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293" r:id="rId5"/>
    <p:sldId id="266" r:id="rId6"/>
    <p:sldId id="305" r:id="rId7"/>
    <p:sldId id="277" r:id="rId8"/>
    <p:sldId id="303" r:id="rId9"/>
  </p:sldIdLst>
  <p:sldSz cx="10801350" cy="6911975"/>
  <p:notesSz cx="6858000" cy="9144000"/>
  <p:defaultTextStyle>
    <a:defPPr>
      <a:defRPr lang="es-ES"/>
    </a:defPPr>
    <a:lvl1pPr marL="0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6075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2149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18224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24299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30373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36448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42523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48597" algn="l" defTabSz="101214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HU+OBECS8PiB6Q/RQAbQ==" hashData="dm6cn/5ImfmYdL2zAsaVGDg66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62" y="-174"/>
      </p:cViewPr>
      <p:guideLst>
        <p:guide orient="horz" pos="2177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47193"/>
            <a:ext cx="9181148" cy="148159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16786"/>
            <a:ext cx="7560945" cy="17663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6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2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8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24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0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36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42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4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8993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2349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441584"/>
            <a:ext cx="9181148" cy="137279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29590"/>
            <a:ext cx="9181148" cy="151199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607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21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82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242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303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36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425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485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241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12795"/>
            <a:ext cx="4770596" cy="45615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12795"/>
            <a:ext cx="4770596" cy="45615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485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47195"/>
            <a:ext cx="4772472" cy="64479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6075" indent="0">
              <a:buNone/>
              <a:defRPr sz="2200" b="1"/>
            </a:lvl2pPr>
            <a:lvl3pPr marL="1012149" indent="0">
              <a:buNone/>
              <a:defRPr sz="2000" b="1"/>
            </a:lvl3pPr>
            <a:lvl4pPr marL="1518224" indent="0">
              <a:buNone/>
              <a:defRPr sz="1800" b="1"/>
            </a:lvl4pPr>
            <a:lvl5pPr marL="2024299" indent="0">
              <a:buNone/>
              <a:defRPr sz="1800" b="1"/>
            </a:lvl5pPr>
            <a:lvl6pPr marL="2530373" indent="0">
              <a:buNone/>
              <a:defRPr sz="1800" b="1"/>
            </a:lvl6pPr>
            <a:lvl7pPr marL="3036448" indent="0">
              <a:buNone/>
              <a:defRPr sz="1800" b="1"/>
            </a:lvl7pPr>
            <a:lvl8pPr marL="3542523" indent="0">
              <a:buNone/>
              <a:defRPr sz="1800" b="1"/>
            </a:lvl8pPr>
            <a:lvl9pPr marL="4048597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191992"/>
            <a:ext cx="4772472" cy="398238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547195"/>
            <a:ext cx="4774347" cy="64479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6075" indent="0">
              <a:buNone/>
              <a:defRPr sz="2200" b="1"/>
            </a:lvl2pPr>
            <a:lvl3pPr marL="1012149" indent="0">
              <a:buNone/>
              <a:defRPr sz="2000" b="1"/>
            </a:lvl3pPr>
            <a:lvl4pPr marL="1518224" indent="0">
              <a:buNone/>
              <a:defRPr sz="1800" b="1"/>
            </a:lvl4pPr>
            <a:lvl5pPr marL="2024299" indent="0">
              <a:buNone/>
              <a:defRPr sz="1800" b="1"/>
            </a:lvl5pPr>
            <a:lvl6pPr marL="2530373" indent="0">
              <a:buNone/>
              <a:defRPr sz="1800" b="1"/>
            </a:lvl6pPr>
            <a:lvl7pPr marL="3036448" indent="0">
              <a:buNone/>
              <a:defRPr sz="1800" b="1"/>
            </a:lvl7pPr>
            <a:lvl8pPr marL="3542523" indent="0">
              <a:buNone/>
              <a:defRPr sz="1800" b="1"/>
            </a:lvl8pPr>
            <a:lvl9pPr marL="4048597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191992"/>
            <a:ext cx="4774347" cy="3982386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0496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019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7710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75199"/>
            <a:ext cx="3553570" cy="117119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75200"/>
            <a:ext cx="6038255" cy="5899179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446395"/>
            <a:ext cx="3553570" cy="4727983"/>
          </a:xfrm>
        </p:spPr>
        <p:txBody>
          <a:bodyPr/>
          <a:lstStyle>
            <a:lvl1pPr marL="0" indent="0">
              <a:buNone/>
              <a:defRPr sz="1500"/>
            </a:lvl1pPr>
            <a:lvl2pPr marL="506075" indent="0">
              <a:buNone/>
              <a:defRPr sz="1300"/>
            </a:lvl2pPr>
            <a:lvl3pPr marL="1012149" indent="0">
              <a:buNone/>
              <a:defRPr sz="1100"/>
            </a:lvl3pPr>
            <a:lvl4pPr marL="1518224" indent="0">
              <a:buNone/>
              <a:defRPr sz="1000"/>
            </a:lvl4pPr>
            <a:lvl5pPr marL="2024299" indent="0">
              <a:buNone/>
              <a:defRPr sz="1000"/>
            </a:lvl5pPr>
            <a:lvl6pPr marL="2530373" indent="0">
              <a:buNone/>
              <a:defRPr sz="1000"/>
            </a:lvl6pPr>
            <a:lvl7pPr marL="3036448" indent="0">
              <a:buNone/>
              <a:defRPr sz="1000"/>
            </a:lvl7pPr>
            <a:lvl8pPr marL="3542523" indent="0">
              <a:buNone/>
              <a:defRPr sz="1000"/>
            </a:lvl8pPr>
            <a:lvl9pPr marL="404859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2799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838383"/>
            <a:ext cx="6480810" cy="57119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17598"/>
            <a:ext cx="6480810" cy="4147185"/>
          </a:xfrm>
        </p:spPr>
        <p:txBody>
          <a:bodyPr/>
          <a:lstStyle>
            <a:lvl1pPr marL="0" indent="0">
              <a:buNone/>
              <a:defRPr sz="3500"/>
            </a:lvl1pPr>
            <a:lvl2pPr marL="506075" indent="0">
              <a:buNone/>
              <a:defRPr sz="3100"/>
            </a:lvl2pPr>
            <a:lvl3pPr marL="1012149" indent="0">
              <a:buNone/>
              <a:defRPr sz="2700"/>
            </a:lvl3pPr>
            <a:lvl4pPr marL="1518224" indent="0">
              <a:buNone/>
              <a:defRPr sz="2200"/>
            </a:lvl4pPr>
            <a:lvl5pPr marL="2024299" indent="0">
              <a:buNone/>
              <a:defRPr sz="2200"/>
            </a:lvl5pPr>
            <a:lvl6pPr marL="2530373" indent="0">
              <a:buNone/>
              <a:defRPr sz="2200"/>
            </a:lvl6pPr>
            <a:lvl7pPr marL="3036448" indent="0">
              <a:buNone/>
              <a:defRPr sz="2200"/>
            </a:lvl7pPr>
            <a:lvl8pPr marL="3542523" indent="0">
              <a:buNone/>
              <a:defRPr sz="2200"/>
            </a:lvl8pPr>
            <a:lvl9pPr marL="4048597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409581"/>
            <a:ext cx="6480810" cy="811197"/>
          </a:xfrm>
        </p:spPr>
        <p:txBody>
          <a:bodyPr/>
          <a:lstStyle>
            <a:lvl1pPr marL="0" indent="0">
              <a:buNone/>
              <a:defRPr sz="1500"/>
            </a:lvl1pPr>
            <a:lvl2pPr marL="506075" indent="0">
              <a:buNone/>
              <a:defRPr sz="1300"/>
            </a:lvl2pPr>
            <a:lvl3pPr marL="1012149" indent="0">
              <a:buNone/>
              <a:defRPr sz="1100"/>
            </a:lvl3pPr>
            <a:lvl4pPr marL="1518224" indent="0">
              <a:buNone/>
              <a:defRPr sz="1000"/>
            </a:lvl4pPr>
            <a:lvl5pPr marL="2024299" indent="0">
              <a:buNone/>
              <a:defRPr sz="1000"/>
            </a:lvl5pPr>
            <a:lvl6pPr marL="2530373" indent="0">
              <a:buNone/>
              <a:defRPr sz="1000"/>
            </a:lvl6pPr>
            <a:lvl7pPr marL="3036448" indent="0">
              <a:buNone/>
              <a:defRPr sz="1000"/>
            </a:lvl7pPr>
            <a:lvl8pPr marL="3542523" indent="0">
              <a:buNone/>
              <a:defRPr sz="1000"/>
            </a:lvl8pPr>
            <a:lvl9pPr marL="404859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9278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2679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76800"/>
            <a:ext cx="2430304" cy="58975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76800"/>
            <a:ext cx="7110889" cy="589757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220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47208"/>
            <a:ext cx="9181148" cy="1481595"/>
          </a:xfrm>
          <a:prstGeom prst="rect">
            <a:avLst/>
          </a:prstGeom>
        </p:spPr>
        <p:txBody>
          <a:bodyPr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16786"/>
            <a:ext cx="7560945" cy="1766395"/>
          </a:xfrm>
          <a:prstGeom prst="rect">
            <a:avLst/>
          </a:prstGeom>
        </p:spPr>
        <p:txBody>
          <a:bodyPr lIns="100957" tIns="50476" rIns="100957" bIns="50476"/>
          <a:lstStyle>
            <a:lvl1pPr marL="0" indent="0" algn="ctr">
              <a:buNone/>
              <a:defRPr/>
            </a:lvl1pPr>
            <a:lvl2pPr marL="504777" indent="0" algn="ctr">
              <a:buNone/>
              <a:defRPr/>
            </a:lvl2pPr>
            <a:lvl3pPr marL="1009561" indent="0" algn="ctr">
              <a:buNone/>
              <a:defRPr/>
            </a:lvl3pPr>
            <a:lvl4pPr marL="1514339" indent="0" algn="ctr">
              <a:buNone/>
              <a:defRPr/>
            </a:lvl4pPr>
            <a:lvl5pPr marL="2019117" indent="0" algn="ctr">
              <a:buNone/>
              <a:defRPr/>
            </a:lvl5pPr>
            <a:lvl6pPr marL="2523908" indent="0" algn="ctr">
              <a:buNone/>
              <a:defRPr/>
            </a:lvl6pPr>
            <a:lvl7pPr marL="3028678" indent="0" algn="ctr">
              <a:buNone/>
              <a:defRPr/>
            </a:lvl7pPr>
            <a:lvl8pPr marL="3533452" indent="0" algn="ctr">
              <a:buNone/>
              <a:defRPr/>
            </a:lvl8pPr>
            <a:lvl9pPr marL="403823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7830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6827"/>
            <a:ext cx="9721215" cy="1151997"/>
          </a:xfrm>
          <a:prstGeom prst="rect">
            <a:avLst/>
          </a:prstGeom>
        </p:spPr>
        <p:txBody>
          <a:bodyPr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12795"/>
            <a:ext cx="9721215" cy="4561585"/>
          </a:xfrm>
          <a:prstGeom prst="rect">
            <a:avLst/>
          </a:prstGeom>
        </p:spPr>
        <p:txBody>
          <a:bodyPr lIns="100957" tIns="50476" rIns="100957" bIns="5047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182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441589"/>
            <a:ext cx="9181148" cy="1372796"/>
          </a:xfrm>
          <a:prstGeom prst="rect">
            <a:avLst/>
          </a:prstGeom>
        </p:spPr>
        <p:txBody>
          <a:bodyPr lIns="100957" tIns="50476" rIns="100957" bIns="50476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29593"/>
            <a:ext cx="9181148" cy="1511994"/>
          </a:xfrm>
          <a:prstGeom prst="rect">
            <a:avLst/>
          </a:prstGeom>
        </p:spPr>
        <p:txBody>
          <a:bodyPr lIns="100957" tIns="50476" rIns="100957" bIns="50476" anchor="b"/>
          <a:lstStyle>
            <a:lvl1pPr marL="0" indent="0">
              <a:buNone/>
              <a:defRPr sz="2200"/>
            </a:lvl1pPr>
            <a:lvl2pPr marL="504777" indent="0">
              <a:buNone/>
              <a:defRPr sz="2000"/>
            </a:lvl2pPr>
            <a:lvl3pPr marL="1009561" indent="0">
              <a:buNone/>
              <a:defRPr sz="1800"/>
            </a:lvl3pPr>
            <a:lvl4pPr marL="1514339" indent="0">
              <a:buNone/>
              <a:defRPr sz="1500"/>
            </a:lvl4pPr>
            <a:lvl5pPr marL="2019117" indent="0">
              <a:buNone/>
              <a:defRPr sz="1500"/>
            </a:lvl5pPr>
            <a:lvl6pPr marL="2523908" indent="0">
              <a:buNone/>
              <a:defRPr sz="1500"/>
            </a:lvl6pPr>
            <a:lvl7pPr marL="3028678" indent="0">
              <a:buNone/>
              <a:defRPr sz="1500"/>
            </a:lvl7pPr>
            <a:lvl8pPr marL="3533452" indent="0">
              <a:buNone/>
              <a:defRPr sz="1500"/>
            </a:lvl8pPr>
            <a:lvl9pPr marL="4038236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597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6827"/>
            <a:ext cx="9721215" cy="1151997"/>
          </a:xfrm>
          <a:prstGeom prst="rect">
            <a:avLst/>
          </a:prstGeom>
        </p:spPr>
        <p:txBody>
          <a:bodyPr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12795"/>
            <a:ext cx="4770596" cy="4561585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12795"/>
            <a:ext cx="4770596" cy="4561585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043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6827"/>
            <a:ext cx="9721215" cy="1151997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547196"/>
            <a:ext cx="4772472" cy="644799"/>
          </a:xfrm>
          <a:prstGeom prst="rect">
            <a:avLst/>
          </a:prstGeom>
        </p:spPr>
        <p:txBody>
          <a:bodyPr lIns="100957" tIns="50476" rIns="100957" bIns="50476" anchor="b"/>
          <a:lstStyle>
            <a:lvl1pPr marL="0" indent="0">
              <a:buNone/>
              <a:defRPr sz="2800" b="1"/>
            </a:lvl1pPr>
            <a:lvl2pPr marL="504777" indent="0">
              <a:buNone/>
              <a:defRPr sz="2200" b="1"/>
            </a:lvl2pPr>
            <a:lvl3pPr marL="1009561" indent="0">
              <a:buNone/>
              <a:defRPr sz="2000" b="1"/>
            </a:lvl3pPr>
            <a:lvl4pPr marL="1514339" indent="0">
              <a:buNone/>
              <a:defRPr sz="1800" b="1"/>
            </a:lvl4pPr>
            <a:lvl5pPr marL="2019117" indent="0">
              <a:buNone/>
              <a:defRPr sz="1800" b="1"/>
            </a:lvl5pPr>
            <a:lvl6pPr marL="2523908" indent="0">
              <a:buNone/>
              <a:defRPr sz="1800" b="1"/>
            </a:lvl6pPr>
            <a:lvl7pPr marL="3028678" indent="0">
              <a:buNone/>
              <a:defRPr sz="1800" b="1"/>
            </a:lvl7pPr>
            <a:lvl8pPr marL="3533452" indent="0">
              <a:buNone/>
              <a:defRPr sz="1800" b="1"/>
            </a:lvl8pPr>
            <a:lvl9pPr marL="403823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191997"/>
            <a:ext cx="4772472" cy="3982386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547196"/>
            <a:ext cx="4774347" cy="644799"/>
          </a:xfrm>
          <a:prstGeom prst="rect">
            <a:avLst/>
          </a:prstGeom>
        </p:spPr>
        <p:txBody>
          <a:bodyPr lIns="100957" tIns="50476" rIns="100957" bIns="50476" anchor="b"/>
          <a:lstStyle>
            <a:lvl1pPr marL="0" indent="0">
              <a:buNone/>
              <a:defRPr sz="2800" b="1"/>
            </a:lvl1pPr>
            <a:lvl2pPr marL="504777" indent="0">
              <a:buNone/>
              <a:defRPr sz="2200" b="1"/>
            </a:lvl2pPr>
            <a:lvl3pPr marL="1009561" indent="0">
              <a:buNone/>
              <a:defRPr sz="2000" b="1"/>
            </a:lvl3pPr>
            <a:lvl4pPr marL="1514339" indent="0">
              <a:buNone/>
              <a:defRPr sz="1800" b="1"/>
            </a:lvl4pPr>
            <a:lvl5pPr marL="2019117" indent="0">
              <a:buNone/>
              <a:defRPr sz="1800" b="1"/>
            </a:lvl5pPr>
            <a:lvl6pPr marL="2523908" indent="0">
              <a:buNone/>
              <a:defRPr sz="1800" b="1"/>
            </a:lvl6pPr>
            <a:lvl7pPr marL="3028678" indent="0">
              <a:buNone/>
              <a:defRPr sz="1800" b="1"/>
            </a:lvl7pPr>
            <a:lvl8pPr marL="3533452" indent="0">
              <a:buNone/>
              <a:defRPr sz="1800" b="1"/>
            </a:lvl8pPr>
            <a:lvl9pPr marL="403823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191997"/>
            <a:ext cx="4774347" cy="3982386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10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6827"/>
            <a:ext cx="9721215" cy="1151997"/>
          </a:xfrm>
          <a:prstGeom prst="rect">
            <a:avLst/>
          </a:prstGeom>
        </p:spPr>
        <p:txBody>
          <a:bodyPr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4914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272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75231"/>
            <a:ext cx="3553570" cy="1171197"/>
          </a:xfrm>
          <a:prstGeom prst="rect">
            <a:avLst/>
          </a:prstGeom>
        </p:spPr>
        <p:txBody>
          <a:bodyPr lIns="100957" tIns="50476" rIns="100957" bIns="5047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75204"/>
            <a:ext cx="6038255" cy="5899178"/>
          </a:xfrm>
          <a:prstGeom prst="rect">
            <a:avLst/>
          </a:prstGeom>
        </p:spPr>
        <p:txBody>
          <a:bodyPr lIns="100957" tIns="50476" rIns="100957" bIns="50476"/>
          <a:lstStyle>
            <a:lvl1pPr>
              <a:defRPr sz="3500"/>
            </a:lvl1pPr>
            <a:lvl2pPr>
              <a:defRPr sz="3100"/>
            </a:lvl2pPr>
            <a:lvl3pPr>
              <a:defRPr sz="28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446428"/>
            <a:ext cx="3553570" cy="4727983"/>
          </a:xfrm>
          <a:prstGeom prst="rect">
            <a:avLst/>
          </a:prstGeom>
        </p:spPr>
        <p:txBody>
          <a:bodyPr lIns="100957" tIns="50476" rIns="100957" bIns="50476"/>
          <a:lstStyle>
            <a:lvl1pPr marL="0" indent="0">
              <a:buNone/>
              <a:defRPr sz="1500"/>
            </a:lvl1pPr>
            <a:lvl2pPr marL="504777" indent="0">
              <a:buNone/>
              <a:defRPr sz="1300"/>
            </a:lvl2pPr>
            <a:lvl3pPr marL="1009561" indent="0">
              <a:buNone/>
              <a:defRPr sz="1200"/>
            </a:lvl3pPr>
            <a:lvl4pPr marL="1514339" indent="0">
              <a:buNone/>
              <a:defRPr sz="1000"/>
            </a:lvl4pPr>
            <a:lvl5pPr marL="2019117" indent="0">
              <a:buNone/>
              <a:defRPr sz="1000"/>
            </a:lvl5pPr>
            <a:lvl6pPr marL="2523908" indent="0">
              <a:buNone/>
              <a:defRPr sz="1000"/>
            </a:lvl6pPr>
            <a:lvl7pPr marL="3028678" indent="0">
              <a:buNone/>
              <a:defRPr sz="1000"/>
            </a:lvl7pPr>
            <a:lvl8pPr marL="3533452" indent="0">
              <a:buNone/>
              <a:defRPr sz="1000"/>
            </a:lvl8pPr>
            <a:lvl9pPr marL="403823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42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4838384"/>
            <a:ext cx="6480810" cy="571202"/>
          </a:xfrm>
          <a:prstGeom prst="rect">
            <a:avLst/>
          </a:prstGeom>
        </p:spPr>
        <p:txBody>
          <a:bodyPr lIns="100957" tIns="50476" rIns="100957" bIns="5047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17598"/>
            <a:ext cx="6480810" cy="4147185"/>
          </a:xfrm>
          <a:prstGeom prst="rect">
            <a:avLst/>
          </a:prstGeom>
        </p:spPr>
        <p:txBody>
          <a:bodyPr lIns="100957" tIns="50476" rIns="100957" bIns="50476"/>
          <a:lstStyle>
            <a:lvl1pPr marL="0" indent="0">
              <a:buNone/>
              <a:defRPr sz="3500"/>
            </a:lvl1pPr>
            <a:lvl2pPr marL="504777" indent="0">
              <a:buNone/>
              <a:defRPr sz="3100"/>
            </a:lvl2pPr>
            <a:lvl3pPr marL="1009561" indent="0">
              <a:buNone/>
              <a:defRPr sz="2800"/>
            </a:lvl3pPr>
            <a:lvl4pPr marL="1514339" indent="0">
              <a:buNone/>
              <a:defRPr sz="2200"/>
            </a:lvl4pPr>
            <a:lvl5pPr marL="2019117" indent="0">
              <a:buNone/>
              <a:defRPr sz="2200"/>
            </a:lvl5pPr>
            <a:lvl6pPr marL="2523908" indent="0">
              <a:buNone/>
              <a:defRPr sz="2200"/>
            </a:lvl6pPr>
            <a:lvl7pPr marL="3028678" indent="0">
              <a:buNone/>
              <a:defRPr sz="2200"/>
            </a:lvl7pPr>
            <a:lvl8pPr marL="3533452" indent="0">
              <a:buNone/>
              <a:defRPr sz="2200"/>
            </a:lvl8pPr>
            <a:lvl9pPr marL="4038236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409623"/>
            <a:ext cx="6480810" cy="811198"/>
          </a:xfrm>
          <a:prstGeom prst="rect">
            <a:avLst/>
          </a:prstGeom>
        </p:spPr>
        <p:txBody>
          <a:bodyPr lIns="100957" tIns="50476" rIns="100957" bIns="50476"/>
          <a:lstStyle>
            <a:lvl1pPr marL="0" indent="0">
              <a:buNone/>
              <a:defRPr sz="1500"/>
            </a:lvl1pPr>
            <a:lvl2pPr marL="504777" indent="0">
              <a:buNone/>
              <a:defRPr sz="1300"/>
            </a:lvl2pPr>
            <a:lvl3pPr marL="1009561" indent="0">
              <a:buNone/>
              <a:defRPr sz="1200"/>
            </a:lvl3pPr>
            <a:lvl4pPr marL="1514339" indent="0">
              <a:buNone/>
              <a:defRPr sz="1000"/>
            </a:lvl4pPr>
            <a:lvl5pPr marL="2019117" indent="0">
              <a:buNone/>
              <a:defRPr sz="1000"/>
            </a:lvl5pPr>
            <a:lvl6pPr marL="2523908" indent="0">
              <a:buNone/>
              <a:defRPr sz="1000"/>
            </a:lvl6pPr>
            <a:lvl7pPr marL="3028678" indent="0">
              <a:buNone/>
              <a:defRPr sz="1000"/>
            </a:lvl7pPr>
            <a:lvl8pPr marL="3533452" indent="0">
              <a:buNone/>
              <a:defRPr sz="1000"/>
            </a:lvl8pPr>
            <a:lvl9pPr marL="403823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533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76827"/>
            <a:ext cx="9721215" cy="1151997"/>
          </a:xfrm>
          <a:prstGeom prst="rect">
            <a:avLst/>
          </a:prstGeom>
        </p:spPr>
        <p:txBody>
          <a:bodyPr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12795"/>
            <a:ext cx="9721215" cy="4561585"/>
          </a:xfrm>
          <a:prstGeom prst="rect">
            <a:avLst/>
          </a:prstGeom>
        </p:spPr>
        <p:txBody>
          <a:bodyPr vert="eaVert" lIns="100957" tIns="50476" rIns="100957" bIns="5047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849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76839"/>
            <a:ext cx="2430304" cy="5897579"/>
          </a:xfrm>
          <a:prstGeom prst="rect">
            <a:avLst/>
          </a:prstGeom>
        </p:spPr>
        <p:txBody>
          <a:bodyPr vert="eaVert" lIns="100957" tIns="50476" rIns="100957" bIns="5047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76839"/>
            <a:ext cx="7110889" cy="5897579"/>
          </a:xfrm>
          <a:prstGeom prst="rect">
            <a:avLst/>
          </a:prstGeom>
        </p:spPr>
        <p:txBody>
          <a:bodyPr vert="eaVert" lIns="100957" tIns="50476" rIns="100957" bIns="5047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28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76799"/>
            <a:ext cx="9721215" cy="1151996"/>
          </a:xfrm>
          <a:prstGeom prst="rect">
            <a:avLst/>
          </a:prstGeom>
        </p:spPr>
        <p:txBody>
          <a:bodyPr vert="horz" lIns="101215" tIns="50607" rIns="101215" bIns="5060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12795"/>
            <a:ext cx="9721215" cy="4561584"/>
          </a:xfrm>
          <a:prstGeom prst="rect">
            <a:avLst/>
          </a:prstGeom>
        </p:spPr>
        <p:txBody>
          <a:bodyPr vert="horz" lIns="101215" tIns="50607" rIns="101215" bIns="5060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406377"/>
            <a:ext cx="2520315" cy="367999"/>
          </a:xfrm>
          <a:prstGeom prst="rect">
            <a:avLst/>
          </a:prstGeom>
        </p:spPr>
        <p:txBody>
          <a:bodyPr vert="horz" lIns="101215" tIns="50607" rIns="101215" bIns="5060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37FA3-6543-4340-B78C-CC1E18061CA5}" type="datetimeFigureOut">
              <a:rPr lang="es-ES" smtClean="0"/>
              <a:t>06/12/2018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406377"/>
            <a:ext cx="3420428" cy="367999"/>
          </a:xfrm>
          <a:prstGeom prst="rect">
            <a:avLst/>
          </a:prstGeom>
        </p:spPr>
        <p:txBody>
          <a:bodyPr vert="horz" lIns="101215" tIns="50607" rIns="101215" bIns="5060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406377"/>
            <a:ext cx="2520315" cy="367999"/>
          </a:xfrm>
          <a:prstGeom prst="rect">
            <a:avLst/>
          </a:prstGeom>
        </p:spPr>
        <p:txBody>
          <a:bodyPr vert="horz" lIns="101215" tIns="50607" rIns="101215" bIns="5060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4C0E8-112C-4510-B45D-A9E41BCA609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0424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12149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9556" indent="-379556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71" indent="-316297" algn="l" defTabSz="1012149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5187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1261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77336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3411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9485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95560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635" indent="-253037" algn="l" defTabSz="101214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6075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2149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8224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24299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0373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6448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42523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48597" algn="l" defTabSz="101214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294390"/>
            <a:ext cx="2520315" cy="47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57" tIns="50476" rIns="100957" bIns="50476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100956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94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477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956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4339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911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8587" indent="-378587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20268" indent="-315490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61957" indent="-25239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66728" indent="-252390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71509" indent="-25239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6290" indent="-25239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81064" indent="-25239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85855" indent="-25239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90629" indent="-252390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777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9561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4339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9117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3908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8678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33452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8236" algn="l" defTabSz="100956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5.gif"/><Relationship Id="rId7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17.gif"/><Relationship Id="rId9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thecollegesolution.com/wp-content/uploads/2015/05/stars_wallpaper_hd_widescre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78" y="0"/>
            <a:ext cx="10836227" cy="706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Ha nacido El Niño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79" y="0"/>
            <a:ext cx="10836227" cy="706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965" y="4392091"/>
            <a:ext cx="4571718" cy="251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gorrito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8839" l="0" r="98462">
                        <a14:foregroundMark x1="15385" y1="57143" x2="28077" y2="70536"/>
                        <a14:foregroundMark x1="45385" y1="10714" x2="45385" y2="10714"/>
                        <a14:foregroundMark x1="44615" y1="8482" x2="42308" y2="14286"/>
                        <a14:foregroundMark x1="44231" y1="4911" x2="37692" y2="98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208" y="5412794"/>
            <a:ext cx="1366524" cy="117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Ha nacido El Niño-Helen\Diapositiva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79" y="1"/>
            <a:ext cx="10877199" cy="706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81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249">
        <p14:glitter pattern="hexagon"/>
        <p:sndAc>
          <p:stSnd loop="1">
            <p:snd r:embed="rId2" name="ha nacido el nino.wav"/>
          </p:stSnd>
        </p:sndAc>
      </p:transition>
    </mc:Choice>
    <mc:Fallback xmlns="">
      <p:transition spd="slow" advTm="24249">
        <p:fade/>
        <p:sndAc>
          <p:stSnd loop="1">
            <p:snd r:embed="rId9" name="ha nacido el n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9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Ha nacido El Niño-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9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Ha nacido El Niño-Helen\Diapositiva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9"/>
          <a:stretch/>
        </p:blipFill>
        <p:spPr bwMode="auto">
          <a:xfrm>
            <a:off x="0" y="-1"/>
            <a:ext cx="10801350" cy="706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Ha nacido El Niño-Helen\Diapositiv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86" y="1"/>
            <a:ext cx="10801350" cy="706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87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312">
        <p14:vortex dir="d"/>
      </p:transition>
    </mc:Choice>
    <mc:Fallback xmlns="">
      <p:transition spd="slow" advTm="303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8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Ha nacido El Niño-Helen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26"/>
            <a:ext cx="10801350" cy="708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 Imagen" descr="NACIMIENT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3424" y="-174626"/>
            <a:ext cx="9066549" cy="7074810"/>
          </a:xfrm>
          <a:prstGeom prst="rect">
            <a:avLst/>
          </a:prstGeom>
        </p:spPr>
      </p:pic>
      <p:grpSp>
        <p:nvGrpSpPr>
          <p:cNvPr id="3" name="2 Grupo"/>
          <p:cNvGrpSpPr/>
          <p:nvPr/>
        </p:nvGrpSpPr>
        <p:grpSpPr>
          <a:xfrm>
            <a:off x="0" y="-190703"/>
            <a:ext cx="10801350" cy="7102678"/>
            <a:chOff x="0" y="-190703"/>
            <a:chExt cx="10801350" cy="7102678"/>
          </a:xfrm>
        </p:grpSpPr>
        <p:pic>
          <p:nvPicPr>
            <p:cNvPr id="5" name="Picture 5" descr="C:\Users\Eleni\Desktop\Ha nacido El Niño-Helen\Diapositiva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90703"/>
              <a:ext cx="10801350" cy="70866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Imagen relacionada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4251" y="4248032"/>
              <a:ext cx="4680520" cy="26639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9 Grupo"/>
          <p:cNvGrpSpPr/>
          <p:nvPr/>
        </p:nvGrpSpPr>
        <p:grpSpPr>
          <a:xfrm>
            <a:off x="0" y="-192058"/>
            <a:ext cx="10801350" cy="7087956"/>
            <a:chOff x="-34880" y="-174627"/>
            <a:chExt cx="10836230" cy="7086601"/>
          </a:xfrm>
        </p:grpSpPr>
        <p:pic>
          <p:nvPicPr>
            <p:cNvPr id="8" name="Picture 2" descr="C:\Users\Eleni\Desktop\Ha nacido El Niño-Helen\Diapositiva4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4880" y="-174627"/>
              <a:ext cx="10836230" cy="70866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7" descr="Resultado de imagen de gifs de reyes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48746" y="-174626"/>
              <a:ext cx="4716613" cy="67656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448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u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Ha nacido El Niño-Helen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81"/>
            <a:ext cx="10801350" cy="708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95" y="-37751"/>
            <a:ext cx="4119736" cy="219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576" y="79714"/>
            <a:ext cx="4119736" cy="179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C:\Users\Eleni\Desktop\Ha nacido El Niño-Helen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6" y="-83974"/>
            <a:ext cx="10801350" cy="708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Eleni\Desktop\Ha nacido El Niño-Helen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6" y="-149368"/>
            <a:ext cx="10801350" cy="7151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95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928">
        <p14:vortex/>
      </p:transition>
    </mc:Choice>
    <mc:Fallback>
      <p:transition spd="slow" advTm="25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8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thecollegesolution.com/wp-content/uploads/2015/05/stars_wallpaper_hd_widescre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79" y="1"/>
            <a:ext cx="10836227" cy="707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23" y="2"/>
            <a:ext cx="8911426" cy="6486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Ha nacido El Niño-Helen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17" y="2"/>
            <a:ext cx="10822665" cy="707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17" y="0"/>
            <a:ext cx="10822667" cy="70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35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Ha nacido El Niño-Helen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8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Resultado de imagen de gifs de rey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1955"/>
            <a:ext cx="3851617" cy="425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42" y="192868"/>
            <a:ext cx="28956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99" y="206474"/>
            <a:ext cx="28956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602" y="211575"/>
            <a:ext cx="28956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227" y="719683"/>
            <a:ext cx="28956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thumbs.gfycat.com/AromaticFemaleGosling-max-1m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40" y="-43578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9" descr="C:\Users\Eleni\Desktop\Ha nacido El Niño-Helen\Diapositiva4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" y="1"/>
            <a:ext cx="10795852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7248576" y="4848398"/>
            <a:ext cx="3558845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  Niño  Jesús , con su</a:t>
            </a:r>
          </a:p>
          <a:p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nfinito amor y su bondad , ilumine vuestro hogar, y lo colme de dicha y Bendiciones 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C:\Users\Eleni\Desktop\ultimo escritorio\bellisima\000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801348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653" y="1594275"/>
            <a:ext cx="1326525" cy="109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82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2000">
        <p14:glitter/>
      </p:transition>
    </mc:Choice>
    <mc:Fallback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12822"/>
            <a:ext cx="10801350" cy="2304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0943" tIns="50469" rIns="100943" bIns="50469" anchor="ctr"/>
          <a:lstStyle/>
          <a:p>
            <a:pPr defTabSz="100942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43199"/>
            <a:ext cx="10801350" cy="506878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0943" tIns="50469" rIns="100943" bIns="50469" anchor="ctr"/>
          <a:lstStyle/>
          <a:p>
            <a:pPr algn="ctr" defTabSz="100942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57439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19994"/>
            <a:ext cx="10801350" cy="2625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943" tIns="50469" rIns="100943" bIns="50469">
            <a:spAutoFit/>
          </a:bodyPr>
          <a:lstStyle/>
          <a:p>
            <a:pPr algn="ctr" defTabSz="1009422" fontAlgn="base">
              <a:spcBef>
                <a:spcPct val="50000"/>
              </a:spcBef>
              <a:spcAft>
                <a:spcPct val="0"/>
              </a:spcAft>
            </a:pPr>
            <a:r>
              <a:rPr lang="es-ES" sz="6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761593"/>
            <a:ext cx="3150394" cy="179469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0943" tIns="50469" rIns="100943" bIns="50469">
            <a:spAutoFit/>
          </a:bodyPr>
          <a:lstStyle/>
          <a:p>
            <a:pPr algn="ctr" defTabSz="100942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0942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224004"/>
            <a:ext cx="2790349" cy="238079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4915186"/>
            <a:ext cx="1440180" cy="99839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95221"/>
            <a:ext cx="630079" cy="53759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32820"/>
            <a:ext cx="630079" cy="53759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70414"/>
            <a:ext cx="630079" cy="53759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608012"/>
            <a:ext cx="630079" cy="5375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563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312">
        <p:fade/>
      </p:transition>
    </mc:Choice>
    <mc:Fallback xmlns="">
      <p:transition spd="med" advTm="103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41</Words>
  <Application>Microsoft Office PowerPoint</Application>
  <PresentationFormat>Personalizado</PresentationFormat>
  <Paragraphs>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 nacido el Niño</dc:title>
  <dc:creator>Helen VC</dc:creator>
  <cp:lastModifiedBy>Usuario</cp:lastModifiedBy>
  <cp:revision>37</cp:revision>
  <dcterms:created xsi:type="dcterms:W3CDTF">2018-12-02T23:03:34Z</dcterms:created>
  <dcterms:modified xsi:type="dcterms:W3CDTF">2018-12-06T17:33:32Z</dcterms:modified>
</cp:coreProperties>
</file>