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58" r:id="rId4"/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9sFf1qhzC2vpXmZsfb58g==" hashData="BWsinCsR1RlURHzdY0H7qtnwY7nCIXcrWOERjQuahjOO+0j3Vt/46ZBdZk7EmrCcMOYWbMUu/9Q9JRkgU+nm6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A855A4-C297-45E7-97EE-30993D7B58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07D391F-6AFE-4A22-B39D-BC7E18A5B8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8F5E68-156F-4FEE-9230-58DBA46E8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5DC5CA3-CB28-4DB7-98BF-F55197BC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CDC9B7-F5D6-46EE-B76E-85F2A8729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984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816438-A152-4518-9544-7BBF905FA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044190-456F-44A7-8717-9AD1D124B3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34DF8A0-7C25-4292-BBFF-314248A62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7489F4-D827-4C20-A17D-2E2681394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101256E-6D35-40A6-88F3-4E6D412E4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9983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2CF65E-795B-464A-B88F-3F5DA67B4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24F73FB-411C-4336-8F81-3107921D4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57DE65-AE6A-4F00-AD40-FB2005966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A73A61-5039-4903-85C2-691128F8D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E7712DE-2FA3-4070-BCC4-8125B1AC7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9160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A9CC1C-99FB-4137-B4C1-F90DE284A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901EFE-DA1F-4762-8B05-F10A396950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7561374-5A36-4A6F-A8A3-9799754D2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CFF3293-EECD-4356-8013-9C2DF34E0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7CAEE87-A353-4F2E-8A09-CC33699B2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255B259-1547-4B31-BF12-8E6A62246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1166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09A453-7D05-47D0-86F6-123363FD6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3B19873-CCF5-48EF-BC4B-5F9E8D400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92D769F-8878-4A82-8CBB-7F555B82AF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6BC68A5-9E01-4817-9567-8FA859C662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CF59AA4-B776-4685-A496-2FC87FEB08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AE1556A-4F07-476D-A0FD-35E1B38B0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1AA6E72-7E7B-4C73-8CA7-19B166746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9EF4A74-4435-4AAF-9975-B789EFE1E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4862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828063-0A79-4D54-8BEE-0A8E32B44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98579E-71DC-472A-BED3-6E5FBFA5B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CC5BD51-3DD8-49B9-A13B-884ED92D2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87BB318-0CF1-4B7C-A46F-159B63577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6386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1A10ADE-0B69-4134-9003-2433073E3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5080CDD-78D9-4FE6-BDB4-04AF7745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14698D6-6B7C-4E71-A0A4-CB210FEBA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87735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DC64E5-2DF4-4611-A6CB-90E47BE40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05E4B16-9594-4667-995D-52BC37E46C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49149DA-B3B1-4606-9FB2-37410DAF8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EE2495-7A9E-49B7-8E65-31783272B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20C15CF-83D4-402A-9028-3CC1B1BF6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00AD424-D463-409B-AB5D-16714C43C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428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5A87DE-EE3F-47B4-B4A7-3EA55F846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1866CB-CBD8-4B25-9012-D1C6BC7870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69311E2-351E-475B-804D-6095A3DC7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96DE570-66E8-49C0-9179-7949D0B4D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0A1BB84-6689-43B2-8502-62D2D1A75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63631EF-4A56-4B3D-8A52-FD70F149D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098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528427-5E10-4A5B-85B5-D83CE1CB0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9AFF46B-2EBA-4F86-8022-219A429EA7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E13BF4-CF86-4E4F-8036-C4F7E74E1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872FA8-0780-4CFA-B10A-6B8A0A93F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71EEE3-A57D-4A54-A5CA-CA7822F2C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0330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7205A68-6D44-4B44-9118-2ABD61D16D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E2B377A-6D75-4EF2-ADBC-9C44BB553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348A0AC-12D8-43E9-804B-6B11FB88C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2D62CF-A2CB-4A76-941E-AFF7BDAE3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CFD107-A53B-45E6-9462-218F83785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5589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A1845F-B3A7-42BC-A379-E77EFE29C7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8EF9A74-0185-45CD-834F-8015320B3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640AA5-76E8-4DAA-8DC5-6A12C54A3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851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7CDCAE6-B67D-4F2F-AD2D-310E0E8A6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F70A685-8475-4E92-8B7C-CD42B78CA2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9E65D8-C838-4B29-9D46-DFBA823FA0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B8DCB-1809-4239-9BBA-9049D29D1F4E}" type="datetimeFigureOut">
              <a:rPr lang="es-MX" smtClean="0"/>
              <a:t>03/12/2022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91FE90-7EB7-47B4-BE77-19D915F6B4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3AF0257-7E18-4F02-8BFC-933BC8C834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7D5BD-1B78-444D-B930-E3DA30A047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41265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A833B09-9647-4423-B461-B26055001F0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2139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0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36.png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6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54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51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AFFA406-14C8-451C-BA4D-207711631E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41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602">
        <p:sndAc>
          <p:stSnd>
            <p:snd r:embed="rId2" name="Luli Pampín   EL DÍA DE NAVIDAD (A Mi Mamá) Official Vide.wav"/>
          </p:stSnd>
        </p:sndAc>
      </p:transition>
    </mc:Choice>
    <mc:Fallback xmlns="">
      <p:transition spd="slow" advClick="0" advTm="9602">
        <p:sndAc>
          <p:stSnd>
            <p:snd r:embed="rId4" name="Luli Pampín   EL DÍA DE NAVIDAD (A Mi Mamá) Official Vi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D642467-0A0C-438D-9F53-495CFEB5F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972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B095FF4-78FC-48B7-9B99-CA61233B7D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231" y="11723"/>
            <a:ext cx="4607169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91723FE-9154-490D-8540-9305E11720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502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6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" presetID="2" presetClass="exit" presetSubtype="1" repeatCount="indefinite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1EA0755-DDBB-4639-9AD5-DD2F78A9E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F15B622-7277-47F9-86A6-E996FF7C11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5A45578-A7F4-4DCB-BEC5-D86FB02332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971" y="2672861"/>
            <a:ext cx="4671217" cy="436098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65C8FF0-02A6-4BC5-B3FB-BCF461166D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814" y="2878675"/>
            <a:ext cx="2492060" cy="394935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4CC2F35-A91D-423D-90F8-6E8158056D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825" y="1278475"/>
            <a:ext cx="2543175" cy="3200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609CDA58-01F2-4BA7-AB49-87C874BC2F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537" y="369277"/>
            <a:ext cx="1000125" cy="152400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D4861667-9148-42C0-B951-D23ECC2BBDC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44" y="0"/>
            <a:ext cx="4544157" cy="340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31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834"/>
    </mc:Choice>
    <mc:Fallback xmlns="">
      <p:transition spd="slow" advClick="0" advTm="12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733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67">
                                          <p:stCondLst>
                                            <p:cond delay="273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96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9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873C3BC8-0188-4665-BF04-1D14FBD173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43" t="15073" r="10061" b="5894"/>
          <a:stretch/>
        </p:blipFill>
        <p:spPr>
          <a:xfrm>
            <a:off x="-57757" y="0"/>
            <a:ext cx="12307513" cy="698389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2A55653-442F-4C2C-8622-3ADF9B0BC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445" y="695691"/>
            <a:ext cx="1152525" cy="100012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5436EA5-9D6A-430A-8514-7A060B9263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207" y="2193681"/>
            <a:ext cx="2857500" cy="2857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5DA1EE9-69A5-4561-BE43-B7327DDCAC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757" y="0"/>
            <a:ext cx="6667500" cy="698389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D67A9B2-02D1-4729-8010-393932076A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563" y="-125896"/>
            <a:ext cx="6667500" cy="6983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55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862"/>
    </mc:Choice>
    <mc:Fallback xmlns="">
      <p:transition spd="slow" advClick="0" advTm="11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mph" presetSubtype="0" repeatCount="indefinite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B01F662-2D5C-46C6-A1C6-F39D67A04E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7009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2FE63FD-78B7-4721-8107-8938D470A5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736" y="2679091"/>
            <a:ext cx="6231341" cy="440348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16427B5-E54D-41D7-A48B-31E3451169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677" y="0"/>
            <a:ext cx="5543275" cy="343683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556DDD7-756C-4C48-8E7F-B7B7642CFB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5850" y="-212482"/>
            <a:ext cx="2088334" cy="251606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B6A15BF-2DE1-4747-B546-FFE5FE5FD4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0283" y="175846"/>
            <a:ext cx="2289909" cy="227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23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122"/>
    </mc:Choice>
    <mc:Fallback xmlns="">
      <p:transition spd="slow" advClick="0" advTm="12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AB7DFDF-1229-41FC-A551-6795D24FB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02C0C1F-E002-4160-B649-53A0AEF65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193" y="4324715"/>
            <a:ext cx="3800475" cy="380047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75757AF-2607-4237-9E15-0FA11B624D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114" y="0"/>
            <a:ext cx="2143125" cy="28575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1D827E8-3FAB-4230-A6F1-6D13791D06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245" y="1798759"/>
            <a:ext cx="1666875" cy="238125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ABEF957F-B434-43FF-9C95-CEB179C11C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987" y="5329603"/>
            <a:ext cx="1724025" cy="1152525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299A3E5-1008-469A-8174-2F245D254A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591" y="375872"/>
            <a:ext cx="5505449" cy="4129087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AD630723-1E52-4D0C-BAA9-73694BF04B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761" y="375872"/>
            <a:ext cx="5505449" cy="412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08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356"/>
    </mc:Choice>
    <mc:Fallback xmlns="">
      <p:transition spd="slow" advClick="0" advTm="143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35" presetClass="path" presetSubtype="0" repeatCount="indefinite" accel="50000" decel="5000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1302 -1.11111E-6 L -0.56784 -0.012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49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732B152-B0D0-4ADF-AF1E-DB90F9392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1EF429F-CAC7-4B0D-AC94-BCB743E3B3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861" y="321651"/>
            <a:ext cx="1666875" cy="238125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BA60B92-B176-4122-956F-187ADEAD33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298" y="650631"/>
            <a:ext cx="2478665" cy="315144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FC76EFC-95A4-4319-8E00-0964FB5DC2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301" y="-448546"/>
            <a:ext cx="2478665" cy="315144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39B8AA6-FFDA-4818-B4BC-98780220F5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276" y="926558"/>
            <a:ext cx="3463410" cy="440348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9731968-3A1F-40D6-8F0B-313B78BB06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9472" y="-752773"/>
            <a:ext cx="2343132" cy="297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21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647"/>
    </mc:Choice>
    <mc:Fallback xmlns="">
      <p:transition spd="slow" advClick="0" advTm="46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00C502D-3FD8-443D-AADA-7395751CF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28692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4DA14FCE-4F5B-41F0-923A-BDC6188823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56138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B0FA3FC-BE90-46F2-8875-635FF3EF63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41" y="2110153"/>
            <a:ext cx="3582759" cy="494420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E0601A3-5C02-4B71-911C-BB38AF60AB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503" y="2110152"/>
            <a:ext cx="3582759" cy="4944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34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547"/>
    </mc:Choice>
    <mc:Fallback xmlns="">
      <p:transition spd="slow" advClick="0" advTm="8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D6CEA82-92FB-4DBC-8037-B19C451A3C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48046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BCD403A-6821-49AB-9862-E3FC33D953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576262"/>
            <a:ext cx="6667500" cy="570547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C7A5CF9-8378-4381-9C04-EA3712D058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477" y="1248507"/>
            <a:ext cx="5112819" cy="373966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A211F64-2885-4815-BF40-DA3B25BF02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235" y="-1"/>
            <a:ext cx="6409346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926B6FF-B63A-4CDA-A77A-E231A7FC84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9738" y="154736"/>
            <a:ext cx="3463410" cy="440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0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490"/>
    </mc:Choice>
    <mc:Fallback xmlns="">
      <p:transition spd="slow" advClick="0" advTm="16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9566499-34F3-411B-9928-F0DCAED88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0585"/>
            <a:ext cx="12192000" cy="801858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9DD0F8B-7054-41CD-B56F-1F7D9F3AE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26457" y="2208057"/>
            <a:ext cx="3119003" cy="491371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2F354D3-620F-4C10-82FF-7114A7E4C7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398" y="193431"/>
            <a:ext cx="1152525" cy="1000125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11B0C70F-148C-4013-BF26-9C4D0629E2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953" y="2820845"/>
            <a:ext cx="1216309" cy="1216309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9DAD58F5-2DE6-4735-94D6-16E97D1AE2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796" y="-1407692"/>
            <a:ext cx="4604341" cy="5854094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DCFF4AE6-E8B1-4CE2-ABE0-AB565CD7AE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251" y="4870938"/>
            <a:ext cx="781262" cy="781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27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333"/>
    </mc:Choice>
    <mc:Fallback xmlns="">
      <p:transition spd="slow" advClick="0" advTm="13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xit" presetSubtype="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" presetClass="exit" presetSubtype="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94B102D-BD8B-490F-8EF9-CDD38F119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3717A90-10D5-4806-9889-63DE40065C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503" y="4255476"/>
            <a:ext cx="2381250" cy="227647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7C02939-8082-4C2F-9418-6F7A4D9FEC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8208">
            <a:off x="4389628" y="19198"/>
            <a:ext cx="4957257" cy="631826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BDD7C07-5DC8-457E-B393-94319ED7C1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82118">
            <a:off x="4542028" y="171598"/>
            <a:ext cx="4957257" cy="631826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15B6542-F10C-4478-84E2-EFBE003B02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82118">
            <a:off x="4694428" y="323998"/>
            <a:ext cx="4957257" cy="631826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8214A6-9875-461F-ACB4-7479C8D8ED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8208">
            <a:off x="1037641" y="227852"/>
            <a:ext cx="3272614" cy="417110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0872B6F-12B6-407A-9FD5-AE2FFD1592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82118">
            <a:off x="927462" y="1687255"/>
            <a:ext cx="2622818" cy="334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25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218"/>
    </mc:Choice>
    <mc:Fallback xmlns="">
      <p:transition spd="slow" advClick="0" advTm="11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ED6B61B-7532-4583-B4E8-A66065A81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469" y="0"/>
            <a:ext cx="1222947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AFD6067-9849-4BB1-9384-7669173447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82118">
            <a:off x="2964326" y="2168300"/>
            <a:ext cx="3767409" cy="480174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33693E1-C044-436B-BEB5-0D563A8AC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82118" flipH="1">
            <a:off x="2676798" y="2081954"/>
            <a:ext cx="2014440" cy="464219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63B393F-A952-4465-80B5-7CFE37D19F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360" y="4403052"/>
            <a:ext cx="1656563" cy="229370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EA283E9-AED6-40B3-9282-BDD821A3C8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772" y="5151696"/>
            <a:ext cx="2330401" cy="1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99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135"/>
    </mc:Choice>
    <mc:Fallback xmlns="">
      <p:transition spd="slow" advClick="0" advTm="6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BFF4AB1-E397-4C95-9BDD-68C21DF54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8354B8A-C4B7-4CB4-BA27-D212B2B848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292" y="-140676"/>
            <a:ext cx="6435969" cy="671732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0F05DD2-974D-4ACF-9234-D43CCDC3CA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838" y="68001"/>
            <a:ext cx="6435969" cy="671732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CD49964-8D31-4BDE-9729-0D8AB626BA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9804" y="0"/>
            <a:ext cx="3332196" cy="471267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9FC2923-32F4-4B06-BB2B-A3E15D3CDA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3042137" cy="471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6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974"/>
    </mc:Choice>
    <mc:Fallback xmlns="">
      <p:transition spd="slow" advClick="0" advTm="12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D642467-0A0C-438D-9F53-495CFEB5F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972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B095FF4-78FC-48B7-9B99-CA61233B7D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231" y="11723"/>
            <a:ext cx="4607169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91723FE-9154-490D-8540-9305E11720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502662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1957E42-D725-4708-A4C8-D6B92C4316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246" y="158262"/>
            <a:ext cx="455754" cy="45575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B38788F-451F-4CE3-ABB8-046C8E9765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049" y="4406035"/>
            <a:ext cx="1656563" cy="229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83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206"/>
    </mc:Choice>
    <mc:Fallback xmlns="">
      <p:transition spd="slow" advClick="0" advTm="15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2" presetClass="exit" presetSubtype="1" repeatCount="indefinite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297405B-8428-4508-B2A8-9AB194873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AC00F1D-0E7C-4DC3-8B00-B84163992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54" y="-1"/>
            <a:ext cx="7877908" cy="685800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41C3A00-F731-4345-9098-70BDED052112}"/>
              </a:ext>
            </a:extLst>
          </p:cNvPr>
          <p:cNvSpPr txBox="1"/>
          <p:nvPr/>
        </p:nvSpPr>
        <p:spPr>
          <a:xfrm>
            <a:off x="3450440" y="1331656"/>
            <a:ext cx="509306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dirty="0">
                <a:solidFill>
                  <a:schemeClr val="accent4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</a:rPr>
              <a:t>Tema  el día de navidad</a:t>
            </a:r>
          </a:p>
          <a:p>
            <a:pPr algn="ctr"/>
            <a:r>
              <a:rPr lang="es-MX" sz="4000" dirty="0">
                <a:solidFill>
                  <a:schemeClr val="accent4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</a:rPr>
              <a:t>Canta </a:t>
            </a:r>
            <a:r>
              <a:rPr lang="es-MX" sz="4000" dirty="0" err="1">
                <a:solidFill>
                  <a:schemeClr val="accent4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</a:rPr>
              <a:t>Luli</a:t>
            </a:r>
            <a:r>
              <a:rPr lang="es-MX" sz="4000" dirty="0">
                <a:solidFill>
                  <a:schemeClr val="accent4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es-MX" sz="4000" dirty="0" err="1">
                <a:solidFill>
                  <a:schemeClr val="accent4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</a:rPr>
              <a:t>Pampin</a:t>
            </a:r>
            <a:endParaRPr lang="es-MX" sz="4000" dirty="0">
              <a:solidFill>
                <a:schemeClr val="accent4">
                  <a:lumMod val="20000"/>
                  <a:lumOff val="80000"/>
                </a:schemeClr>
              </a:solidFill>
              <a:latin typeface="Baskerville Old Face" panose="02020602080505020303" pitchFamily="18" charset="0"/>
            </a:endParaRPr>
          </a:p>
          <a:p>
            <a:pPr algn="ctr"/>
            <a:r>
              <a:rPr lang="es-MX" sz="4000" dirty="0">
                <a:solidFill>
                  <a:schemeClr val="accent4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</a:rPr>
              <a:t>Imágenes de la red</a:t>
            </a:r>
          </a:p>
          <a:p>
            <a:pPr algn="ctr"/>
            <a:r>
              <a:rPr lang="es-MX" sz="4000" dirty="0">
                <a:solidFill>
                  <a:schemeClr val="accent4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</a:rPr>
              <a:t>Sin lucro</a:t>
            </a:r>
          </a:p>
          <a:p>
            <a:pPr algn="ctr"/>
            <a:endParaRPr lang="es-MX" sz="4000" dirty="0">
              <a:latin typeface="Baskerville Old Face" panose="02020602080505020303" pitchFamily="18" charset="0"/>
            </a:endParaRPr>
          </a:p>
          <a:p>
            <a:pPr algn="ctr"/>
            <a:endParaRPr lang="es-MX" sz="4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45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6F3C2BC-ECC2-49F0-8DFD-8C72A9BFEE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A876CBB-D60F-4B9E-B3AE-CB07B844FC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D7D69550-B227-47BB-9AE6-E289ADCA4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160D57F-F8E7-4052-A2FA-0F59B98423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0B21A77-D252-46EA-837B-2F622C473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80D15B5A-8FE3-4A77-89BB-A9E69E279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DED2653-E48E-4ECD-8737-2AD438409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0DC72A01-6A87-4837-B12F-815E75054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1EE40B86-A48C-48E9-8319-AEF144656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C08839BA-8DB1-4ABA-B932-43079F2D0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E8E27068-6AAC-4AE5-8CAE-57752AD25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979165"/>
      </p:ext>
    </p:extLst>
  </p:cSld>
  <p:clrMapOvr>
    <a:masterClrMapping/>
  </p:clrMapOvr>
  <p:transition spd="slow" advClick="0">
    <p:fade thruBlk="1"/>
    <p:sndAc>
      <p:stSnd>
        <p:snd r:embed="rId2" name="explode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37</Words>
  <Application>Microsoft Office PowerPoint</Application>
  <PresentationFormat>Panorámica</PresentationFormat>
  <Paragraphs>6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Baskerville Old Face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Yuli</dc:creator>
  <cp:lastModifiedBy>Yuli</cp:lastModifiedBy>
  <cp:revision>30</cp:revision>
  <dcterms:created xsi:type="dcterms:W3CDTF">2022-12-03T03:48:06Z</dcterms:created>
  <dcterms:modified xsi:type="dcterms:W3CDTF">2022-12-03T08:03:40Z</dcterms:modified>
</cp:coreProperties>
</file>