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  <p:sldMasterId id="2147483672" r:id="rId3"/>
  </p:sldMasterIdLst>
  <p:notesMasterIdLst>
    <p:notesMasterId r:id="rId22"/>
  </p:notesMasterIdLst>
  <p:sldIdLst>
    <p:sldId id="256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5" r:id="rId15"/>
    <p:sldId id="286" r:id="rId16"/>
    <p:sldId id="287" r:id="rId17"/>
    <p:sldId id="271" r:id="rId18"/>
    <p:sldId id="288" r:id="rId19"/>
    <p:sldId id="294" r:id="rId20"/>
    <p:sldId id="295" r:id="rId2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9pPr>
  </p:defaultTextStyle>
  <p:modifyVerifier cryptProviderType="rsaFull" cryptAlgorithmClass="hash" cryptAlgorithmType="typeAny" cryptAlgorithmSid="4" spinCount="50000" saltData="VUL6inl1CM1QtwGzNTKcBA" hashData="A9V+U2Kgd1vhMh1HWSchaydQ8I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8"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>
        <p:scale>
          <a:sx n="50" d="100"/>
          <a:sy n="50" d="100"/>
        </p:scale>
        <p:origin x="-534" y="-61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6D53B82E-C1FE-4D6D-8522-63DD11739582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C2B612A-EED4-4FAF-8F15-67D5BA44FD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C1DBEA7-A570-46CC-A6C5-1B2F26998B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8F42DAE-8521-4EEF-86DF-DC603D290F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7EFBF85-E496-4E86-A4D7-31B5F54EEB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B4C9BB0-F8D2-4E9D-8839-75874C79D2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1E0CCFC-129D-48D0-9358-9494F520E37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87E74B7-EB4B-41FC-AEC3-2B9FC11A21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51A7EA0-9682-44D3-AE45-72B337EB9E4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DCE5495-A710-4542-95FF-5546050237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1BCCFC1-4DAF-4D52-8269-9261000F44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1F79E1C-D049-41FD-8B82-05917841D9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AEBE9-E457-4653-8C06-3DADCF1FD780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2AE7B-96A0-4DAE-B6EC-1EA8CDAC48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BFF11-9B12-4A5B-AAE4-9E96A2D50863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FC411-9F50-49EC-B16B-1E0CF6F455C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C0C13-E60E-4771-A467-54585BD2C567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6D2B-B20D-488E-99EC-76A4952F5A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1E954-534B-4434-85E3-0DA7107CD904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6E064-93FE-4ADB-8101-DF33C847BF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CEFFB-8444-49BE-801F-235B9696E81A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EEE18-18FE-4682-8245-0DDC0A6E4BD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9B8E9-0706-44E1-B74E-E54C72E26953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3DBE0-7EF8-42EC-927F-B27C3C448B9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88C14-48A1-4352-BABE-8DD0A875B536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97DD7-2865-47EB-8EA2-B7C8782C41B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179B5-C989-449E-B0C5-F6A68741A707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E4CE7-BD5F-4C3D-A2E2-97D181F5126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690BF-7954-44D4-B1D8-A1857CF04D89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1AC58-1ADF-44E6-85CE-680A7546792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43147-61B7-4430-A1B9-736886E66CF6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DD82D-A6BA-40AD-BC86-3D35E7D4239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8C0F8-3AB3-4851-BA9D-55A2C7DE6B3E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F38A0-B6C1-4317-BE1C-7A9BEC3A8A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13000">
    <p:diamond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E6434762-132E-449A-BD17-B6106AD1CEA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3000">
    <p:diamond/>
  </p:transition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6FFEAC-722A-4FE6-9121-F3FA0D76B256}" type="datetimeFigureOut">
              <a:rPr lang="es-ES"/>
              <a:pPr>
                <a:defRPr/>
              </a:pPr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6D9FF4-C4DE-4285-8041-085AED54F93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www.walpaper.es/wallpaper/Walpaper-en-Navidades/" TargetMode="External"/><Relationship Id="rId7" Type="http://schemas.openxmlformats.org/officeDocument/2006/relationships/image" Target="../media/image15.gif"/><Relationship Id="rId2" Type="http://schemas.openxmlformats.org/officeDocument/2006/relationships/hyperlink" Target="http://www.walpaper.es/wallpaper/Fondo-de-Estrellas-de-Navidad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jpeg"/><Relationship Id="rId9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image" Target="../media/image9.gif"/><Relationship Id="rId3" Type="http://schemas.openxmlformats.org/officeDocument/2006/relationships/image" Target="../media/image24.gif"/><Relationship Id="rId7" Type="http://schemas.openxmlformats.org/officeDocument/2006/relationships/image" Target="../media/image27.jpeg"/><Relationship Id="rId12" Type="http://schemas.openxmlformats.org/officeDocument/2006/relationships/image" Target="../media/image3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gif"/><Relationship Id="rId11" Type="http://schemas.openxmlformats.org/officeDocument/2006/relationships/image" Target="../media/image31.gif"/><Relationship Id="rId5" Type="http://schemas.openxmlformats.org/officeDocument/2006/relationships/image" Target="../media/image26.gif"/><Relationship Id="rId10" Type="http://schemas.openxmlformats.org/officeDocument/2006/relationships/image" Target="../media/image30.jpeg"/><Relationship Id="rId4" Type="http://schemas.openxmlformats.org/officeDocument/2006/relationships/image" Target="../media/image25.gif"/><Relationship Id="rId9" Type="http://schemas.openxmlformats.org/officeDocument/2006/relationships/image" Target="../media/image2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image" Target="../media/image4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hyperlink" Target="http://paratodalavida.mforos.com/visit/?http://img155.imageshack.us/img155/1232/snowmanwomankissinghgcloh2.gif" TargetMode="External"/><Relationship Id="rId7" Type="http://schemas.openxmlformats.org/officeDocument/2006/relationships/image" Target="../media/image55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gif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6.gif"/><Relationship Id="rId7" Type="http://schemas.openxmlformats.org/officeDocument/2006/relationships/image" Target="../media/image59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jpeg"/><Relationship Id="rId5" Type="http://schemas.openxmlformats.org/officeDocument/2006/relationships/image" Target="../media/image11.gif"/><Relationship Id="rId4" Type="http://schemas.openxmlformats.org/officeDocument/2006/relationships/image" Target="../media/image57.jpeg"/><Relationship Id="rId9" Type="http://schemas.openxmlformats.org/officeDocument/2006/relationships/image" Target="../media/image6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3" Type="http://schemas.openxmlformats.org/officeDocument/2006/relationships/image" Target="../media/image63.gif"/><Relationship Id="rId7" Type="http://schemas.openxmlformats.org/officeDocument/2006/relationships/image" Target="../media/image67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6.gif"/><Relationship Id="rId11" Type="http://schemas.openxmlformats.org/officeDocument/2006/relationships/image" Target="../media/image70.png"/><Relationship Id="rId5" Type="http://schemas.openxmlformats.org/officeDocument/2006/relationships/image" Target="../media/image65.gif"/><Relationship Id="rId10" Type="http://schemas.openxmlformats.org/officeDocument/2006/relationships/image" Target="../media/image69.gif"/><Relationship Id="rId4" Type="http://schemas.openxmlformats.org/officeDocument/2006/relationships/image" Target="../media/image64.gif"/><Relationship Id="rId9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4.gif"/><Relationship Id="rId5" Type="http://schemas.openxmlformats.org/officeDocument/2006/relationships/image" Target="../media/image73.gif"/><Relationship Id="rId10" Type="http://schemas.openxmlformats.org/officeDocument/2006/relationships/image" Target="../media/image78.gif"/><Relationship Id="rId4" Type="http://schemas.openxmlformats.org/officeDocument/2006/relationships/image" Target="../media/image72.jpeg"/><Relationship Id="rId9" Type="http://schemas.openxmlformats.org/officeDocument/2006/relationships/image" Target="../media/image7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79.gif"/><Relationship Id="rId7" Type="http://schemas.openxmlformats.org/officeDocument/2006/relationships/image" Target="../media/image83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Relationship Id="rId6" Type="http://schemas.openxmlformats.org/officeDocument/2006/relationships/image" Target="../media/image82.gif"/><Relationship Id="rId5" Type="http://schemas.openxmlformats.org/officeDocument/2006/relationships/image" Target="../media/image81.gif"/><Relationship Id="rId10" Type="http://schemas.openxmlformats.org/officeDocument/2006/relationships/image" Target="../media/image11.gif"/><Relationship Id="rId4" Type="http://schemas.openxmlformats.org/officeDocument/2006/relationships/image" Target="../media/image80.gif"/><Relationship Id="rId9" Type="http://schemas.openxmlformats.org/officeDocument/2006/relationships/image" Target="../media/image8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gif"/><Relationship Id="rId4" Type="http://schemas.openxmlformats.org/officeDocument/2006/relationships/image" Target="../media/image8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0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gif"/><Relationship Id="rId3" Type="http://schemas.openxmlformats.org/officeDocument/2006/relationships/audio" Target="../media/audio2.wav"/><Relationship Id="rId7" Type="http://schemas.openxmlformats.org/officeDocument/2006/relationships/image" Target="../media/image9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3.gif"/><Relationship Id="rId11" Type="http://schemas.openxmlformats.org/officeDocument/2006/relationships/image" Target="../media/image98.png"/><Relationship Id="rId5" Type="http://schemas.openxmlformats.org/officeDocument/2006/relationships/image" Target="../media/image92.gif"/><Relationship Id="rId10" Type="http://schemas.openxmlformats.org/officeDocument/2006/relationships/image" Target="../media/image97.gif"/><Relationship Id="rId4" Type="http://schemas.openxmlformats.org/officeDocument/2006/relationships/image" Target="../media/image91.gif"/><Relationship Id="rId9" Type="http://schemas.openxmlformats.org/officeDocument/2006/relationships/image" Target="../media/image96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00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101.jpeg"/><Relationship Id="rId4" Type="http://schemas.openxmlformats.org/officeDocument/2006/relationships/image" Target="../media/image99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0" name="Picture 5" descr="http://i212.photobucket.com/albums/cc150/tinnad03/noel%202007/KITS/corale/HAU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3643290"/>
          </a:xfrm>
          <a:prstGeom prst="rect">
            <a:avLst/>
          </a:prstGeom>
          <a:noFill/>
        </p:spPr>
      </p:pic>
      <p:pic>
        <p:nvPicPr>
          <p:cNvPr id="11" name="Picture 7" descr="http://i212.photobucket.com/albums/cc150/tinnad03/noel%202007/KITS/corale/BA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876"/>
            <a:ext cx="9144000" cy="3286124"/>
          </a:xfrm>
          <a:prstGeom prst="rect">
            <a:avLst/>
          </a:prstGeom>
          <a:noFill/>
        </p:spPr>
      </p:pic>
      <p:pic>
        <p:nvPicPr>
          <p:cNvPr id="12" name="Picture 96" descr="http://img156.imageshack.us/img156/5287/112fz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49722" y="3000372"/>
            <a:ext cx="893451" cy="1196586"/>
          </a:xfrm>
          <a:prstGeom prst="rect">
            <a:avLst/>
          </a:prstGeom>
          <a:noFill/>
        </p:spPr>
      </p:pic>
      <p:pic>
        <p:nvPicPr>
          <p:cNvPr id="13" name="Picture 15" descr="son la diversión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2786058"/>
            <a:ext cx="2462210" cy="1563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noel-ange2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1198567" cy="1211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noel-ange2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24" y="0"/>
            <a:ext cx="1142976" cy="115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96" descr="http://img156.imageshack.us/img156/5287/112fz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43636" y="3000372"/>
            <a:ext cx="857256" cy="1148110"/>
          </a:xfrm>
          <a:prstGeom prst="rect">
            <a:avLst/>
          </a:prstGeom>
          <a:noFill/>
        </p:spPr>
      </p:pic>
      <p:pic>
        <p:nvPicPr>
          <p:cNvPr id="19" name="Picture 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57686" y="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3437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://www.lovers-poems.com/ano-novo-91227-espanol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643710"/>
          </a:xfrm>
          <a:prstGeom prst="rect">
            <a:avLst/>
          </a:prstGeom>
          <a:noFill/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0826" y="5929330"/>
            <a:ext cx="2643174" cy="1203839"/>
          </a:xfrm>
          <a:prstGeom prst="rect">
            <a:avLst/>
          </a:prstGeom>
        </p:spPr>
      </p:pic>
      <p:pic>
        <p:nvPicPr>
          <p:cNvPr id="22" name="Picture 12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3500430" y="5152418"/>
            <a:ext cx="2728931" cy="1705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perspectiveAbove"/>
            <a:lightRig rig="threePt" dir="t"/>
          </a:scene3d>
        </p:spPr>
      </p:pic>
      <p:pic>
        <p:nvPicPr>
          <p:cNvPr id="23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335880" flipH="1">
            <a:off x="4972632" y="5181972"/>
            <a:ext cx="834087" cy="931436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3357554" y="285728"/>
            <a:ext cx="14287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Pps.Helen</a:t>
            </a:r>
            <a:endParaRPr lang="es-ES" sz="1100" b="1" dirty="0">
              <a:latin typeface="Monotype Corsiva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072298" y="550070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AUTOMATICO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57158" y="6000768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4000">
    <p:diamond/>
    <p:sndAc>
      <p:stSnd loop="1">
        <p:snd r:embed="rId3" name="Celine%20Dion%20--%20Happy%20Chris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2"/>
              </a:rPr>
              <a:t>ANTERIOR</a:t>
            </a:r>
            <a:r>
              <a:rPr kumimoji="0" lang="es-ES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| </a:t>
            </a:r>
            <a:r>
              <a:rPr kumimoji="0" lang="es-ES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SIGUIENTE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 </a:t>
            </a:r>
            <a:r>
              <a:rPr kumimoji="0" lang="es-ES" sz="7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5058" name="Picture 2" descr="Wallpaper en Navidad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www.silvitablanco.com.ar/escenas/17369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" y="304800"/>
            <a:ext cx="8001000" cy="61722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public.bay.livefilestore.com/y1plOBC2xQycCH4s1GYF-8L27XjGjLlVRAsimCZRrL0wtMdjXs39rJns1gnOLFNCLJ3Qc2xg39bm0HBweWbaP_qVA/rtrr2ct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2514600"/>
            <a:ext cx="4638675" cy="3800476"/>
          </a:xfrm>
          <a:prstGeom prst="rect">
            <a:avLst/>
          </a:prstGeom>
          <a:noFill/>
        </p:spPr>
      </p:pic>
      <p:pic>
        <p:nvPicPr>
          <p:cNvPr id="7" name="Picture 3" descr="http://img156.imageshack.us/img156/2783/139cfc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15200" y="2438400"/>
            <a:ext cx="1828800" cy="4200525"/>
          </a:xfrm>
          <a:prstGeom prst="rect">
            <a:avLst/>
          </a:prstGeom>
          <a:noFill/>
        </p:spPr>
      </p:pic>
      <p:pic>
        <p:nvPicPr>
          <p:cNvPr id="8" name="Picture 3" descr="http://img156.imageshack.us/img156/2783/139cfc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286000"/>
            <a:ext cx="1828800" cy="4200525"/>
          </a:xfrm>
          <a:prstGeom prst="rect">
            <a:avLst/>
          </a:prstGeom>
          <a:noFill/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-1" y="0"/>
            <a:ext cx="935834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00166" y="928670"/>
            <a:ext cx="1905000" cy="190500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341438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2400" y="1493838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286256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4800" y="1646238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29454" y="-214338"/>
            <a:ext cx="1905000" cy="26432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39000" y="3571876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0" y="5214950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29124" y="571480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72264" y="0"/>
            <a:ext cx="1905000" cy="190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1295400" y="3048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TE DESEO los cielos mas azules </a:t>
            </a:r>
          </a:p>
          <a:p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 un </a:t>
            </a:r>
            <a:r>
              <a:rPr lang="es-ES" sz="2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corazon</a:t>
            </a:r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en Paz </a:t>
            </a:r>
            <a:r>
              <a:rPr lang="es-ES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….</a:t>
            </a:r>
            <a:endParaRPr lang="es-ES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6357950" y="71435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img71.imageshack.us/img71/6899/imagen7ye1.jpg"/>
          <p:cNvPicPr>
            <a:picLocks noChangeAspect="1" noChangeArrowheads="1"/>
          </p:cNvPicPr>
          <p:nvPr/>
        </p:nvPicPr>
        <p:blipFill>
          <a:blip r:embed="rId2"/>
          <a:srcRect l="-10526" r="-9474"/>
          <a:stretch>
            <a:fillRect/>
          </a:stretch>
        </p:blipFill>
        <p:spPr bwMode="auto">
          <a:xfrm>
            <a:off x="-914400" y="0"/>
            <a:ext cx="10896600" cy="6858000"/>
          </a:xfrm>
          <a:prstGeom prst="rect">
            <a:avLst/>
          </a:prstGeom>
          <a:noFill/>
        </p:spPr>
      </p:pic>
      <p:pic>
        <p:nvPicPr>
          <p:cNvPr id="3" name="Picture 6" descr="http://img166.imageshack.us/img166/8480/weihnachten20054un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228600"/>
            <a:ext cx="1585904" cy="161917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428992" y="3286124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UNA VIDA  LARGA  Y FELIZ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28586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857232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35729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8605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aplastar feliz navida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143636" y="207167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i236.photobucket.com/albums/ff105/tinnad02/noel/victorianne/HAU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4429124" y="428604"/>
            <a:ext cx="39624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</a:rPr>
              <a:t>CORAJE 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PARA </a:t>
            </a:r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</a:rPr>
              <a:t>PERSEGUIR… TUS SUEÑOS</a:t>
            </a:r>
            <a:endParaRPr lang="es-E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7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21429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571612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307181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2143116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307181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286124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857496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6357950" y="157161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Walpaper en Navidade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http://www.silvitablanco.com.ar/reno/arreslee2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2861" y="4114800"/>
            <a:ext cx="4051139" cy="27432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Picture 11" descr="http://img156.imageshack.us/img156/715/753037jbop85gs92be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24000"/>
            <a:ext cx="5335974" cy="504825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Picture 4" descr="[1111[4].gif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81600" y="0"/>
            <a:ext cx="3962400" cy="279561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img166.imageshack.us/img166/8480/weihnachten20054un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228600"/>
            <a:ext cx="1791222" cy="1828800"/>
          </a:xfrm>
          <a:prstGeom prst="rect">
            <a:avLst/>
          </a:prstGeom>
          <a:noFill/>
        </p:spPr>
      </p:pic>
      <p:pic>
        <p:nvPicPr>
          <p:cNvPr id="10" name="Picture 2" descr="http://www.fondos10.net/wp-content/uploads/2009/11/Navidad-Blue-Balls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pic>
        <p:nvPicPr>
          <p:cNvPr id="11" name="Picture 2" descr="http://img182.imageshack.us/img182/2396/125fx3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81400" y="838200"/>
            <a:ext cx="5562600" cy="6019800"/>
          </a:xfrm>
          <a:prstGeom prst="rect">
            <a:avLst/>
          </a:prstGeom>
          <a:noFill/>
        </p:spPr>
      </p:pic>
      <p:pic>
        <p:nvPicPr>
          <p:cNvPr id="12" name="Picture 16" descr="christmas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28800" y="2743200"/>
            <a:ext cx="1574074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1600200"/>
            <a:ext cx="1638300" cy="14382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Picture 10" descr="http://img156.imageshack.us/img156/4629/700994oifrxbcvjgfs4mz4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133600" y="685800"/>
            <a:ext cx="2209800" cy="2209800"/>
          </a:xfrm>
          <a:prstGeom prst="rect">
            <a:avLst/>
          </a:prstGeom>
          <a:noFill/>
        </p:spPr>
      </p:pic>
      <p:pic>
        <p:nvPicPr>
          <p:cNvPr id="15" name="Picture 9" descr="http://img156.imageshack.us/img156/2513/114rc1jz5jh6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838200" y="4343400"/>
            <a:ext cx="3276600" cy="2983032"/>
          </a:xfrm>
          <a:prstGeom prst="rect">
            <a:avLst/>
          </a:prstGeom>
          <a:noFill/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0434" y="214290"/>
            <a:ext cx="2911056" cy="1275277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334000" y="2590800"/>
            <a:ext cx="3200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Confianza en la voz que te habla desde tu interior</a:t>
            </a:r>
          </a:p>
          <a:p>
            <a:endParaRPr lang="es-ES" sz="2400" dirty="0"/>
          </a:p>
        </p:txBody>
      </p:sp>
      <p:sp>
        <p:nvSpPr>
          <p:cNvPr id="16" name="15 Rectángulo"/>
          <p:cNvSpPr/>
          <p:nvPr/>
        </p:nvSpPr>
        <p:spPr>
          <a:xfrm>
            <a:off x="7929586" y="4286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86124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 descr="http://3.bp.blogspot.com/-DVqbmJJvi_E/Tt1ppgdlepI/AAAAAAAAr-k/YV1sB7HY6WM/s1600/Christmas_wallpapers_Gifts_from_Santa-Clau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428868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71480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3000372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43314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929066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857760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4929198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071942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214422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357430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 descr="C:\Documents and Settings\TERESA\Escritorio\adornos-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57430"/>
            <a:ext cx="10001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http://temaswindows7.com/wp-content/uploads/HLIC/3814b1bdf7d1f693374c5bac621c282c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24" name="Picture 2" descr="http://2.bp.blogspot.com/-ib5lxJ0DHxQ/TvZ7yfNEOAI/AAAAAAAAtG0/H9NbPyuAkgc/s1600/chicas-navide%25C3%25B1as-happy-santa-claus-girls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09386" y="714356"/>
            <a:ext cx="4534614" cy="58579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CuadroTexto"/>
          <p:cNvSpPr txBox="1"/>
          <p:nvPr/>
        </p:nvSpPr>
        <p:spPr>
          <a:xfrm>
            <a:off x="2143108" y="3857628"/>
            <a:ext cx="3962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Compresión para las </a:t>
            </a:r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epocas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 en las que pierdes el rumbo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4714876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1.bp.blogspot.com/_EZ16vWYvHHg/TP0YCoCH1-I/AAAAAAAAUUc/6KojHE0rRYw/s1600/www.FOTOFRONTERA.com%2B%252810%252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12290" name="Picture 2" descr="[cosasdivertidasdenavidad (29)[2].gif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2275" y="3857624"/>
            <a:ext cx="2371725" cy="3000376"/>
          </a:xfrm>
          <a:prstGeom prst="rect">
            <a:avLst/>
          </a:prstGeom>
          <a:noFill/>
        </p:spPr>
      </p:pic>
      <p:pic>
        <p:nvPicPr>
          <p:cNvPr id="12292" name="Picture 4" descr="[cosasdivertidasdenavidad (26)[2].gif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3714752"/>
            <a:ext cx="1781175" cy="1781176"/>
          </a:xfrm>
          <a:prstGeom prst="rect">
            <a:avLst/>
          </a:prstGeom>
          <a:noFill/>
        </p:spPr>
      </p:pic>
      <p:pic>
        <p:nvPicPr>
          <p:cNvPr id="6" name="Picture 2" descr="Paz en Navidades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7" name="Picture 4" descr="http://img166.imageshack.us/img166/383/noel2042ga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90900" y="2266950"/>
            <a:ext cx="5753100" cy="4591050"/>
          </a:xfrm>
          <a:prstGeom prst="rect">
            <a:avLst/>
          </a:prstGeom>
          <a:noFill/>
        </p:spPr>
      </p:pic>
      <p:pic>
        <p:nvPicPr>
          <p:cNvPr id="8" name="Picture 6" descr="http://www.silvitablanco.com.ar/feliz_navidad/imagenes_de_navidad/Line00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14338"/>
            <a:ext cx="3457575" cy="1143000"/>
          </a:xfrm>
          <a:prstGeom prst="rect">
            <a:avLst/>
          </a:prstGeom>
          <a:noFill/>
        </p:spPr>
      </p:pic>
      <p:pic>
        <p:nvPicPr>
          <p:cNvPr id="9" name="Picture 6" descr="http://www.silvitablanco.com.ar/feliz_navidad/imagenes_de_navidad/Line00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43240" y="0"/>
            <a:ext cx="3457575" cy="1143000"/>
          </a:xfrm>
          <a:prstGeom prst="rect">
            <a:avLst/>
          </a:prstGeom>
          <a:noFill/>
        </p:spPr>
      </p:pic>
      <p:pic>
        <p:nvPicPr>
          <p:cNvPr id="10" name="Picture 6" descr="http://www.silvitablanco.com.ar/feliz_navidad/imagenes_de_navidad/Line00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86425" y="0"/>
            <a:ext cx="3457575" cy="1143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071802" y="1571612"/>
            <a:ext cx="5857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Un trabajo satisfactorio</a:t>
            </a:r>
            <a:endParaRPr lang="es-E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715272" y="107154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3.bp.blogspot.com/_EZ16vWYvHHg/TP-2P9quPYI/AAAAAAAAUZE/QsNzQxUxKgk/s1600/www.FOTOFRONTERA.com%2B%2528zm%252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us.123rf.com/400wm/400/400/zoomteam/zoomteam1110/zoomteam111000310/10982359-hermosa-chica-sexy-vistiendo-de-santa-claus-rop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7" name="Picture 2" descr="http://elblogdecosasdivertidas.files.wordpress.com/2007/12/papanoelregalo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889684" y="3715180"/>
            <a:ext cx="3254316" cy="314281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00760" y="0"/>
            <a:ext cx="31432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TE DESEO….la posibilidad</a:t>
            </a:r>
          </a:p>
          <a:p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de llegar a ser todo lo que Deseas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428604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2.bp.blogspot.com/_EZ16vWYvHHg/TP0ad4_jmiI/AAAAAAAAUVc/4uR2HNSP5Ck/s1600/www.FOTOFRONTERA.com%2B%2528s1%252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img156.imageshack.us/img156/938/gghegtbvedvbaz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67550" y="4925537"/>
            <a:ext cx="2076450" cy="1932463"/>
          </a:xfrm>
          <a:prstGeom prst="rect">
            <a:avLst/>
          </a:prstGeom>
          <a:noFill/>
        </p:spPr>
      </p:pic>
      <p:pic>
        <p:nvPicPr>
          <p:cNvPr id="11" name="Picture 2" descr="http://img156.imageshack.us/img156/938/gghegtbvedvbaz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4925537"/>
            <a:ext cx="2076450" cy="1932463"/>
          </a:xfrm>
          <a:prstGeom prst="rect">
            <a:avLst/>
          </a:prstGeom>
          <a:noFill/>
        </p:spPr>
      </p:pic>
      <p:pic>
        <p:nvPicPr>
          <p:cNvPr id="8" name="Picture 2" descr="http://3.bp.blogspot.com/-L4JXo1U2oH0/TtJ8yZxN8QI/AAAAAAAAreg/Y-4xsiGZCBg/s1600/imagenes-para-navidad-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6" descr="merry christm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476362" cy="1598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merry christm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67638" y="0"/>
            <a:ext cx="1476362" cy="1598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857356" y="1571612"/>
            <a:ext cx="419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El permiso para perdonarte a ti mismo si alguna vez no alcanzas a cumplir con tus objetivos….</a:t>
            </a:r>
          </a:p>
          <a:p>
            <a:endParaRPr lang="es-ES" sz="2400" dirty="0"/>
          </a:p>
        </p:txBody>
      </p:sp>
      <p:pic>
        <p:nvPicPr>
          <p:cNvPr id="10" name="Picture 8" descr="http://img31.imageshack.us/img31/3584/feliznavidad1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4239355"/>
            <a:ext cx="4000496" cy="261864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643570" y="285728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://i236.photobucket.com/albums/ff105/tinnad02/noel/KITS/bonhomme%20de%20neige/bonhomme/HAU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7" descr="http://img155.imageshack.us/img155/1232/snowmanwomankissinghgcloh2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90800"/>
            <a:ext cx="3333750" cy="3333751"/>
          </a:xfrm>
          <a:prstGeom prst="rect">
            <a:avLst/>
          </a:prstGeom>
          <a:noFill/>
        </p:spPr>
      </p:pic>
      <p:pic>
        <p:nvPicPr>
          <p:cNvPr id="6" name="Picture 2" descr="http://www.fondospantallagratis.com/wp-content/uploads/2009/11/Munecos_nieve_navidenos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[cosasdivertidasdenavidad (9)[2].gif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5286388"/>
            <a:ext cx="1700661" cy="1339103"/>
          </a:xfrm>
          <a:prstGeom prst="rect">
            <a:avLst/>
          </a:prstGeom>
          <a:noFill/>
        </p:spPr>
      </p:pic>
      <p:pic>
        <p:nvPicPr>
          <p:cNvPr id="6146" name="Picture 2" descr="[cosasdivertidasdenavidad (8)[2].gif]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0" y="3786190"/>
            <a:ext cx="928694" cy="118471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81000" y="304800"/>
            <a:ext cx="579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</a:rPr>
              <a:t>Que tu éxito  más  destacado en la vida llegue en el momento más significativo para ti</a:t>
            </a:r>
            <a:endParaRPr lang="es-E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1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28572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43372" y="428604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7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6572264" y="428604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if animados casitas de Navida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71448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07167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286124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64291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35729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72198" y="4071942"/>
            <a:ext cx="2765672" cy="241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4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7" y="785794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000108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28586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3" y="928671"/>
            <a:ext cx="4071966" cy="3037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785926"/>
            <a:ext cx="296847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/>
          <p:nvPr/>
        </p:nvSpPr>
        <p:spPr>
          <a:xfrm>
            <a:off x="5214942" y="785794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76400" y="1295400"/>
            <a:ext cx="5181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Comic Sans MS" pitchFamily="66" charset="0"/>
              </a:rPr>
              <a:t>Un lugar en el que puedas vivir en armonía con la naturaleza y el resto del mundo</a:t>
            </a:r>
            <a:endParaRPr lang="es-ES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3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929066"/>
            <a:ext cx="3214710" cy="239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35880" flipH="1">
            <a:off x="6330760" y="4109748"/>
            <a:ext cx="819890" cy="915582"/>
          </a:xfrm>
          <a:prstGeom prst="rect">
            <a:avLst/>
          </a:prstGeom>
          <a:noFill/>
        </p:spPr>
      </p:pic>
      <p:pic>
        <p:nvPicPr>
          <p:cNvPr id="25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35880" flipH="1">
            <a:off x="7545207" y="4466938"/>
            <a:ext cx="819890" cy="915582"/>
          </a:xfrm>
          <a:prstGeom prst="rect">
            <a:avLst/>
          </a:prstGeom>
          <a:noFill/>
        </p:spPr>
      </p:pic>
      <p:pic>
        <p:nvPicPr>
          <p:cNvPr id="8" name="Picture 2" descr="C:\Documents and Settings\TERESA\Escritorio\christmasnightmagichous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8596" y="500042"/>
            <a:ext cx="8358246" cy="5929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9" name="Picture 9" descr="ANIM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71934" y="5143512"/>
            <a:ext cx="1143000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929066"/>
            <a:ext cx="3214710" cy="239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85720" y="4143380"/>
            <a:ext cx="2194168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8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35880" flipH="1">
            <a:off x="533886" y="4387665"/>
            <a:ext cx="649960" cy="725819"/>
          </a:xfrm>
          <a:prstGeom prst="rect">
            <a:avLst/>
          </a:prstGeom>
          <a:noFill/>
        </p:spPr>
      </p:pic>
      <p:pic>
        <p:nvPicPr>
          <p:cNvPr id="29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35880" flipH="1">
            <a:off x="1534381" y="4673737"/>
            <a:ext cx="656928" cy="733600"/>
          </a:xfrm>
          <a:prstGeom prst="rect">
            <a:avLst/>
          </a:prstGeom>
          <a:noFill/>
        </p:spPr>
      </p:pic>
      <p:pic>
        <p:nvPicPr>
          <p:cNvPr id="30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714488"/>
            <a:ext cx="3214710" cy="239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785926"/>
            <a:ext cx="3214710" cy="239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1371600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flipH="1">
            <a:off x="7772400" y="61890"/>
            <a:ext cx="1371600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2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285860"/>
            <a:ext cx="3214710" cy="239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142984"/>
            <a:ext cx="3214710" cy="239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2"/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hite_Christmas_by_adni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6 Imagen" descr="22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52600" y="1143000"/>
            <a:ext cx="1371600" cy="1219200"/>
          </a:xfrm>
          <a:prstGeom prst="rect">
            <a:avLst/>
          </a:prstGeom>
        </p:spPr>
      </p:pic>
      <p:pic>
        <p:nvPicPr>
          <p:cNvPr id="8" name="7 Imagen" descr="artifices-10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20202"/>
              </a:clrFrom>
              <a:clrTo>
                <a:srgbClr val="02020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5800" y="1066800"/>
            <a:ext cx="1943100" cy="1295400"/>
          </a:xfrm>
          <a:prstGeom prst="rect">
            <a:avLst/>
          </a:prstGeom>
        </p:spPr>
      </p:pic>
      <p:pic>
        <p:nvPicPr>
          <p:cNvPr id="9" name="8 Imagen" descr="artifices-15.gif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33600" y="685800"/>
            <a:ext cx="1219200" cy="1219200"/>
          </a:xfrm>
          <a:prstGeom prst="rect">
            <a:avLst/>
          </a:prstGeom>
        </p:spPr>
      </p:pic>
      <p:pic>
        <p:nvPicPr>
          <p:cNvPr id="12" name="11 Imagen" descr="artifices-12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3000" y="533400"/>
            <a:ext cx="1390650" cy="1390650"/>
          </a:xfrm>
          <a:prstGeom prst="rect">
            <a:avLst/>
          </a:prstGeom>
        </p:spPr>
      </p:pic>
      <p:pic>
        <p:nvPicPr>
          <p:cNvPr id="13" name="12 Imagen" descr="fuegos-artificiales-0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2800" y="2133600"/>
            <a:ext cx="1219200" cy="1219200"/>
          </a:xfrm>
          <a:prstGeom prst="rect">
            <a:avLst/>
          </a:prstGeom>
        </p:spPr>
      </p:pic>
      <p:pic>
        <p:nvPicPr>
          <p:cNvPr id="14" name="13 Imagen" descr="fe_we_10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10200" y="347258"/>
            <a:ext cx="990600" cy="938618"/>
          </a:xfrm>
          <a:prstGeom prst="rect">
            <a:avLst/>
          </a:prstGeom>
        </p:spPr>
      </p:pic>
      <p:pic>
        <p:nvPicPr>
          <p:cNvPr id="22" name="Picture 10" descr="http://img156.imageshack.us/img156/4629/700994oifrxbcvjgfs4mz4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00496" y="1571612"/>
            <a:ext cx="3929090" cy="392909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4 Imagen" descr="GIF060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4348" y="2786058"/>
            <a:ext cx="1395922" cy="1819275"/>
          </a:xfrm>
          <a:prstGeom prst="rect">
            <a:avLst/>
          </a:prstGeom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" y="0"/>
            <a:ext cx="914399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CuadroTexto"/>
          <p:cNvSpPr txBox="1"/>
          <p:nvPr/>
        </p:nvSpPr>
        <p:spPr>
          <a:xfrm>
            <a:off x="5072066" y="428604"/>
            <a:ext cx="407193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MAGICAS NOCHES……</a:t>
            </a:r>
          </a:p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Diversión y </a:t>
            </a:r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entusiamo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  cada día de tu vida.</a:t>
            </a:r>
          </a:p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143108" y="214290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55 0.08958 C -0.01007 0.09236 0.01406 0.09629 0.03836 0.09977 C 0.23732 0.1662 0.45642 0.10717 0.66545 0.10717 " pathEditMode="relative" rAng="0" ptsTypes="ffA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" y="3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3.bp.blogspot.com/_EZ16vWYvHHg/TQWMVgVl6RI/AAAAAAAAUmA/gDxMjI9ZZvE/s1600/www.FreeAmazingPictures.com%2B%2528N25%25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3.bp.blogspot.com/_EZ16vWYvHHg/TP-2hLzFeXI/AAAAAAAAUaE/A3yz9eatOhY/s1600/www.FOTOFRONTERA.com%2B%2528zd%25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786058"/>
            <a:ext cx="3200422" cy="20002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2" name="Picture 4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500042"/>
            <a:ext cx="609600" cy="609600"/>
          </a:xfrm>
          <a:prstGeom prst="rect">
            <a:avLst/>
          </a:prstGeom>
          <a:noFill/>
        </p:spPr>
      </p:pic>
      <p:pic>
        <p:nvPicPr>
          <p:cNvPr id="7174" name="Picture 6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1428736"/>
            <a:ext cx="609600" cy="609600"/>
          </a:xfrm>
          <a:prstGeom prst="rect">
            <a:avLst/>
          </a:prstGeom>
          <a:noFill/>
        </p:spPr>
      </p:pic>
      <p:pic>
        <p:nvPicPr>
          <p:cNvPr id="7176" name="Picture 8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4071942"/>
            <a:ext cx="609600" cy="609600"/>
          </a:xfrm>
          <a:prstGeom prst="rect">
            <a:avLst/>
          </a:prstGeom>
          <a:noFill/>
        </p:spPr>
      </p:pic>
      <p:pic>
        <p:nvPicPr>
          <p:cNvPr id="7178" name="Picture 10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4357694"/>
            <a:ext cx="609600" cy="609600"/>
          </a:xfrm>
          <a:prstGeom prst="rect">
            <a:avLst/>
          </a:prstGeom>
          <a:noFill/>
        </p:spPr>
      </p:pic>
      <p:pic>
        <p:nvPicPr>
          <p:cNvPr id="7181" name="Picture 13" descr="Estrellas: Gifs animad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90600" cy="1228725"/>
          </a:xfrm>
          <a:prstGeom prst="rect">
            <a:avLst/>
          </a:prstGeom>
          <a:noFill/>
        </p:spPr>
      </p:pic>
      <p:pic>
        <p:nvPicPr>
          <p:cNvPr id="7183" name="Picture 15" descr="Estrellas: Gifs animad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785794"/>
            <a:ext cx="990600" cy="1228725"/>
          </a:xfrm>
          <a:prstGeom prst="rect">
            <a:avLst/>
          </a:prstGeom>
          <a:noFill/>
        </p:spPr>
      </p:pic>
      <p:pic>
        <p:nvPicPr>
          <p:cNvPr id="7185" name="Picture 17" descr="Estrellas: Gifs animad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1071546"/>
            <a:ext cx="990600" cy="1228725"/>
          </a:xfrm>
          <a:prstGeom prst="rect">
            <a:avLst/>
          </a:prstGeom>
          <a:noFill/>
        </p:spPr>
      </p:pic>
      <p:pic>
        <p:nvPicPr>
          <p:cNvPr id="7187" name="Picture 19" descr="Estrellas: Gifs animad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66" y="2285992"/>
            <a:ext cx="990600" cy="1228725"/>
          </a:xfrm>
          <a:prstGeom prst="rect">
            <a:avLst/>
          </a:prstGeom>
          <a:noFill/>
        </p:spPr>
      </p:pic>
      <p:pic>
        <p:nvPicPr>
          <p:cNvPr id="7189" name="Picture 21" descr="Estrellas: Gifs animad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90600" cy="1228725"/>
          </a:xfrm>
          <a:prstGeom prst="rect">
            <a:avLst/>
          </a:prstGeom>
          <a:noFill/>
        </p:spPr>
      </p:pic>
      <p:pic>
        <p:nvPicPr>
          <p:cNvPr id="7191" name="Picture 23" descr="Estrellas: Gifs animad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90600" cy="1228725"/>
          </a:xfrm>
          <a:prstGeom prst="rect">
            <a:avLst/>
          </a:prstGeom>
          <a:noFill/>
        </p:spPr>
      </p:pic>
      <p:pic>
        <p:nvPicPr>
          <p:cNvPr id="7194" name="Picture 26" descr="Gif animado de una estrell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15300" y="3857628"/>
            <a:ext cx="1028700" cy="952500"/>
          </a:xfrm>
          <a:prstGeom prst="rect">
            <a:avLst/>
          </a:prstGeom>
          <a:noFill/>
        </p:spPr>
      </p:pic>
      <p:pic>
        <p:nvPicPr>
          <p:cNvPr id="28" name="Picture 4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785794"/>
            <a:ext cx="609600" cy="609600"/>
          </a:xfrm>
          <a:prstGeom prst="rect">
            <a:avLst/>
          </a:prstGeom>
          <a:noFill/>
        </p:spPr>
      </p:pic>
      <p:pic>
        <p:nvPicPr>
          <p:cNvPr id="29" name="Picture 4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1785926"/>
            <a:ext cx="690562" cy="609600"/>
          </a:xfrm>
          <a:prstGeom prst="rect">
            <a:avLst/>
          </a:prstGeom>
          <a:noFill/>
        </p:spPr>
      </p:pic>
      <p:pic>
        <p:nvPicPr>
          <p:cNvPr id="30" name="Picture 4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2857496"/>
            <a:ext cx="609600" cy="609600"/>
          </a:xfrm>
          <a:prstGeom prst="rect">
            <a:avLst/>
          </a:prstGeom>
          <a:noFill/>
        </p:spPr>
      </p:pic>
      <p:pic>
        <p:nvPicPr>
          <p:cNvPr id="31" name="Picture 4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3143248"/>
            <a:ext cx="609600" cy="609600"/>
          </a:xfrm>
          <a:prstGeom prst="rect">
            <a:avLst/>
          </a:prstGeom>
          <a:noFill/>
        </p:spPr>
      </p:pic>
      <p:pic>
        <p:nvPicPr>
          <p:cNvPr id="4" name="Picture 2" descr="http://3.bp.blogspot.com/_EZ16vWYvHHg/TQWN6drulMI/AAAAAAAAUo8/JV-iIJYkTd8/s1600/www.FreeAmazingPictures.com%2B%2528N2%2529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_EZ16vWYvHHg/TP-2hLzFeXI/AAAAAAAAUaE/A3yz9eatOhY/s1600/www.FOTOFRONTERA.com%2B%2528zd%252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86380" y="3929061"/>
            <a:ext cx="3857620" cy="241101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9" name="Picture 11" descr="Estrellas: Gifs animad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00" y="3286124"/>
            <a:ext cx="990600" cy="1228725"/>
          </a:xfrm>
          <a:prstGeom prst="rect">
            <a:avLst/>
          </a:prstGeom>
          <a:noFill/>
        </p:spPr>
      </p:pic>
      <p:pic>
        <p:nvPicPr>
          <p:cNvPr id="7170" name="Picture 2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3500438"/>
            <a:ext cx="609600" cy="609600"/>
          </a:xfrm>
          <a:prstGeom prst="rect">
            <a:avLst/>
          </a:prstGeom>
          <a:noFill/>
        </p:spPr>
      </p:pic>
      <p:pic>
        <p:nvPicPr>
          <p:cNvPr id="32" name="Picture 1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10" y="4143380"/>
            <a:ext cx="1428760" cy="130969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0" y="5473005"/>
            <a:ext cx="480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Deseos perdidos a estrellas fugaces que terminen por hacerse realidad ….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4143372" y="428604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if animados casitas de 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6" descr="http://img58.imageshack.us/img58/6302/niaconsantaclos1tz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4214818"/>
            <a:ext cx="1500198" cy="1596674"/>
          </a:xfrm>
          <a:prstGeom prst="rect">
            <a:avLst/>
          </a:prstGeom>
          <a:noFill/>
        </p:spPr>
      </p:pic>
      <p:pic>
        <p:nvPicPr>
          <p:cNvPr id="11" name="Picture 5" descr="salmos sensibl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4143380"/>
            <a:ext cx="1357322" cy="95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3" descr="navidad115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857628"/>
            <a:ext cx="576261" cy="576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images.yodibujo.es/_uploads/_tiny_galerie/20091249/fondo-papa-noel-navidad-nieve-source_8d9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28595" y="357166"/>
            <a:ext cx="8358247" cy="621510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1538" y="928670"/>
            <a:ext cx="4495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Comic Sans MS" pitchFamily="66" charset="0"/>
              </a:rPr>
              <a:t>Un hogar lleno de vida y amor</a:t>
            </a:r>
            <a:endParaRPr lang="es-ES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286644" y="714356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4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472" y="500042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48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86182" y="3500437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1539" y="0"/>
            <a:ext cx="5072098" cy="3783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786182" y="3429000"/>
            <a:ext cx="2221079" cy="238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0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335880" flipH="1">
            <a:off x="5041120" y="3810679"/>
            <a:ext cx="545460" cy="609123"/>
          </a:xfrm>
          <a:prstGeom prst="rect">
            <a:avLst/>
          </a:prstGeom>
          <a:noFill/>
        </p:spPr>
      </p:pic>
      <p:pic>
        <p:nvPicPr>
          <p:cNvPr id="19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335880" flipH="1">
            <a:off x="4032249" y="3599989"/>
            <a:ext cx="609669" cy="6808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5638800"/>
            <a:ext cx="819150" cy="876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2743200"/>
            <a:ext cx="819150" cy="876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" name="Picture 6" descr="http://img8.hostingpics.net/pics/68190chrisregalino07C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6" descr="http://ob3qlg.bay.livefilestore.com/y1ppEHE-kAJTZD34SAQHkF0QLJSHFYw_kfKlB0U7hOzmSHat_Qj1cPLV4AnY_-stxwG14mrSdETevdST6b9AC76VA/FelizNavidadAnimad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571472" y="285728"/>
            <a:ext cx="7586029" cy="157184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1" i="1" dirty="0">
                <a:solidFill>
                  <a:srgbClr val="ECECEC"/>
                </a:solidFill>
                <a:latin typeface="Comic Sans MS" pitchFamily="64" charset="0"/>
                <a:cs typeface="Arial" charset="0"/>
              </a:rPr>
              <a:t> </a:t>
            </a:r>
            <a:r>
              <a:rPr lang="es-ES" sz="3200" b="1" dirty="0">
                <a:latin typeface="Comic Sans MS" pitchFamily="64" charset="0"/>
                <a:cs typeface="Arial" charset="0"/>
              </a:rPr>
              <a:t>Recuerdos de momentos y lugares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1" dirty="0">
                <a:latin typeface="Comic Sans MS" pitchFamily="64" charset="0"/>
                <a:cs typeface="Arial" charset="0"/>
              </a:rPr>
              <a:t>que permanezcan siempre muy cerca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1" dirty="0">
                <a:latin typeface="Comic Sans MS" pitchFamily="64" charset="0"/>
                <a:cs typeface="Arial" charset="0"/>
              </a:rPr>
              <a:t>               de tu corazón …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214414" y="2071678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7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3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37db527b0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jdv1259521082x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31439">
            <a:off x="4605691" y="1757267"/>
            <a:ext cx="3490758" cy="282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22" descr="merry christm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214810" y="5143512"/>
            <a:ext cx="4648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que </a:t>
            </a:r>
            <a:r>
              <a:rPr lang="es-ES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algun</a:t>
            </a:r>
            <a:r>
              <a:rPr lang="es-E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día ,todos estos deseos especiales…</a:t>
            </a:r>
          </a:p>
          <a:p>
            <a:r>
              <a:rPr lang="es-E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</a:t>
            </a:r>
            <a:r>
              <a:rPr lang="es-ES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despliegen</a:t>
            </a:r>
            <a:r>
              <a:rPr lang="es-E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hacia Ti</a:t>
            </a:r>
            <a:endParaRPr lang="es-E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71934" y="571480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Animacin53.gif picture by mireia_0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728"/>
            <a:ext cx="8858280" cy="635798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14" descr="http://www.muchografico.com/letrasanimadas/Images/Brillantes%2019/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5715016"/>
            <a:ext cx="423136" cy="548289"/>
          </a:xfrm>
          <a:prstGeom prst="rect">
            <a:avLst/>
          </a:prstGeom>
          <a:noFill/>
        </p:spPr>
      </p:pic>
      <p:pic>
        <p:nvPicPr>
          <p:cNvPr id="17" name="Picture 16" descr="http://www.muchografico.com/letrasanimadas/Images/Brillantes%2019/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5715016"/>
            <a:ext cx="449923" cy="538725"/>
          </a:xfrm>
          <a:prstGeom prst="rect">
            <a:avLst/>
          </a:prstGeom>
          <a:noFill/>
        </p:spPr>
      </p:pic>
      <p:pic>
        <p:nvPicPr>
          <p:cNvPr id="18" name="Picture 18" descr="http://www.muchografico.com/letrasanimadas/Images/Brillantes%2019/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5700917"/>
            <a:ext cx="500066" cy="598763"/>
          </a:xfrm>
          <a:prstGeom prst="rect">
            <a:avLst/>
          </a:prstGeom>
          <a:noFill/>
        </p:spPr>
      </p:pic>
      <p:pic>
        <p:nvPicPr>
          <p:cNvPr id="19" name="Picture 20" descr="http://www.muchografico.com/letrasanimadas/Images/Brillantes%2019/h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3174" y="5715016"/>
            <a:ext cx="571504" cy="597190"/>
          </a:xfrm>
          <a:prstGeom prst="rect">
            <a:avLst/>
          </a:prstGeom>
          <a:noFill/>
        </p:spPr>
      </p:pic>
      <p:pic>
        <p:nvPicPr>
          <p:cNvPr id="21" name="20 Imagen" descr="ffelicidades3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772284" y="5500702"/>
            <a:ext cx="2371716" cy="1054096"/>
          </a:xfrm>
          <a:prstGeom prst="rect">
            <a:avLst/>
          </a:prstGeom>
        </p:spPr>
      </p:pic>
      <p:pic>
        <p:nvPicPr>
          <p:cNvPr id="15" name="Picture 12" descr="http://www.muchografico.com/letrasanimadas/Images/Brillantes%2019/n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5643578"/>
            <a:ext cx="581023" cy="619332"/>
          </a:xfrm>
          <a:prstGeom prst="rect">
            <a:avLst/>
          </a:prstGeom>
          <a:noFill/>
        </p:spPr>
      </p:pic>
      <p:pic>
        <p:nvPicPr>
          <p:cNvPr id="3" name="2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6002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7800" y="0"/>
            <a:ext cx="15240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71800" y="0"/>
            <a:ext cx="15240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5800" y="0"/>
            <a:ext cx="15240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19800" y="0"/>
            <a:ext cx="15240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43800" y="0"/>
            <a:ext cx="16002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81750"/>
            <a:ext cx="13716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71600" y="6381750"/>
            <a:ext cx="15240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95600" y="6381750"/>
            <a:ext cx="16002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43400" y="6381750"/>
            <a:ext cx="16002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3600" y="6381750"/>
            <a:ext cx="16002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campana-44.gif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43800" y="6381750"/>
            <a:ext cx="160020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Rectángulo"/>
          <p:cNvSpPr/>
          <p:nvPr/>
        </p:nvSpPr>
        <p:spPr>
          <a:xfrm>
            <a:off x="1285852" y="571480"/>
            <a:ext cx="6912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1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3076" name="Picture 4" descr="http://todoimagenes.net/wp-content/uploads/2013/11/t11.png"/>
          <p:cNvPicPr>
            <a:picLocks noChangeAspect="1" noChangeArrowheads="1"/>
          </p:cNvPicPr>
          <p:nvPr/>
        </p:nvPicPr>
        <p:blipFill>
          <a:blip r:embed="rId11"/>
          <a:srcRect b="91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5000">
    <p:diamond/>
    <p:sndAc>
      <p:stSnd>
        <p:snd r:embed="rId3" name="SONIDO - DOCE CAMPANADAS(SIMPL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2" presetClass="entr" presetSubtype="1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0"/>
                            </p:stCondLst>
                            <p:childTnLst>
                              <p:par>
                                <p:cTn id="4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000"/>
                            </p:stCondLst>
                            <p:childTnLst>
                              <p:par>
                                <p:cTn id="5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0"/>
                            </p:stCondLst>
                            <p:childTnLst>
                              <p:par>
                                <p:cTn id="5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>
    <p:sndAc>
      <p:stSnd>
        <p:snd r:embed="rId2" name="Celine%20Dion%20--%20Happy%20Chrismas.wav"/>
      </p:stSnd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</TotalTime>
  <Words>256</Words>
  <PresentationFormat>Presentación en pantalla (4:3)</PresentationFormat>
  <Paragraphs>70</Paragraphs>
  <Slides>18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Default Design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y Prospero Año Nuevo</dc:title>
  <dc:creator>Helen-Bruji</dc:creator>
  <cp:lastModifiedBy>Eleni</cp:lastModifiedBy>
  <cp:revision>107</cp:revision>
  <cp:lastPrinted>1601-01-01T00:00:00Z</cp:lastPrinted>
  <dcterms:created xsi:type="dcterms:W3CDTF">2010-12-11T08:19:57Z</dcterms:created>
  <dcterms:modified xsi:type="dcterms:W3CDTF">2013-11-28T22:48:12Z</dcterms:modified>
  <cp:category> Navidad</cp:category>
  <cp:contentStatus>Final</cp:contentStatus>
</cp:coreProperties>
</file>