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93" r:id="rId3"/>
    <p:sldId id="305" r:id="rId4"/>
    <p:sldId id="310" r:id="rId5"/>
    <p:sldId id="281" r:id="rId6"/>
    <p:sldId id="308" r:id="rId7"/>
    <p:sldId id="314" r:id="rId8"/>
    <p:sldId id="320" r:id="rId9"/>
    <p:sldId id="298" r:id="rId10"/>
    <p:sldId id="316" r:id="rId11"/>
    <p:sldId id="319" r:id="rId12"/>
    <p:sldId id="312" r:id="rId13"/>
    <p:sldId id="302" r:id="rId14"/>
    <p:sldId id="301" r:id="rId15"/>
  </p:sldIdLst>
  <p:sldSz cx="10333038" cy="6516688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Kristen ITC" panose="03050502040202030202" pitchFamily="66" charset="0"/>
      <p:regular r:id="rId20"/>
    </p:embeddedFont>
    <p:embeddedFont>
      <p:font typeface="Brush Script MT" panose="03060802040406070304" pitchFamily="66" charset="0"/>
      <p:italic r:id="rId21"/>
    </p:embeddedFont>
  </p:embeddedFontLst>
  <p:defaultTextStyle>
    <a:defPPr>
      <a:defRPr lang="es-ES"/>
    </a:defPPr>
    <a:lvl1pPr marL="0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6208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2415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08623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44830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81038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17245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53454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89661" algn="l" defTabSz="87241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i/hKe+IFWvXjRyPn9XNkg==" hashData="n6S0yJLsRdfRp4QuQ1+xW6CWYg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570" y="-456"/>
      </p:cViewPr>
      <p:guideLst>
        <p:guide orient="horz" pos="2053"/>
        <p:guide pos="325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4978" y="2024399"/>
            <a:ext cx="8783083" cy="139686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9957" y="3692790"/>
            <a:ext cx="7233127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2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0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4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10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17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3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89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098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287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239" y="4187577"/>
            <a:ext cx="8783083" cy="1294287"/>
          </a:xfrm>
        </p:spPr>
        <p:txBody>
          <a:bodyPr anchor="t"/>
          <a:lstStyle>
            <a:lvl1pPr algn="l">
              <a:defRPr sz="39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6239" y="2762051"/>
            <a:ext cx="8783083" cy="1425525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2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24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086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4483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8103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1724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5345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8966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018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6653" y="1520562"/>
            <a:ext cx="4563758" cy="430071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2627" y="1520562"/>
            <a:ext cx="4563758" cy="430071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243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6652" y="1458713"/>
            <a:ext cx="4565553" cy="60792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208" indent="0">
              <a:buNone/>
              <a:defRPr sz="1900" b="1"/>
            </a:lvl2pPr>
            <a:lvl3pPr marL="872415" indent="0">
              <a:buNone/>
              <a:defRPr sz="1700" b="1"/>
            </a:lvl3pPr>
            <a:lvl4pPr marL="1308623" indent="0">
              <a:buNone/>
              <a:defRPr sz="1500" b="1"/>
            </a:lvl4pPr>
            <a:lvl5pPr marL="1744830" indent="0">
              <a:buNone/>
              <a:defRPr sz="1500" b="1"/>
            </a:lvl5pPr>
            <a:lvl6pPr marL="2181038" indent="0">
              <a:buNone/>
              <a:defRPr sz="1500" b="1"/>
            </a:lvl6pPr>
            <a:lvl7pPr marL="2617245" indent="0">
              <a:buNone/>
              <a:defRPr sz="1500" b="1"/>
            </a:lvl7pPr>
            <a:lvl8pPr marL="3053454" indent="0">
              <a:buNone/>
              <a:defRPr sz="1500" b="1"/>
            </a:lvl8pPr>
            <a:lvl9pPr marL="3489661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6652" y="2066636"/>
            <a:ext cx="4565553" cy="3754638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49040" y="1458713"/>
            <a:ext cx="4567347" cy="60792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208" indent="0">
              <a:buNone/>
              <a:defRPr sz="1900" b="1"/>
            </a:lvl2pPr>
            <a:lvl3pPr marL="872415" indent="0">
              <a:buNone/>
              <a:defRPr sz="1700" b="1"/>
            </a:lvl3pPr>
            <a:lvl4pPr marL="1308623" indent="0">
              <a:buNone/>
              <a:defRPr sz="1500" b="1"/>
            </a:lvl4pPr>
            <a:lvl5pPr marL="1744830" indent="0">
              <a:buNone/>
              <a:defRPr sz="1500" b="1"/>
            </a:lvl5pPr>
            <a:lvl6pPr marL="2181038" indent="0">
              <a:buNone/>
              <a:defRPr sz="1500" b="1"/>
            </a:lvl6pPr>
            <a:lvl7pPr marL="2617245" indent="0">
              <a:buNone/>
              <a:defRPr sz="1500" b="1"/>
            </a:lvl7pPr>
            <a:lvl8pPr marL="3053454" indent="0">
              <a:buNone/>
              <a:defRPr sz="1500" b="1"/>
            </a:lvl8pPr>
            <a:lvl9pPr marL="3489661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49040" y="2066636"/>
            <a:ext cx="4567347" cy="3754638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992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53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243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6652" y="259461"/>
            <a:ext cx="3399499" cy="110421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39932" y="259462"/>
            <a:ext cx="5776455" cy="556181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6652" y="1363679"/>
            <a:ext cx="3399499" cy="4457596"/>
          </a:xfrm>
        </p:spPr>
        <p:txBody>
          <a:bodyPr/>
          <a:lstStyle>
            <a:lvl1pPr marL="0" indent="0">
              <a:buNone/>
              <a:defRPr sz="1300"/>
            </a:lvl1pPr>
            <a:lvl2pPr marL="436208" indent="0">
              <a:buNone/>
              <a:defRPr sz="1100"/>
            </a:lvl2pPr>
            <a:lvl3pPr marL="872415" indent="0">
              <a:buNone/>
              <a:defRPr sz="900"/>
            </a:lvl3pPr>
            <a:lvl4pPr marL="1308623" indent="0">
              <a:buNone/>
              <a:defRPr sz="800"/>
            </a:lvl4pPr>
            <a:lvl5pPr marL="1744830" indent="0">
              <a:buNone/>
              <a:defRPr sz="800"/>
            </a:lvl5pPr>
            <a:lvl6pPr marL="2181038" indent="0">
              <a:buNone/>
              <a:defRPr sz="800"/>
            </a:lvl6pPr>
            <a:lvl7pPr marL="2617245" indent="0">
              <a:buNone/>
              <a:defRPr sz="800"/>
            </a:lvl7pPr>
            <a:lvl8pPr marL="3053454" indent="0">
              <a:buNone/>
              <a:defRPr sz="800"/>
            </a:lvl8pPr>
            <a:lvl9pPr marL="3489661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354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25348" y="4561682"/>
            <a:ext cx="6199823" cy="53853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25348" y="582279"/>
            <a:ext cx="6199823" cy="3910013"/>
          </a:xfrm>
        </p:spPr>
        <p:txBody>
          <a:bodyPr/>
          <a:lstStyle>
            <a:lvl1pPr marL="0" indent="0">
              <a:buNone/>
              <a:defRPr sz="3000"/>
            </a:lvl1pPr>
            <a:lvl2pPr marL="436208" indent="0">
              <a:buNone/>
              <a:defRPr sz="2600"/>
            </a:lvl2pPr>
            <a:lvl3pPr marL="872415" indent="0">
              <a:buNone/>
              <a:defRPr sz="2300"/>
            </a:lvl3pPr>
            <a:lvl4pPr marL="1308623" indent="0">
              <a:buNone/>
              <a:defRPr sz="1900"/>
            </a:lvl4pPr>
            <a:lvl5pPr marL="1744830" indent="0">
              <a:buNone/>
              <a:defRPr sz="1900"/>
            </a:lvl5pPr>
            <a:lvl6pPr marL="2181038" indent="0">
              <a:buNone/>
              <a:defRPr sz="1900"/>
            </a:lvl6pPr>
            <a:lvl7pPr marL="2617245" indent="0">
              <a:buNone/>
              <a:defRPr sz="1900"/>
            </a:lvl7pPr>
            <a:lvl8pPr marL="3053454" indent="0">
              <a:buNone/>
              <a:defRPr sz="1900"/>
            </a:lvl8pPr>
            <a:lvl9pPr marL="3489661" indent="0">
              <a:buNone/>
              <a:defRPr sz="19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25348" y="5100214"/>
            <a:ext cx="6199823" cy="764805"/>
          </a:xfrm>
        </p:spPr>
        <p:txBody>
          <a:bodyPr/>
          <a:lstStyle>
            <a:lvl1pPr marL="0" indent="0">
              <a:buNone/>
              <a:defRPr sz="1300"/>
            </a:lvl1pPr>
            <a:lvl2pPr marL="436208" indent="0">
              <a:buNone/>
              <a:defRPr sz="1100"/>
            </a:lvl2pPr>
            <a:lvl3pPr marL="872415" indent="0">
              <a:buNone/>
              <a:defRPr sz="900"/>
            </a:lvl3pPr>
            <a:lvl4pPr marL="1308623" indent="0">
              <a:buNone/>
              <a:defRPr sz="800"/>
            </a:lvl4pPr>
            <a:lvl5pPr marL="1744830" indent="0">
              <a:buNone/>
              <a:defRPr sz="800"/>
            </a:lvl5pPr>
            <a:lvl6pPr marL="2181038" indent="0">
              <a:buNone/>
              <a:defRPr sz="800"/>
            </a:lvl6pPr>
            <a:lvl7pPr marL="2617245" indent="0">
              <a:buNone/>
              <a:defRPr sz="800"/>
            </a:lvl7pPr>
            <a:lvl8pPr marL="3053454" indent="0">
              <a:buNone/>
              <a:defRPr sz="800"/>
            </a:lvl8pPr>
            <a:lvl9pPr marL="3489661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283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01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91453" y="260972"/>
            <a:ext cx="2324933" cy="556030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6653" y="260972"/>
            <a:ext cx="6802583" cy="556030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470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4978" y="2024417"/>
            <a:ext cx="8783082" cy="1396864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9957" y="3692795"/>
            <a:ext cx="7233127" cy="1665377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34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6657" y="260999"/>
            <a:ext cx="9299734" cy="1086116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16657" y="1520561"/>
            <a:ext cx="9299734" cy="4300714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54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239" y="4187580"/>
            <a:ext cx="8783082" cy="1294288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6239" y="2762059"/>
            <a:ext cx="8783082" cy="1425525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21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6657" y="260999"/>
            <a:ext cx="9299734" cy="1086116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6656" y="1520561"/>
            <a:ext cx="4563758" cy="430071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2630" y="1520561"/>
            <a:ext cx="4563758" cy="430071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39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6657" y="260999"/>
            <a:ext cx="9299734" cy="1086116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6655" y="1458714"/>
            <a:ext cx="4565553" cy="607924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6655" y="2066639"/>
            <a:ext cx="4565553" cy="375463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49056" y="1458714"/>
            <a:ext cx="4567346" cy="607924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49056" y="2066639"/>
            <a:ext cx="4567346" cy="375463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98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6657" y="260999"/>
            <a:ext cx="9299734" cy="1086116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93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39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6717" y="259494"/>
            <a:ext cx="3399498" cy="1104218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39931" y="259465"/>
            <a:ext cx="5776455" cy="5561812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6717" y="1363709"/>
            <a:ext cx="3399498" cy="4457596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20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25351" y="4561683"/>
            <a:ext cx="6199823" cy="53853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25351" y="582278"/>
            <a:ext cx="6199823" cy="391001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25351" y="5100257"/>
            <a:ext cx="6199823" cy="764806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20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6657" y="260999"/>
            <a:ext cx="9299734" cy="1086116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6657" y="1520561"/>
            <a:ext cx="9299734" cy="4300714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69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91452" y="261012"/>
            <a:ext cx="2324934" cy="5560304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6652" y="261012"/>
            <a:ext cx="6802583" cy="5560304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9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16653" y="260971"/>
            <a:ext cx="9299734" cy="1086114"/>
          </a:xfrm>
          <a:prstGeom prst="rect">
            <a:avLst/>
          </a:prstGeom>
        </p:spPr>
        <p:txBody>
          <a:bodyPr vert="horz" lIns="87241" tIns="43621" rIns="87241" bIns="43621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6653" y="1520562"/>
            <a:ext cx="9299734" cy="4300713"/>
          </a:xfrm>
          <a:prstGeom prst="rect">
            <a:avLst/>
          </a:prstGeom>
        </p:spPr>
        <p:txBody>
          <a:bodyPr vert="horz" lIns="87241" tIns="43621" rIns="87241" bIns="4362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16653" y="6040007"/>
            <a:ext cx="2411043" cy="346953"/>
          </a:xfrm>
          <a:prstGeom prst="rect">
            <a:avLst/>
          </a:prstGeom>
        </p:spPr>
        <p:txBody>
          <a:bodyPr vert="horz" lIns="87241" tIns="43621" rIns="87241" bIns="43621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19BC6-6285-42D0-A763-D4E587177BAA}" type="datetimeFigureOut">
              <a:rPr lang="es-ES" smtClean="0"/>
              <a:t>16/12/2020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30456" y="6040007"/>
            <a:ext cx="3272129" cy="346953"/>
          </a:xfrm>
          <a:prstGeom prst="rect">
            <a:avLst/>
          </a:prstGeom>
        </p:spPr>
        <p:txBody>
          <a:bodyPr vert="horz" lIns="87241" tIns="43621" rIns="87241" bIns="43621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405344" y="6040007"/>
            <a:ext cx="2411043" cy="346953"/>
          </a:xfrm>
          <a:prstGeom prst="rect">
            <a:avLst/>
          </a:prstGeom>
        </p:spPr>
        <p:txBody>
          <a:bodyPr vert="horz" lIns="87241" tIns="43621" rIns="87241" bIns="43621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1B2B0-FF79-4B83-8BD1-E4BE85F1E7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896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  <p:txStyles>
    <p:titleStyle>
      <a:lvl1pPr algn="ctr" defTabSz="872415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155" indent="-327155" algn="l" defTabSz="872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8837" indent="-272630" algn="l" defTabSz="872415" rtl="0" eaLnBrk="1" latinLnBrk="0" hangingPunct="1">
        <a:spcBef>
          <a:spcPct val="20000"/>
        </a:spcBef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519" indent="-218104" algn="l" defTabSz="872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6727" indent="-218104" algn="l" defTabSz="87241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2935" indent="-218104" algn="l" defTabSz="87241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9142" indent="-218104" algn="l" defTabSz="872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5350" indent="-218104" algn="l" defTabSz="872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1557" indent="-218104" algn="l" defTabSz="872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07765" indent="-218104" algn="l" defTabSz="872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208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2415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8623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4830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1038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17245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3454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89661" algn="l" defTabSz="87241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6652" y="5934426"/>
            <a:ext cx="2411042" cy="452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246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advTm="29899">
        <p14:flash/>
      </p:transition>
    </mc:Choice>
    <mc:Fallback xmlns="">
      <p:transition spd="slow" advTm="29899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2.wdp"/><Relationship Id="rId18" Type="http://schemas.openxmlformats.org/officeDocument/2006/relationships/image" Target="../media/image13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9.png"/><Relationship Id="rId17" Type="http://schemas.openxmlformats.org/officeDocument/2006/relationships/image" Target="../media/image12.gif"/><Relationship Id="rId2" Type="http://schemas.openxmlformats.org/officeDocument/2006/relationships/audio" Target="../media/audio1.wav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8.png"/><Relationship Id="rId5" Type="http://schemas.openxmlformats.org/officeDocument/2006/relationships/image" Target="../media/image3.gif"/><Relationship Id="rId15" Type="http://schemas.microsoft.com/office/2007/relationships/hdphoto" Target="../media/hdphoto3.wdp"/><Relationship Id="rId10" Type="http://schemas.microsoft.com/office/2007/relationships/hdphoto" Target="../media/hdphoto1.wdp"/><Relationship Id="rId19" Type="http://schemas.openxmlformats.org/officeDocument/2006/relationships/audio" Target="../media/audio1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gif"/><Relationship Id="rId7" Type="http://schemas.openxmlformats.org/officeDocument/2006/relationships/image" Target="../media/image4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4.jpeg"/><Relationship Id="rId3" Type="http://schemas.openxmlformats.org/officeDocument/2006/relationships/image" Target="../media/image52.pn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2" Type="http://schemas.openxmlformats.org/officeDocument/2006/relationships/image" Target="../media/image51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7.png"/><Relationship Id="rId15" Type="http://schemas.openxmlformats.org/officeDocument/2006/relationships/image" Target="../media/image56.gif"/><Relationship Id="rId10" Type="http://schemas.openxmlformats.org/officeDocument/2006/relationships/image" Target="../media/image10.png"/><Relationship Id="rId4" Type="http://schemas.openxmlformats.org/officeDocument/2006/relationships/image" Target="../media/image53.gif"/><Relationship Id="rId9" Type="http://schemas.microsoft.com/office/2007/relationships/hdphoto" Target="../media/hdphoto2.wdp"/><Relationship Id="rId14" Type="http://schemas.openxmlformats.org/officeDocument/2006/relationships/image" Target="../media/image5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325100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FELIZ NAVIDAD-HELEN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34"/>
            <a:ext cx="10333038" cy="6508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19 Imagen" descr="klok05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784" y="1524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0 Imagen" descr="klok05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241" y="160557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2" descr="2e2kny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298831">
            <a:off x="1955735" y="2348747"/>
            <a:ext cx="2430787" cy="782608"/>
          </a:xfrm>
          <a:prstGeom prst="rect">
            <a:avLst/>
          </a:prstGeom>
          <a:noFill/>
        </p:spPr>
      </p:pic>
      <p:pic>
        <p:nvPicPr>
          <p:cNvPr id="9" name="Picture 4" descr="http://3.bp.blogspot.com/-BfHKFNRsVpk/UqPV23BU01I/AAAAAAAAADc/L6w8ZenXHwU/s1600/tres-reyes-magos-estrellas-animados-navidad-gif-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03747" y="882080"/>
            <a:ext cx="4755355" cy="563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9 Imagen" descr="6er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6330" y="1070644"/>
            <a:ext cx="4189768" cy="1490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20 Imagen" descr="klok05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854" y="1524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20 Imagen" descr="klok05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500" y="73181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20 Imagen" descr="klok05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30" y="160557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 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5536" l="4870" r="89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862" y="5740287"/>
            <a:ext cx="775117" cy="58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Resultado de imagen de letras de navidad decorada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356" y="5740287"/>
            <a:ext cx="538151" cy="61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Resultado de imagen de letras de navidad decorada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271" r="98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051" y="5665276"/>
            <a:ext cx="542509" cy="63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Resultado de imagen de letras de navidad decorada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1271" r="98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43" y="5694790"/>
            <a:ext cx="614865" cy="63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Resultado de imagen de letras de navidad decorada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09" y="5665276"/>
            <a:ext cx="555741" cy="63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7" descr="50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66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7" descr="50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" y="6188595"/>
            <a:ext cx="102266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9" descr="50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79057" y="3078859"/>
            <a:ext cx="6574631" cy="301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9" descr="50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788847" y="3238354"/>
            <a:ext cx="6574631" cy="301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1" descr="C:\Users\Eleni\Desktop\FELIZ NAVIDAD-HELEN\Diapositiva10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45631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57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4000">
        <p14:flash/>
        <p:sndAc>
          <p:stSnd loop="1">
            <p:snd r:embed="rId2" name="Feliz Navidad Deseamos.wav"/>
          </p:stSnd>
        </p:sndAc>
      </p:transition>
    </mc:Choice>
    <mc:Fallback xmlns="">
      <p:transition spd="slow" advTm="24000">
        <p:fade/>
        <p:sndAc>
          <p:stSnd loop="1">
            <p:snd r:embed="rId19" name="Feliz Navidad Deseam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4415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150295" y="536841"/>
            <a:ext cx="4032448" cy="4832092"/>
          </a:xfrm>
          <a:prstGeom prst="rect">
            <a:avLst/>
          </a:prstGeom>
          <a:noFill/>
          <a:ln w="6350"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altLang="es-ES" sz="4400" b="1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Que este Año junto al Niño Jesús, renazca la esperanza, la ternura, la bondad y el amor </a:t>
            </a:r>
            <a:r>
              <a:rPr lang="es-ES" altLang="es-ES" sz="4400" b="1" dirty="0" smtClean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sobre este </a:t>
            </a:r>
            <a:r>
              <a:rPr lang="es-ES" altLang="es-ES" sz="4400" b="1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mundo</a:t>
            </a:r>
            <a:endParaRPr lang="es-ES" sz="4400" b="1" dirty="0">
              <a:ln w="3175"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Picture 9" descr="C:\Users\Eleni\Desktop\FELIZ NAVIDAD-HELEN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66" y="0"/>
            <a:ext cx="10364903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3" descr="C:\Users\Eleni\Desktop\FELIZ NAVIDAD-HELEN\Diapositiva8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9"/>
          <a:stretch/>
        </p:blipFill>
        <p:spPr bwMode="auto">
          <a:xfrm>
            <a:off x="-31866" y="-20074"/>
            <a:ext cx="10376016" cy="6536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345" y="-41584"/>
            <a:ext cx="10408383" cy="668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91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31000">
        <p14:flash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1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10353675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070175" y="1518612"/>
            <a:ext cx="5967960" cy="34778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4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Espero que esta Navidad tu corazón se ilumine cuando te acuerdes de los que ya no están aquí. Ten por seguro que ellos siempre vivirán dentro de ti…</a:t>
            </a:r>
            <a:endParaRPr lang="es-ES" sz="4400" b="1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Picture 4" descr="C:\Users\Eleni\Desktop\FELIZ NAVIDAD-HELEN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2" y="0"/>
            <a:ext cx="10435693" cy="651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7" descr="C:\Users\Eleni\Desktop\FELIZ NAVIDAD-HELEN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3" y="0"/>
            <a:ext cx="10435693" cy="651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345" y="-41584"/>
            <a:ext cx="10419495" cy="668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54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31000">
        <p14:flash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xit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75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FELIZ NAVIDAD-HELEN\Diapositiva1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325100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 rot="21347459">
            <a:off x="2249689" y="1669367"/>
            <a:ext cx="5712076" cy="2800767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4400" b="1" dirty="0" smtClean="0">
                <a:ln w="50800"/>
                <a:solidFill>
                  <a:srgbClr val="FF0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Que la Navidad sea un buen presagio, que la paz llegue y nos ilumine hacia un mejor Año   Nuevo.</a:t>
            </a:r>
            <a:endParaRPr lang="es-ES" sz="4400" b="1" dirty="0">
              <a:ln w="50800"/>
              <a:solidFill>
                <a:srgbClr val="FF0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Picture 8" descr="C:\Users\Eleni\Desktop\FELIZ NAVIDAD-HELEN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45631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C:\Users\Eleni\Desktop\FELIZ NAVIDAD-HELEN\Diapositiva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10345631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91" y="0"/>
            <a:ext cx="10343629" cy="6642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43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2000">
        <p14:flash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5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250"/>
                            </p:stCondLst>
                            <p:childTnLst>
                              <p:par>
                                <p:cTn id="19" presetID="8" presetClass="entr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1361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21270036">
            <a:off x="1674563" y="734885"/>
            <a:ext cx="6067299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En esta Navidad espero que te protejan cuatro ángeles: Salud, amor, suerte y tranquilidad. Pero si necesitas otro ángel, acuérdate de mí que soy la Amistad .</a:t>
            </a:r>
          </a:p>
          <a:p>
            <a:r>
              <a:rPr lang="es-ES" sz="3200" b="1" dirty="0">
                <a:solidFill>
                  <a:srgbClr val="FF0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              ¡Feliz Navidad!</a:t>
            </a:r>
            <a:endParaRPr lang="es-ES" sz="3200" b="1" dirty="0">
              <a:solidFill>
                <a:srgbClr val="FF0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Picture 21" descr="C:\Users\Eleni\Desktop\FELIZ NAVIDAD-HELEN\Diapositiva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1" y="0"/>
            <a:ext cx="10325100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FELIZ NAVIDAD-HELEN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16" y="1588"/>
            <a:ext cx="10395777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345" y="-41584"/>
            <a:ext cx="10436706" cy="668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77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2000">
        <p14:flash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1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4415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0637" y="944351"/>
            <a:ext cx="3882876" cy="37856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4800" b="1" dirty="0" smtClean="0">
                <a:ln w="50800"/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Ríe, sueña, </a:t>
            </a:r>
            <a:r>
              <a:rPr lang="es-ES" sz="4800" b="1" dirty="0" err="1" smtClean="0">
                <a:ln w="50800"/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disfruta,ilusiónateemociónate</a:t>
            </a:r>
            <a:r>
              <a:rPr lang="es-ES" sz="4800" b="1" dirty="0" smtClean="0">
                <a:ln w="50800"/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, ama mucho,…</a:t>
            </a:r>
          </a:p>
          <a:p>
            <a:r>
              <a:rPr lang="es-ES" sz="4800" b="1" dirty="0" smtClean="0">
                <a:ln w="50800"/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¡Feliz Navidad!</a:t>
            </a:r>
            <a:endParaRPr lang="es-ES" sz="4800" b="1" dirty="0">
              <a:ln w="50800"/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Picture 24" descr="C:\Users\Eleni\Desktop\FELIZ NAVIDAD-HELEN\Diapositiva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45631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C:\Users\Eleni\Desktop\FELIZ NAVIDAD-HELEN\Diapositiva7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345629" cy="651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2" descr="feli3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62263" y="738064"/>
            <a:ext cx="2766714" cy="1307824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3251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345" y="-41584"/>
            <a:ext cx="10408383" cy="668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202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3000">
        <p14:flash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775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10333038" cy="6516688"/>
            <a:chOff x="0" y="1588"/>
            <a:chExt cx="10333038" cy="6515100"/>
          </a:xfrm>
        </p:grpSpPr>
        <p:pic>
          <p:nvPicPr>
            <p:cNvPr id="2" name="Picture 3" descr="C:\Users\Eleni\Desktop\FELIZ NAVIDAD-HELEN\Diapositiva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588"/>
              <a:ext cx="10333038" cy="65151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C.E.I.P. PASEO VIEJO DE LA FLORIDA: CIERRA LOS OJOS.. FELIZ NAVIDAD 2014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0" y="586015"/>
              <a:ext cx="3960440" cy="2472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63"/>
            <a:ext cx="10333038" cy="651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C:\Users\Eleni\Desktop\FELIZ NAVIDAD-HELEN\Diapositiva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63"/>
            <a:ext cx="10333038" cy="651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345" y="-41584"/>
            <a:ext cx="10408383" cy="668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260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5000">
        <p14:flash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FELIZ NAVIDAD-HELEN\Diapositiva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" r="398"/>
          <a:stretch/>
        </p:blipFill>
        <p:spPr bwMode="auto">
          <a:xfrm>
            <a:off x="1" y="0"/>
            <a:ext cx="10333038" cy="651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5ff1c03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59" y="2639848"/>
            <a:ext cx="1000423" cy="1275124"/>
          </a:xfrm>
          <a:prstGeom prst="rect">
            <a:avLst/>
          </a:prstGeom>
          <a:noFill/>
        </p:spPr>
      </p:pic>
      <p:pic>
        <p:nvPicPr>
          <p:cNvPr id="5" name="Image 3" descr="1hajcon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98767" y="2899124"/>
            <a:ext cx="1996315" cy="2056153"/>
          </a:xfrm>
          <a:prstGeom prst="rect">
            <a:avLst/>
          </a:prstGeom>
        </p:spPr>
      </p:pic>
      <p:pic>
        <p:nvPicPr>
          <p:cNvPr id="1030" name="Picture 6" descr="▷ Niños en Navidad: Imágenes Animadas, Gifs y Animaciones ¡100% GRATIS!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742" y="2504666"/>
            <a:ext cx="1228472" cy="128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▷ Mujeres y Niñas en Navidad: Imágenes Animadas, Gifs y Animaciones ¡100%  GRATIS!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602" y="4068267"/>
            <a:ext cx="728298" cy="110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▷ Animales de Navidad: Imágenes Animadas, Gifs y Animaciones ¡100% GRATIS!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380">
            <a:off x="3438327" y="4623161"/>
            <a:ext cx="2123966" cy="118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Eleni\Desktop\FELIZ NAVIDAD-HELEN\Diapositiva5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498"/>
            <a:ext cx="10333039" cy="653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840" y="-17498"/>
            <a:ext cx="10370878" cy="666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41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3000">
        <p14:flash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28 0.11238 L 0.07701 0.3334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9" y="1104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10333038" cy="653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214191" y="1458144"/>
            <a:ext cx="6192688" cy="34778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4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Muchas felicidades en esta Navidad, que tus proyectos se concreten exitosamente y que el Nuevo Año te colme de muchas buenas bendiciones.</a:t>
            </a:r>
            <a:endParaRPr lang="es-ES" sz="4400" b="1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Picture 18" descr="C:\Users\Eleni\Desktop\FELIZ NAVIDAD-HELEN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7"/>
            <a:ext cx="10345631" cy="653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FELIZ NAVIDAD-HELEN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345631" cy="652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4"/>
          <a:stretch/>
        </p:blipFill>
        <p:spPr bwMode="auto">
          <a:xfrm>
            <a:off x="0" y="-7939"/>
            <a:ext cx="10333038" cy="653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345" y="-41584"/>
            <a:ext cx="10408383" cy="668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56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31000">
        <p14:flash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1875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28"/>
            <a:ext cx="10328275" cy="649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7" descr="C:\Users\Eleni\Desktop\FELIZ NAVIDAD-HELEN\Diapositiva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73" y="7529"/>
            <a:ext cx="10490348" cy="6498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73" y="-41584"/>
            <a:ext cx="10495111" cy="655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2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6000">
        <p14:flash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10353675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818939" y="1098104"/>
            <a:ext cx="7091995" cy="39703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Navidades tiempo mágico para compartir en familia, vale la sonrisa de un niño</a:t>
            </a:r>
            <a:r>
              <a:rPr lang="es-ES" sz="3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.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es-ES" sz="3600" b="1" dirty="0" err="1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E</a:t>
            </a:r>
            <a:r>
              <a:rPr lang="es-ES" sz="3600" b="1" dirty="0" err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poca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para reconciliarse, de perdonar, De estar en unión familiar y recordar lo vivido. Época especial para  recordar el Nacimiento de Jesús. “Feliz  Navidad “para todos y Paz para el Mundo entero.</a:t>
            </a:r>
            <a:endParaRPr lang="es-ES" sz="36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Picture 16" descr="C:\Users\Eleni\Desktop\FELIZ NAVIDAD-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12" y="0"/>
            <a:ext cx="10362862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FELIZ NAVIDAD-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002" y="1"/>
            <a:ext cx="10395152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bellisima\0000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642" y="1"/>
            <a:ext cx="10403792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642" y="-22130"/>
            <a:ext cx="10392680" cy="653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99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2000">
        <p14:flash/>
      </p:transition>
    </mc:Choice>
    <mc:Fallback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1825"/>
                            </p:stCondLst>
                            <p:childTnLst>
                              <p:par>
                                <p:cTn id="14" presetID="8" presetClass="entr" presetSubtype="3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825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1575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04" y="0"/>
            <a:ext cx="10346842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3" descr="feli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14743" y="-154100"/>
            <a:ext cx="2232248" cy="1858579"/>
          </a:xfrm>
          <a:prstGeom prst="rect">
            <a:avLst/>
          </a:prstGeom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577" y="170790"/>
            <a:ext cx="1528645" cy="126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 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5536" l="4870" r="89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862" y="5740287"/>
            <a:ext cx="775117" cy="58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de letras de navidad decorada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356" y="5740287"/>
            <a:ext cx="538151" cy="61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Resultado de imagen de letras de navidad decorada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271" r="98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051" y="5665276"/>
            <a:ext cx="542509" cy="63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Resultado de imagen de letras de navidad decorada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271" r="987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43" y="5694790"/>
            <a:ext cx="614865" cy="63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Resultado de imagen de letras de navidad decorada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09" y="5665276"/>
            <a:ext cx="555741" cy="63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-114743" y="0"/>
            <a:ext cx="10460374" cy="6515100"/>
            <a:chOff x="20531" y="0"/>
            <a:chExt cx="10325100" cy="6515100"/>
          </a:xfrm>
        </p:grpSpPr>
        <p:pic>
          <p:nvPicPr>
            <p:cNvPr id="11" name="Picture 29" descr="C:\Users\Eleni\Desktop\FELIZ NAVIDAD-HELEN\Diapositiva133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31" y="0"/>
              <a:ext cx="10325100" cy="65151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http://duendecrispin.com/gif/xmas-velas/velas_navidad_08.gif"/>
            <p:cNvPicPr>
              <a:picLocks noChangeAspect="1" noChangeArrowheads="1" noCrop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8032" y="5039305"/>
              <a:ext cx="3022128" cy="14539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8" name="Picture 4" descr="BARRAS DE NAVIDAD | Navidad, Barra, Navideño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8954">
            <a:off x="5732708" y="1755217"/>
            <a:ext cx="3572221" cy="64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344" y="1"/>
            <a:ext cx="1039517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93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6000">
        <p14:flash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89"/>
            <a:ext cx="10333038" cy="21722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sz="1800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92"/>
            <a:ext cx="10333038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sz="1800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8826" y="4"/>
            <a:ext cx="5510954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6"/>
            <a:ext cx="10333038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91633" y="4489283"/>
            <a:ext cx="3013803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1800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1800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1800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sz="1800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045" y="3982443"/>
            <a:ext cx="2669368" cy="224463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63760" y="4634097"/>
            <a:ext cx="1377738" cy="9413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" y="2823933"/>
            <a:ext cx="602761" cy="50685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" y="3330787"/>
            <a:ext cx="602761" cy="50685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" y="3837637"/>
            <a:ext cx="602761" cy="50685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" y="4344490"/>
            <a:ext cx="602761" cy="5068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059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0000">
        <p14:flash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1021</TotalTime>
  <Words>219</Words>
  <Application>Microsoft Office PowerPoint</Application>
  <PresentationFormat>Personalizado</PresentationFormat>
  <Paragraphs>11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Calibri</vt:lpstr>
      <vt:lpstr>Kristen ITC</vt:lpstr>
      <vt:lpstr>Brush Script MT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Navidad te deseamos</dc:title>
  <dc:creator>Helen</dc:creator>
  <cp:lastModifiedBy>Usuario</cp:lastModifiedBy>
  <cp:revision>85</cp:revision>
  <dcterms:created xsi:type="dcterms:W3CDTF">2020-12-12T21:12:40Z</dcterms:created>
  <dcterms:modified xsi:type="dcterms:W3CDTF">2020-12-16T22:34:04Z</dcterms:modified>
</cp:coreProperties>
</file>