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90" r:id="rId3"/>
    <p:sldId id="287" r:id="rId4"/>
    <p:sldId id="259" r:id="rId5"/>
    <p:sldId id="260" r:id="rId6"/>
    <p:sldId id="288" r:id="rId7"/>
    <p:sldId id="285" r:id="rId8"/>
    <p:sldId id="270" r:id="rId9"/>
    <p:sldId id="289" r:id="rId10"/>
    <p:sldId id="291" r:id="rId11"/>
    <p:sldId id="293" r:id="rId12"/>
    <p:sldId id="294" r:id="rId13"/>
    <p:sldId id="295" r:id="rId14"/>
    <p:sldId id="297" r:id="rId15"/>
    <p:sldId id="298" r:id="rId16"/>
    <p:sldId id="300" r:id="rId17"/>
    <p:sldId id="324" r:id="rId18"/>
    <p:sldId id="306" r:id="rId19"/>
    <p:sldId id="307" r:id="rId20"/>
    <p:sldId id="305" r:id="rId21"/>
    <p:sldId id="303" r:id="rId22"/>
    <p:sldId id="304" r:id="rId23"/>
    <p:sldId id="308" r:id="rId24"/>
    <p:sldId id="299" r:id="rId25"/>
    <p:sldId id="325" r:id="rId26"/>
    <p:sldId id="310" r:id="rId27"/>
    <p:sldId id="315" r:id="rId28"/>
    <p:sldId id="309" r:id="rId29"/>
    <p:sldId id="312" r:id="rId30"/>
    <p:sldId id="314" r:id="rId31"/>
    <p:sldId id="321" r:id="rId32"/>
    <p:sldId id="320" r:id="rId33"/>
    <p:sldId id="313" r:id="rId34"/>
    <p:sldId id="318" r:id="rId35"/>
    <p:sldId id="319" r:id="rId36"/>
    <p:sldId id="327" r:id="rId37"/>
    <p:sldId id="326" r:id="rId38"/>
    <p:sldId id="316" r:id="rId39"/>
    <p:sldId id="311" r:id="rId40"/>
    <p:sldId id="323" r:id="rId41"/>
    <p:sldId id="330" r:id="rId42"/>
    <p:sldId id="331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5xCQtpuWaz4YMIoDDPKyQ" hashData="9N3No8YJ9oGeOdjpCXXrE+fAH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6F195-ADF2-45E5-BCC1-18E6C70F4F16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55D11-A1F6-4F57-A6F7-15BA09D5FE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B55D11-A1F6-4F57-A6F7-15BA09D5FEE1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B55D11-A1F6-4F57-A6F7-15BA09D5FEE1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39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0AA5B-094B-41FA-8F5B-AA3DC612CE6B}" type="datetimeFigureOut">
              <a:rPr lang="es-ES" smtClean="0"/>
              <a:pPr/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F3C6B-B459-42EB-A4B8-0D7CEC3FD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390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0390"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9.jpeg"/><Relationship Id="rId7" Type="http://schemas.openxmlformats.org/officeDocument/2006/relationships/image" Target="../media/image5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4.png"/><Relationship Id="rId7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7.jpeg"/><Relationship Id="rId7" Type="http://schemas.openxmlformats.org/officeDocument/2006/relationships/image" Target="../media/image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3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png"/><Relationship Id="rId7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2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4.png"/><Relationship Id="rId7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4.png"/><Relationship Id="rId7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7.png"/><Relationship Id="rId7" Type="http://schemas.openxmlformats.org/officeDocument/2006/relationships/image" Target="../media/image3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28.png"/><Relationship Id="rId9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9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4.png"/><Relationship Id="rId7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4.png"/><Relationship Id="rId7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32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4.png"/><Relationship Id="rId9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33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4.png"/><Relationship Id="rId9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8.png"/><Relationship Id="rId7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8.png"/><Relationship Id="rId7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4.png"/><Relationship Id="rId7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4.gif"/><Relationship Id="rId4" Type="http://schemas.openxmlformats.org/officeDocument/2006/relationships/image" Target="../media/image38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7.png"/><Relationship Id="rId7" Type="http://schemas.openxmlformats.org/officeDocument/2006/relationships/image" Target="../media/image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28.png"/><Relationship Id="rId9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8.png"/><Relationship Id="rId7" Type="http://schemas.openxmlformats.org/officeDocument/2006/relationships/image" Target="../media/image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2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7.gif"/><Relationship Id="rId4" Type="http://schemas.openxmlformats.org/officeDocument/2006/relationships/image" Target="../media/image28.png"/><Relationship Id="rId9" Type="http://schemas.openxmlformats.org/officeDocument/2006/relationships/image" Target="../media/image6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8.png"/><Relationship Id="rId7" Type="http://schemas.openxmlformats.org/officeDocument/2006/relationships/image" Target="../media/image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7.png"/><Relationship Id="rId7" Type="http://schemas.openxmlformats.org/officeDocument/2006/relationships/image" Target="../media/image3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28.png"/><Relationship Id="rId9" Type="http://schemas.openxmlformats.org/officeDocument/2006/relationships/image" Target="../media/image6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27.png"/><Relationship Id="rId7" Type="http://schemas.openxmlformats.org/officeDocument/2006/relationships/image" Target="../media/image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7.gif"/><Relationship Id="rId5" Type="http://schemas.openxmlformats.org/officeDocument/2006/relationships/image" Target="../media/image53.png"/><Relationship Id="rId10" Type="http://schemas.openxmlformats.org/officeDocument/2006/relationships/image" Target="../media/image6.gif"/><Relationship Id="rId4" Type="http://schemas.openxmlformats.org/officeDocument/2006/relationships/image" Target="../media/image52.png"/><Relationship Id="rId9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8.png"/><Relationship Id="rId7" Type="http://schemas.openxmlformats.org/officeDocument/2006/relationships/image" Target="../media/image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8.png"/><Relationship Id="rId7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62.gif"/><Relationship Id="rId3" Type="http://schemas.openxmlformats.org/officeDocument/2006/relationships/image" Target="../media/image28.png"/><Relationship Id="rId7" Type="http://schemas.openxmlformats.org/officeDocument/2006/relationships/image" Target="../media/image3.gif"/><Relationship Id="rId12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60.gif"/><Relationship Id="rId5" Type="http://schemas.openxmlformats.org/officeDocument/2006/relationships/image" Target="../media/image4.gif"/><Relationship Id="rId10" Type="http://schemas.openxmlformats.org/officeDocument/2006/relationships/image" Target="../media/image59.gif"/><Relationship Id="rId4" Type="http://schemas.openxmlformats.org/officeDocument/2006/relationships/image" Target="../media/image57.gif"/><Relationship Id="rId9" Type="http://schemas.openxmlformats.org/officeDocument/2006/relationships/image" Target="../media/image58.gif"/><Relationship Id="rId14" Type="http://schemas.openxmlformats.org/officeDocument/2006/relationships/image" Target="../media/image63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gif"/><Relationship Id="rId3" Type="http://schemas.openxmlformats.org/officeDocument/2006/relationships/image" Target="../media/image3.gif"/><Relationship Id="rId7" Type="http://schemas.openxmlformats.org/officeDocument/2006/relationships/image" Target="../media/image5.gi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2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arjetas de Feliz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7143800" cy="514353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1857356" y="6072206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</a:t>
            </a:r>
            <a:r>
              <a:rPr lang="es-ES" sz="2800" b="1" dirty="0" err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2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643570" y="35716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  <p:sndAc>
      <p:stSnd loop="1">
        <p:snd r:embed="rId2" name="Michael Bublà - White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3.bp.blogspot.com/-RcIbqagh_-E/Tuc0ssXJPAI/AAAAAAAAE8Q/qNEM0PUb7Z8/s1600/Perro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3071802" y="1071546"/>
            <a:ext cx="4357718" cy="45422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1.bp.blogspot.com/-5aoD7MaivEQ/UI12K_GG9NI/AAAAAAABNFY/bZLnYT5_Kx8/s400/una-foto-de-santa-closs-cuando-era-bebe-santa-clause-baby----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480"/>
            <a:ext cx="4500594" cy="55721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3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blog.edreams.es/wp-content/uploads/2011/12/ni%C3%B1os-navidad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643050"/>
            <a:ext cx="6215074" cy="4286280"/>
          </a:xfrm>
          <a:prstGeom prst="rect">
            <a:avLst/>
          </a:prstGeom>
          <a:noFill/>
        </p:spPr>
      </p:pic>
      <p:pic>
        <p:nvPicPr>
          <p:cNvPr id="7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wallpaperstock.net:81/navidad-de-los-ni%C3%B1os-wallpapers_16459_1920x12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642918"/>
            <a:ext cx="6858048" cy="5357850"/>
          </a:xfrm>
          <a:prstGeom prst="rect">
            <a:avLst/>
          </a:prstGeom>
          <a:noFill/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4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ondos10.net/wp-content/uploads/images/santa-claus-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428736"/>
            <a:ext cx="5643602" cy="4500570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enfermeriainfantil.org/Navidad/Imagenes/navidad2N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50194"/>
            <a:ext cx="6429420" cy="5407806"/>
          </a:xfrm>
          <a:prstGeom prst="rect">
            <a:avLst/>
          </a:prstGeom>
          <a:noFill/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1.bp.blogspot.com/-QvoSkiy9lKQ/TveuJl4haJI/AAAAAAAAtOY/J-e5ANO0nxQ/s1600/imagenes-navide%25C3%25B1as---www.bancodeimagenesgratuitas.com----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6929454" cy="657223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[feli 1[2]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4214810" cy="44291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6" descr="http://www.guiainfantil.com/uploads/recetas/recetas_nav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643050"/>
            <a:ext cx="3619502" cy="42862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1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2.bp.blogspot.com/-n3mFeVSMQlA/Tvet4ftzOyI/AAAAAAAAtNM/hkN9gJFsmHs/s1600/imagenes-navide%25C3%25B1as---www.bancodeimagenesgratuitas.com----0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357222" y="1357298"/>
            <a:ext cx="7858180" cy="484621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15272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bebesymas.com/2009/12/llorando-con-papa-noel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6143636" cy="5286412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_JNM2BDAEwEw/TUqdTOJR1rI/AAAAAAAAB7U/Unea_qofPBk/s1600/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6286512" cy="5715040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s.123rf.com/400wm/400/400/tatyanagl/tatyanagl1208/tatyanagl120800017/14697890-nino-escribiendo-una-carta-magica-para-papa-noel-n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6215074" cy="550072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.bssl.es/unomasenlafamilia/2009/11/bebepapano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46"/>
            <a:ext cx="6072198" cy="5000660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pianetamamma.it/gallery/foto_gallery/varie/bambini-a-natale/bimbo-con-cappello-stupito.jpeg?-3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6786578" cy="5643602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allpapers.org.es/wp-content/uploads/2013/11/fondos-para-movil-de-navidad-600x3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3"/>
            <a:ext cx="6858016" cy="550072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357298"/>
            <a:ext cx="7000845" cy="4929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185529">
            <a:off x="2385979" y="1313787"/>
            <a:ext cx="3992562" cy="4536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descargarfondos.com/i/Bebe-disfrazado-de-Santa-Clau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214422"/>
            <a:ext cx="8591550" cy="5643578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http://www.fondosypantallas.com/wp-content/uploads/2012/11/navidad-60-1024x768-22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809624"/>
            <a:ext cx="8786842" cy="6048376"/>
          </a:xfrm>
          <a:prstGeom prst="rect">
            <a:avLst/>
          </a:prstGeom>
          <a:noFill/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http://www.senior.pl/Boze-Narodzenie-2012-swiateczne-prezenty-dla-dziecka_img50b6937ed7ab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428736"/>
            <a:ext cx="7929586" cy="5214974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trendy-style.cz/user/upload/SOUT/baby-christma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2984"/>
            <a:ext cx="6643702" cy="550072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http://www.tapeciarnia.pl/tapety/normalne/152158_dziecko_mikolajek_prezenty_swiet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071546"/>
            <a:ext cx="9144000" cy="5334020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2.bp.blogspot.com/-x1vjttK3Y60/UNlTWaADYZI/AAAAAAAAAUE/gZ0ULd6Lm64/s1600/p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271584"/>
            <a:ext cx="7620000" cy="558641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k20.kn3.net/taringa/6/1/9/9/5/3/2/diegopferm/136.jpg?54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6429388" cy="5072098"/>
          </a:xfrm>
          <a:prstGeom prst="rect">
            <a:avLst/>
          </a:prstGeom>
          <a:noFill/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214422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lh5.ggpht.com/-ZxCLKdSz2bI/UL-MhMZ9uVI/AAAAAAAAagI/pL8BfW_aNs0/bebes%252520papa%252520noel%252520blogimagenes%252520%2525281%252529_thumb.jp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1285860"/>
            <a:ext cx="7286644" cy="5857916"/>
          </a:xfrm>
          <a:prstGeom prst="rect">
            <a:avLst/>
          </a:prstGeom>
          <a:noFill/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716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8"/>
            <a:ext cx="714380" cy="701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021634" y="3051068"/>
            <a:ext cx="936853" cy="692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HP\Pictures\Picasa\Esportazioni\natale\Immagine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357299"/>
            <a:ext cx="7072330" cy="5167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50524" flipH="1">
            <a:off x="680445" y="1718950"/>
            <a:ext cx="2949682" cy="2503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farm4.staticflickr.com/3252/3147409434_f6bb7fb3e2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1214422"/>
            <a:ext cx="7500958" cy="5357850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72396" y="171448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513919"/>
            <a:ext cx="714380" cy="7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857496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2.bp.blogspot.com/_xYQro-sPWKE/SzOQ9x4tIOI/AAAAAAAAAzo/MPUB8BYXjEQ/s400/MerryChristmasKittensAndDo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14488"/>
            <a:ext cx="2949509" cy="448571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26752" y="1857364"/>
            <a:ext cx="988652" cy="91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88752" y="4500571"/>
            <a:ext cx="726586" cy="79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2990657"/>
            <a:ext cx="793977" cy="7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www.fondobook.com/wp-content/uploads/2012/12/fondo_iphone_bebe_papa_noel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071802" y="1500174"/>
            <a:ext cx="2796738" cy="44677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7" descr="navidad074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1" name="Picture 8" descr="angel (6)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us.123rf.com/400wm/400/400/photobac/photobac1112/photobac111200004/11746088-three-babies-in-xmas-costumes-playing-with-gift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500174"/>
            <a:ext cx="6500826" cy="434029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8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HP\Pictures\Picasa\Esportazioni\natale\Immagine8.jpg"/>
          <p:cNvPicPr>
            <a:picLocks noChangeAspect="1" noChangeArrowheads="1"/>
          </p:cNvPicPr>
          <p:nvPr/>
        </p:nvPicPr>
        <p:blipFill>
          <a:blip r:embed="rId2"/>
          <a:srcRect t="3847" b="7692"/>
          <a:stretch>
            <a:fillRect/>
          </a:stretch>
        </p:blipFill>
        <p:spPr bwMode="auto">
          <a:xfrm>
            <a:off x="0" y="1643050"/>
            <a:ext cx="7328558" cy="47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perros-enlinea.com/imagenes/perros-disfrazados-papa-no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5857916" cy="5572164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nonabox.es/resources/img/wysiwyg/bebe_nav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76374"/>
            <a:ext cx="6000792" cy="538162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zooticias.com/wp-content/uploads/2011/12/Fondo-navidad-fondos-de-pantalla-gratis-perro-y-gatos-450x25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285720" y="1785926"/>
            <a:ext cx="7329539" cy="4071966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tatic.guiainfantil.com/pictures/528-4-disfraz-de-papa-noel.jpg?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285860"/>
            <a:ext cx="5691194" cy="4762500"/>
          </a:xfrm>
          <a:prstGeom prst="rect">
            <a:avLst/>
          </a:prstGeom>
          <a:noFill/>
        </p:spPr>
      </p:pic>
      <p:pic>
        <p:nvPicPr>
          <p:cNvPr id="3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Orkut Comentarios - Animal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6049640" cy="5063754"/>
          </a:xfrm>
          <a:prstGeom prst="rect">
            <a:avLst/>
          </a:prstGeom>
          <a:noFill/>
        </p:spPr>
      </p:pic>
      <p:pic>
        <p:nvPicPr>
          <p:cNvPr id="3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850894">
            <a:off x="551430" y="1452241"/>
            <a:ext cx="3890458" cy="330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navidad074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428736"/>
            <a:ext cx="6786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35629">
            <a:off x="995362" y="3584561"/>
            <a:ext cx="14668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91722">
            <a:off x="2592387" y="4237024"/>
            <a:ext cx="12636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TERESA\Escritorio\adornos-09.gif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84787">
            <a:off x="5616575" y="2078024"/>
            <a:ext cx="525462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7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navidad07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11" name="Picture 8" descr="angel (6)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500430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media.parabebes.com/servicios/2/8/6/l.papa-noel-jo-jo-jo-jo-espectaculos_13231276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6357950" cy="5214974"/>
          </a:xfrm>
          <a:prstGeom prst="rect">
            <a:avLst/>
          </a:prstGeom>
          <a:noFill/>
        </p:spPr>
      </p:pic>
      <p:pic>
        <p:nvPicPr>
          <p:cNvPr id="5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navidad07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85720" y="4786322"/>
            <a:ext cx="6643734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He visto la FELICIDAD y me ha dicho que iba a tu casa. 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http://www.silvitablanco.com.ar/navidad/baby-noel/noel-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00298" y="1428736"/>
            <a:ext cx="3405601" cy="4803284"/>
          </a:xfrm>
          <a:prstGeom prst="rect">
            <a:avLst/>
          </a:prstGeom>
          <a:noFill/>
        </p:spPr>
      </p:pic>
      <p:pic>
        <p:nvPicPr>
          <p:cNvPr id="6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navidad07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5286375"/>
            <a:ext cx="676275" cy="1571625"/>
          </a:xfrm>
          <a:prstGeom prst="rect">
            <a:avLst/>
          </a:prstGeom>
          <a:noFill/>
        </p:spPr>
      </p:pic>
      <p:pic>
        <p:nvPicPr>
          <p:cNvPr id="9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285720" y="2857496"/>
            <a:ext cx="2857488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Le he pedido que llevase también a la SALUD y al AMOR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RESA\Escritorio\Sin títul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1571612"/>
            <a:ext cx="5857917" cy="4571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4.bp.blogspot.com/-FTimhaE9S5k/TvCKZasikEI/AAAAAAAAB7I/0Z9YQaj-ISc/s1600/navidad_1278+%252826%2529+%2528Copiar%252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7" descr="Rotulo del texto de la Feliz Navidad con las velas.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4357694"/>
            <a:ext cx="2898130" cy="2500306"/>
          </a:xfrm>
          <a:prstGeom prst="rect">
            <a:avLst/>
          </a:prstGeom>
          <a:noFill/>
        </p:spPr>
      </p:pic>
      <p:pic>
        <p:nvPicPr>
          <p:cNvPr id="7" name="Picture 8" descr="C:\Documents and Settings\TERESA\Escritorio\9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4572008"/>
            <a:ext cx="857244" cy="93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2928934"/>
            <a:ext cx="936853" cy="87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39072" y="1733538"/>
            <a:ext cx="1143008" cy="1057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angel (6)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0"/>
            <a:ext cx="9525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1285852" y="0"/>
            <a:ext cx="55007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Tratalos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 bien, van de mi </a:t>
            </a:r>
            <a:r>
              <a:rPr lang="es-E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parte…….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5" descr="http://fotos.infojardin.com/subir-foto/images/arx1227460899c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983424" y="2786058"/>
            <a:ext cx="500066" cy="404815"/>
          </a:xfrm>
          <a:prstGeom prst="rect">
            <a:avLst/>
          </a:prstGeom>
          <a:noFill/>
        </p:spPr>
      </p:pic>
      <p:pic>
        <p:nvPicPr>
          <p:cNvPr id="13" name="Picture 12" descr="http://fotos.infojardin.com/subir-foto/images/cqs1227461085e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143372" y="3071810"/>
            <a:ext cx="500066" cy="404815"/>
          </a:xfrm>
          <a:prstGeom prst="rect">
            <a:avLst/>
          </a:prstGeom>
          <a:noFill/>
        </p:spPr>
      </p:pic>
      <p:pic>
        <p:nvPicPr>
          <p:cNvPr id="14" name="Picture 13" descr="http://fotos.infojardin.com/subir-foto/images/jdv1227461107i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643306" y="2928934"/>
            <a:ext cx="428628" cy="375050"/>
          </a:xfrm>
          <a:prstGeom prst="rect">
            <a:avLst/>
          </a:prstGeom>
          <a:noFill/>
        </p:spPr>
      </p:pic>
      <p:pic>
        <p:nvPicPr>
          <p:cNvPr id="15" name="Picture 21" descr="http://fotos.infojardin.com/subir-foto/images/bwy1227461428q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571736" y="2857496"/>
            <a:ext cx="500066" cy="404815"/>
          </a:xfrm>
          <a:prstGeom prst="rect">
            <a:avLst/>
          </a:prstGeom>
          <a:noFill/>
        </p:spPr>
      </p:pic>
      <p:pic>
        <p:nvPicPr>
          <p:cNvPr id="16" name="Picture 47" descr="34j6o1h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643574" y="5286391"/>
            <a:ext cx="1238227" cy="928670"/>
          </a:xfrm>
          <a:prstGeom prst="rect">
            <a:avLst/>
          </a:prstGeom>
          <a:noFill/>
        </p:spPr>
      </p:pic>
      <p:pic>
        <p:nvPicPr>
          <p:cNvPr id="17" name="Picture 24" descr="http://fotos.infojardin.com/subir-foto/images/rgh1227461633m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071802" y="2857496"/>
            <a:ext cx="488296" cy="395288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6357950" y="500042"/>
            <a:ext cx="4651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38" name="Picture 2" descr="http://2.bp.blogspot.com/-PlKQs1-JGzM/UorXru3cCEI/AAAAAAAB-Ag/4pZQ2zYnETU/s1600/postal-con-mensaje-de-feliz-navidad-y-pr%C3%B3spero-a%C3%B1o-nuevo-20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877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43636" y="4143380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effectLst>
                  <a:glow rad="228600">
                    <a:srgbClr val="FF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BRUJI</a:t>
            </a:r>
            <a:endParaRPr lang="es-ES" sz="4000" b="1" dirty="0">
              <a:solidFill>
                <a:srgbClr val="FF0000"/>
              </a:solidFill>
              <a:effectLst>
                <a:glow rad="228600">
                  <a:srgbClr val="FF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4" descr="F:\Mis imágenes\GIFS ANIMADOS DE ANIMALES\nene_navidad_0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00562" y="4714884"/>
            <a:ext cx="1563344" cy="144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b-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643182"/>
            <a:ext cx="1524000" cy="1143000"/>
          </a:xfrm>
          <a:prstGeom prst="rect">
            <a:avLst/>
          </a:prstGeom>
          <a:noFill/>
        </p:spPr>
      </p:pic>
      <p:pic>
        <p:nvPicPr>
          <p:cNvPr id="9" name="Picture 16" descr="b-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2571744"/>
            <a:ext cx="1524000" cy="1143000"/>
          </a:xfrm>
          <a:prstGeom prst="rect">
            <a:avLst/>
          </a:prstGeom>
          <a:noFill/>
        </p:spPr>
      </p:pic>
      <p:pic>
        <p:nvPicPr>
          <p:cNvPr id="10" name="Picture 19" descr="b-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428736"/>
            <a:ext cx="1524000" cy="1143000"/>
          </a:xfrm>
          <a:prstGeom prst="rect">
            <a:avLst/>
          </a:prstGeom>
          <a:noFill/>
        </p:spPr>
      </p:pic>
      <p:pic>
        <p:nvPicPr>
          <p:cNvPr id="11" name="Picture 22" descr="artifices-0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643314"/>
            <a:ext cx="561975" cy="847725"/>
          </a:xfrm>
          <a:prstGeom prst="rect">
            <a:avLst/>
          </a:prstGeom>
          <a:noFill/>
        </p:spPr>
      </p:pic>
      <p:pic>
        <p:nvPicPr>
          <p:cNvPr id="12" name="Picture 12" descr="n_santa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5" y="5214932"/>
            <a:ext cx="1428760" cy="1428760"/>
          </a:xfrm>
          <a:prstGeom prst="rect">
            <a:avLst/>
          </a:prstGeom>
          <a:noFill/>
        </p:spPr>
      </p:pic>
      <p:pic>
        <p:nvPicPr>
          <p:cNvPr id="13" name="Picture 6" descr="C:\Documents and Settings\TERESA\Escritorio\8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4500570"/>
            <a:ext cx="107310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6" descr="b-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28"/>
            <a:ext cx="1524000" cy="1143000"/>
          </a:xfrm>
          <a:prstGeom prst="rect">
            <a:avLst/>
          </a:prstGeom>
          <a:noFill/>
        </p:spPr>
      </p:pic>
      <p:pic>
        <p:nvPicPr>
          <p:cNvPr id="15" name="Picture 16" descr="b-1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214290"/>
            <a:ext cx="1524000" cy="1143000"/>
          </a:xfrm>
          <a:prstGeom prst="rect">
            <a:avLst/>
          </a:prstGeom>
          <a:noFill/>
        </p:spPr>
      </p:pic>
      <p:pic>
        <p:nvPicPr>
          <p:cNvPr id="16" name="Picture 10" descr="perritonoe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400882"/>
            <a:ext cx="1868822" cy="2457118"/>
          </a:xfrm>
          <a:prstGeom prst="rect">
            <a:avLst/>
          </a:prstGeom>
          <a:noFill/>
        </p:spPr>
      </p:pic>
      <p:pic>
        <p:nvPicPr>
          <p:cNvPr id="18" name="Picture 47" descr="34j6o1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786190"/>
            <a:ext cx="1238227" cy="928670"/>
          </a:xfrm>
          <a:prstGeom prst="rect">
            <a:avLst/>
          </a:prstGeom>
          <a:noFill/>
        </p:spPr>
      </p:pic>
      <p:pic>
        <p:nvPicPr>
          <p:cNvPr id="19" name="Picture 31" descr="34j6o1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16" y="3429000"/>
            <a:ext cx="928694" cy="6965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10390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140</Words>
  <Application>Microsoft Office PowerPoint</Application>
  <PresentationFormat>Presentación en pantalla (4:3)</PresentationFormat>
  <Paragraphs>74</Paragraphs>
  <Slides>41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 Diferente</dc:title>
  <dc:creator>Bruji</dc:creator>
  <cp:lastModifiedBy>Eleni</cp:lastModifiedBy>
  <cp:revision>54</cp:revision>
  <dcterms:created xsi:type="dcterms:W3CDTF">2012-11-15T23:21:52Z</dcterms:created>
  <dcterms:modified xsi:type="dcterms:W3CDTF">2013-12-18T01:27:57Z</dcterms:modified>
  <cp:contentStatus>Final</cp:contentStatus>
</cp:coreProperties>
</file>