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TA8qEy2vC3cxzL7x8vvTQ==" hashData="bAYbOhakvhkbgpLYFeb9GuYDu4XVFJeJG38VzvqxOWXtbKfhPqqFJo94hfy0SG3+b9GQ3ff0noGQxxpPmFc1fg=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625" autoAdjust="0"/>
    <p:restoredTop sz="94660"/>
  </p:normalViewPr>
  <p:slideViewPr>
    <p:cSldViewPr snapToGrid="0">
      <p:cViewPr varScale="1">
        <p:scale>
          <a:sx n="97" d="100"/>
          <a:sy n="97" d="100"/>
        </p:scale>
        <p:origin x="21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7ACFE-BB6C-4B2A-BA83-0DC3490126D9}" type="datetimeFigureOut">
              <a:rPr lang="es-CO" smtClean="0"/>
              <a:t>11/12/2014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C6309-67DF-4EC2-A45C-EC7BA35EA3A4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74631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14000">
        <p:circle/>
      </p:transition>
    </mc:Choice>
    <mc:Fallback>
      <p:transition spd="slow" advClick="0" advTm="14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7ACFE-BB6C-4B2A-BA83-0DC3490126D9}" type="datetimeFigureOut">
              <a:rPr lang="es-CO" smtClean="0"/>
              <a:t>11/12/2014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C6309-67DF-4EC2-A45C-EC7BA35EA3A4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792799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14000">
        <p:circle/>
      </p:transition>
    </mc:Choice>
    <mc:Fallback>
      <p:transition spd="slow" advClick="0" advTm="14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7ACFE-BB6C-4B2A-BA83-0DC3490126D9}" type="datetimeFigureOut">
              <a:rPr lang="es-CO" smtClean="0"/>
              <a:t>11/12/2014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C6309-67DF-4EC2-A45C-EC7BA35EA3A4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824385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14000">
        <p:circle/>
      </p:transition>
    </mc:Choice>
    <mc:Fallback>
      <p:transition spd="slow" advClick="0" advTm="14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7ACFE-BB6C-4B2A-BA83-0DC3490126D9}" type="datetimeFigureOut">
              <a:rPr lang="es-CO" smtClean="0"/>
              <a:t>11/12/2014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C6309-67DF-4EC2-A45C-EC7BA35EA3A4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088733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14000">
        <p:circle/>
      </p:transition>
    </mc:Choice>
    <mc:Fallback>
      <p:transition spd="slow" advClick="0" advTm="14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7ACFE-BB6C-4B2A-BA83-0DC3490126D9}" type="datetimeFigureOut">
              <a:rPr lang="es-CO" smtClean="0"/>
              <a:t>11/12/2014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C6309-67DF-4EC2-A45C-EC7BA35EA3A4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534404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14000">
        <p:circle/>
      </p:transition>
    </mc:Choice>
    <mc:Fallback>
      <p:transition spd="slow" advClick="0" advTm="14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7ACFE-BB6C-4B2A-BA83-0DC3490126D9}" type="datetimeFigureOut">
              <a:rPr lang="es-CO" smtClean="0"/>
              <a:t>11/12/2014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C6309-67DF-4EC2-A45C-EC7BA35EA3A4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48060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14000">
        <p:circle/>
      </p:transition>
    </mc:Choice>
    <mc:Fallback>
      <p:transition spd="slow" advClick="0" advTm="14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7ACFE-BB6C-4B2A-BA83-0DC3490126D9}" type="datetimeFigureOut">
              <a:rPr lang="es-CO" smtClean="0"/>
              <a:t>11/12/2014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C6309-67DF-4EC2-A45C-EC7BA35EA3A4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52903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14000">
        <p:circle/>
      </p:transition>
    </mc:Choice>
    <mc:Fallback>
      <p:transition spd="slow" advClick="0" advTm="14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7ACFE-BB6C-4B2A-BA83-0DC3490126D9}" type="datetimeFigureOut">
              <a:rPr lang="es-CO" smtClean="0"/>
              <a:t>11/12/2014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C6309-67DF-4EC2-A45C-EC7BA35EA3A4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4909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14000">
        <p:circle/>
      </p:transition>
    </mc:Choice>
    <mc:Fallback>
      <p:transition spd="slow" advClick="0" advTm="14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7ACFE-BB6C-4B2A-BA83-0DC3490126D9}" type="datetimeFigureOut">
              <a:rPr lang="es-CO" smtClean="0"/>
              <a:t>11/12/2014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C6309-67DF-4EC2-A45C-EC7BA35EA3A4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306702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14000">
        <p:circle/>
      </p:transition>
    </mc:Choice>
    <mc:Fallback>
      <p:transition spd="slow" advClick="0" advTm="14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7ACFE-BB6C-4B2A-BA83-0DC3490126D9}" type="datetimeFigureOut">
              <a:rPr lang="es-CO" smtClean="0"/>
              <a:t>11/12/2014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C6309-67DF-4EC2-A45C-EC7BA35EA3A4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62141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14000">
        <p:circle/>
      </p:transition>
    </mc:Choice>
    <mc:Fallback>
      <p:transition spd="slow" advClick="0" advTm="14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7ACFE-BB6C-4B2A-BA83-0DC3490126D9}" type="datetimeFigureOut">
              <a:rPr lang="es-CO" smtClean="0"/>
              <a:t>11/12/2014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C6309-67DF-4EC2-A45C-EC7BA35EA3A4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2093257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14000">
        <p:circle/>
      </p:transition>
    </mc:Choice>
    <mc:Fallback>
      <p:transition spd="slow" advClick="0" advTm="14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27ACFE-BB6C-4B2A-BA83-0DC3490126D9}" type="datetimeFigureOut">
              <a:rPr lang="es-CO" smtClean="0"/>
              <a:t>11/12/2014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BC6309-67DF-4EC2-A45C-EC7BA35EA3A4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8390691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800" advClick="0" advTm="14000">
        <p:circle/>
      </p:transition>
    </mc:Choice>
    <mc:Fallback>
      <p:transition spd="slow" advClick="0" advTm="14000">
        <p:circl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hyperlink" Target="mailto:canelfree@yahoo.com" TargetMode="Externa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61"/>
            <a:ext cx="12191999" cy="6834093"/>
          </a:xfrm>
          <a:prstGeom prst="rect">
            <a:avLst/>
          </a:prstGeom>
        </p:spPr>
      </p:pic>
      <p:pic>
        <p:nvPicPr>
          <p:cNvPr id="5" name="Feliz Navidad - Luis Corone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2364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14000">
        <p:circle/>
      </p:transition>
    </mc:Choice>
    <mc:Fallback>
      <p:transition spd="slow" advClick="0" advTm="1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701810" y="5943006"/>
            <a:ext cx="110042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sz="2000" b="1" dirty="0" smtClean="0">
                <a:solidFill>
                  <a:srgbClr val="FF0000"/>
                </a:solidFill>
                <a:effectLst/>
              </a:rPr>
              <a:t>“Que esta Navidad se enciendan nuestras pequeñas luces y podamos decir de verdad: ¡feliz Navidad!”</a:t>
            </a:r>
            <a:endParaRPr lang="es-CO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37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14000">
        <p:circle/>
      </p:transition>
    </mc:Choice>
    <mc:Fallback>
      <p:transition spd="slow" advClick="0" advTm="1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4666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1465006" y="423770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CO" dirty="0"/>
          </a:p>
        </p:txBody>
      </p:sp>
      <p:sp>
        <p:nvSpPr>
          <p:cNvPr id="4" name="Rectángulo 3"/>
          <p:cNvSpPr/>
          <p:nvPr/>
        </p:nvSpPr>
        <p:spPr>
          <a:xfrm>
            <a:off x="4061693" y="3244334"/>
            <a:ext cx="54732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2400" b="1" dirty="0" smtClean="0">
                <a:solidFill>
                  <a:srgbClr val="FF0000"/>
                </a:solidFill>
                <a:effectLst/>
              </a:rPr>
              <a:t>“Navidad es hacer algo extra por alguien”</a:t>
            </a:r>
            <a:endParaRPr lang="es-CO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6668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14000">
        <p:circle/>
      </p:transition>
    </mc:Choice>
    <mc:Fallback>
      <p:transition spd="slow" advClick="0" advTm="1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4119716" cy="6866193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9715" y="0"/>
            <a:ext cx="3942737" cy="6866192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2452" y="-1"/>
            <a:ext cx="4129548" cy="688258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806246" y="6173695"/>
            <a:ext cx="103498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sz="2400" b="1" dirty="0" smtClean="0">
                <a:solidFill>
                  <a:srgbClr val="FF0000"/>
                </a:solidFill>
                <a:effectLst/>
              </a:rPr>
              <a:t>“Si no sabes que regalar a tus seres mas queridos en navidad, regálales tu amor.</a:t>
            </a:r>
            <a:endParaRPr lang="es-CO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1640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14000">
        <p:circle/>
      </p:transition>
    </mc:Choice>
    <mc:Fallback>
      <p:transition spd="slow" advClick="0" advTm="1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84" y="0"/>
            <a:ext cx="12159916" cy="6876142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0" y="5467384"/>
            <a:ext cx="123540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sz="2400" b="1" dirty="0" smtClean="0">
                <a:solidFill>
                  <a:srgbClr val="FF0000"/>
                </a:solidFill>
              </a:rPr>
              <a:t>Feliz Navidad a todos los que comparten el deseo de un mundo mejor, lleno de paz y esperanza</a:t>
            </a:r>
            <a:r>
              <a:rPr lang="es-CO" dirty="0" smtClean="0">
                <a:solidFill>
                  <a:srgbClr val="FF0000"/>
                </a:solidFill>
              </a:rPr>
              <a:t>.</a:t>
            </a:r>
            <a:endParaRPr lang="es-CO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4914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14000">
        <p:circle/>
      </p:transition>
    </mc:Choice>
    <mc:Fallback>
      <p:transition spd="slow" advClick="0" advTm="1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878036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8036" y="0"/>
            <a:ext cx="4125422" cy="6858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3458" y="0"/>
            <a:ext cx="4188542" cy="6894286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983226" y="5899354"/>
            <a:ext cx="1027217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sz="2400" b="1" dirty="0" smtClean="0">
                <a:solidFill>
                  <a:srgbClr val="FF0000"/>
                </a:solidFill>
                <a:effectLst/>
              </a:rPr>
              <a:t>“Para un mundo en guerra nace la Paz, para un mundo en tinieblas nace la Luz, </a:t>
            </a:r>
          </a:p>
          <a:p>
            <a:r>
              <a:rPr lang="es-CO" sz="2400" b="1" dirty="0" smtClean="0">
                <a:solidFill>
                  <a:srgbClr val="FF0000"/>
                </a:solidFill>
                <a:effectLst/>
              </a:rPr>
              <a:t>     para un mundo egoísta nace el Amor, dejemos que acontezca en Navidad”</a:t>
            </a:r>
            <a:endParaRPr lang="es-CO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8867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14000">
        <p:circle/>
      </p:transition>
    </mc:Choice>
    <mc:Fallback>
      <p:transition spd="slow" advClick="0" advTm="1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4119716" cy="6866193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9716" y="0"/>
            <a:ext cx="4100052" cy="6858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9768" y="0"/>
            <a:ext cx="3972232" cy="6858000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1522669" y="5761703"/>
            <a:ext cx="929414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sz="2400" b="1" dirty="0" smtClean="0">
                <a:solidFill>
                  <a:srgbClr val="FF0000"/>
                </a:solidFill>
                <a:effectLst/>
              </a:rPr>
              <a:t>                 “Vivir la Navidad es algo tan sencillo como dar calor,</a:t>
            </a:r>
          </a:p>
          <a:p>
            <a:r>
              <a:rPr lang="es-CO" sz="2400" b="1" dirty="0" smtClean="0">
                <a:solidFill>
                  <a:srgbClr val="FF0000"/>
                </a:solidFill>
                <a:effectLst/>
              </a:rPr>
              <a:t> comprensión y amor a todos cuantos lo necesiten durante todo el año”</a:t>
            </a:r>
            <a:endParaRPr lang="es-CO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7387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14000">
        <p:circle/>
      </p:transition>
    </mc:Choice>
    <mc:Fallback>
      <p:transition spd="slow" advClick="0" advTm="1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3254477" y="4729316"/>
            <a:ext cx="603363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dirty="0" smtClean="0">
                <a:effectLst/>
              </a:rPr>
              <a:t>                         </a:t>
            </a:r>
            <a:r>
              <a:rPr lang="es-CO" b="1" dirty="0" smtClean="0">
                <a:solidFill>
                  <a:srgbClr val="FFFF00"/>
                </a:solidFill>
                <a:effectLst/>
              </a:rPr>
              <a:t>“Te deseo para el año venidero: </a:t>
            </a:r>
          </a:p>
          <a:p>
            <a:r>
              <a:rPr lang="es-CO" b="1" dirty="0" smtClean="0">
                <a:solidFill>
                  <a:srgbClr val="FFFF00"/>
                </a:solidFill>
                <a:effectLst/>
              </a:rPr>
              <a:t>            Paz para asumir responsabilidades y cumplirlas, </a:t>
            </a:r>
          </a:p>
          <a:p>
            <a:r>
              <a:rPr lang="es-CO" b="1" dirty="0" smtClean="0">
                <a:solidFill>
                  <a:srgbClr val="FFFF00"/>
                </a:solidFill>
                <a:effectLst/>
              </a:rPr>
              <a:t>y tener serenidad para los momentos mas difíciles de la vida”</a:t>
            </a:r>
            <a:endParaRPr lang="es-CO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0068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14000">
        <p:circle/>
      </p:transition>
    </mc:Choice>
    <mc:Fallback>
      <p:transition spd="slow" advClick="0" advTm="1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49174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255640" y="5371846"/>
            <a:ext cx="7212103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b="1" dirty="0" smtClean="0">
                <a:solidFill>
                  <a:srgbClr val="FFFF00"/>
                </a:solidFill>
              </a:rPr>
              <a:t>Con nuestras mejores intenciones, </a:t>
            </a:r>
          </a:p>
          <a:p>
            <a:r>
              <a:rPr lang="es-CO" b="1" dirty="0" smtClean="0">
                <a:solidFill>
                  <a:srgbClr val="FFFF00"/>
                </a:solidFill>
              </a:rPr>
              <a:t>lleguen nuestros sinceros deseos de un venturoso y próspero Año Nuevo. </a:t>
            </a:r>
          </a:p>
          <a:p>
            <a:r>
              <a:rPr lang="es-CO" b="1" dirty="0" smtClean="0">
                <a:solidFill>
                  <a:srgbClr val="FFFF00"/>
                </a:solidFill>
              </a:rPr>
              <a:t>¡Que la celebración de estas Fiestas sean el comienzo de una vida mejor!  </a:t>
            </a:r>
            <a:br>
              <a:rPr lang="es-CO" b="1" dirty="0" smtClean="0">
                <a:solidFill>
                  <a:srgbClr val="FFFF00"/>
                </a:solidFill>
              </a:rPr>
            </a:br>
            <a:r>
              <a:rPr lang="es-CO" b="1" dirty="0" smtClean="0">
                <a:solidFill>
                  <a:srgbClr val="FFFF00"/>
                </a:solidFill>
              </a:rPr>
              <a:t>¡Paz y Amor en estas Fiestas!  </a:t>
            </a:r>
            <a:r>
              <a:rPr lang="es-CO" b="1" dirty="0" smtClean="0">
                <a:solidFill>
                  <a:schemeClr val="accent1">
                    <a:lumMod val="75000"/>
                  </a:schemeClr>
                </a:solidFill>
              </a:rPr>
              <a:t>Carlos Anel y Santiago Vélez </a:t>
            </a:r>
            <a:r>
              <a:rPr lang="es-CO" b="1" dirty="0" smtClean="0">
                <a:solidFill>
                  <a:srgbClr val="FFFF00"/>
                </a:solidFill>
              </a:rPr>
              <a:t/>
            </a:r>
            <a:br>
              <a:rPr lang="es-CO" b="1" dirty="0" smtClean="0">
                <a:solidFill>
                  <a:srgbClr val="FFFF00"/>
                </a:solidFill>
              </a:rPr>
            </a:br>
            <a:endParaRPr lang="es-CO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829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14000">
        <p:circle/>
      </p:transition>
    </mc:Choice>
    <mc:Fallback>
      <p:transition spd="slow" advClick="0" advTm="1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2708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6219" y="-1"/>
            <a:ext cx="2005781" cy="3547065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186813" y="19205"/>
            <a:ext cx="5744265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b="1" dirty="0" smtClean="0">
                <a:solidFill>
                  <a:srgbClr val="0070C0"/>
                </a:solidFill>
                <a:effectLst/>
              </a:rPr>
              <a:t>        “Que el próximo año esté lleno de bendiciones, </a:t>
            </a:r>
          </a:p>
          <a:p>
            <a:r>
              <a:rPr lang="es-CO" b="1" dirty="0" smtClean="0">
                <a:solidFill>
                  <a:srgbClr val="0070C0"/>
                </a:solidFill>
                <a:effectLst/>
              </a:rPr>
              <a:t>   de sueños por soñar, de nuevos caminos por recorrer, </a:t>
            </a:r>
          </a:p>
          <a:p>
            <a:r>
              <a:rPr lang="es-CO" b="1" dirty="0" smtClean="0">
                <a:solidFill>
                  <a:srgbClr val="0070C0"/>
                </a:solidFill>
                <a:effectLst/>
              </a:rPr>
              <a:t>     de salud para brindar, de amor para llenar el alma, </a:t>
            </a:r>
          </a:p>
          <a:p>
            <a:r>
              <a:rPr lang="es-CO" b="1" dirty="0" smtClean="0">
                <a:solidFill>
                  <a:srgbClr val="0070C0"/>
                </a:solidFill>
                <a:effectLst/>
              </a:rPr>
              <a:t>     de canciones que enriquezcan el sonido de la vida,</a:t>
            </a:r>
          </a:p>
          <a:p>
            <a:r>
              <a:rPr lang="es-CO" b="1" dirty="0" smtClean="0">
                <a:solidFill>
                  <a:srgbClr val="0070C0"/>
                </a:solidFill>
                <a:effectLst/>
              </a:rPr>
              <a:t>de amaneceres llenos de sol y anocheceres llenos de luna, </a:t>
            </a:r>
          </a:p>
          <a:p>
            <a:r>
              <a:rPr lang="es-CO" b="1" dirty="0" smtClean="0">
                <a:solidFill>
                  <a:srgbClr val="0070C0"/>
                </a:solidFill>
                <a:effectLst/>
              </a:rPr>
              <a:t>                     de abrazos que abracen la vida”</a:t>
            </a:r>
            <a:endParaRPr lang="es-CO" b="1" dirty="0">
              <a:solidFill>
                <a:srgbClr val="0070C0"/>
              </a:solidFill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3897508" y="6483376"/>
            <a:ext cx="40671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b="1" dirty="0" smtClean="0"/>
              <a:t>Carlos Anel Vélez. </a:t>
            </a:r>
            <a:r>
              <a:rPr lang="es-CO" dirty="0" smtClean="0">
                <a:hlinkClick r:id="rId4"/>
              </a:rPr>
              <a:t>canelfree@yahoo.com</a:t>
            </a:r>
            <a:r>
              <a:rPr lang="es-CO" dirty="0" smtClean="0"/>
              <a:t>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909338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14000">
        <p:circle/>
      </p:transition>
    </mc:Choice>
    <mc:Fallback>
      <p:transition spd="slow" advClick="0" advTm="1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676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1828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5715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O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152400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sz="1200" b="1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2438400" y="2590801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altLang="es-CO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6553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6"/>
                        </a:rPr>
                        <a:t>Dedicatorias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Fechas Especiales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Graciosos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Historia y Arte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Lugares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1"/>
                        </a:rPr>
                        <a:t>Musicales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2"/>
                        </a:rPr>
                        <a:t>Naturaleza y Ciencias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3"/>
                        </a:rPr>
                        <a:t>Política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4"/>
                        </a:rPr>
                        <a:t>Reflexión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5"/>
                        </a:rPr>
                        <a:t>Religiosos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6"/>
                        </a:rPr>
                        <a:t>Románticos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7"/>
                        </a:rPr>
                        <a:t>Salud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24384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65532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2438400" y="3352801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18"/>
                        </a:rPr>
                        <a:t>Dedicatorias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9"/>
                        </a:rPr>
                        <a:t>Fechas Especiales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0"/>
                        </a:rPr>
                        <a:t>Graciosos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1"/>
                        </a:rPr>
                        <a:t>Historia y Arte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2"/>
                        </a:rPr>
                        <a:t>Lugares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3"/>
                        </a:rPr>
                        <a:t>Musicales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4"/>
                        </a:rPr>
                        <a:t>Naturaleza y Ciencias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5"/>
                        </a:rPr>
                        <a:t>Política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6"/>
                        </a:rPr>
                        <a:t>Reflexión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7"/>
                        </a:rPr>
                        <a:t>Religiosos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8"/>
                        </a:rPr>
                        <a:t>Románticos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9"/>
                        </a:rPr>
                        <a:t>Salud</a:t>
                      </a: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676400" y="2362201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14000">
        <p:circle/>
      </p:transition>
    </mc:Choice>
    <mc:Fallback>
      <p:transition spd="slow" advClick="0" advTm="1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206</Words>
  <Application>Microsoft Office PowerPoint</Application>
  <PresentationFormat>Panorámica</PresentationFormat>
  <Paragraphs>49</Paragraphs>
  <Slides>11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6" baseType="lpstr">
      <vt:lpstr>Arial</vt:lpstr>
      <vt:lpstr>Berlin Sans FB Demi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Windows User</dc:creator>
  <cp:lastModifiedBy>Windows User</cp:lastModifiedBy>
  <cp:revision>9</cp:revision>
  <dcterms:created xsi:type="dcterms:W3CDTF">2014-12-12T00:34:23Z</dcterms:created>
  <dcterms:modified xsi:type="dcterms:W3CDTF">2014-12-12T02:01:29Z</dcterms:modified>
</cp:coreProperties>
</file>