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6" r:id="rId3"/>
    <p:sldId id="256" r:id="rId4"/>
    <p:sldId id="261" r:id="rId5"/>
    <p:sldId id="264" r:id="rId6"/>
    <p:sldId id="259" r:id="rId7"/>
    <p:sldId id="263" r:id="rId8"/>
    <p:sldId id="260" r:id="rId9"/>
    <p:sldId id="257" r:id="rId10"/>
    <p:sldId id="271" r:id="rId11"/>
    <p:sldId id="269" r:id="rId12"/>
    <p:sldId id="270" r:id="rId13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pcE5lxenSZ8Kjroy4W3eg==" hashData="2ZboJlOaf7dCjIvvnTvc5BQ5DDHu97yusVh+4A+MbXx2Am/NX+v9bp3qHo9/PIrxq8P37KZ3wQQvLgBXc5TX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BA27C-3F2E-4CF0-9798-35AEB850E001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7AA76-8A3C-4058-8F29-385CD8D4EB22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37320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7AA76-8A3C-4058-8F29-385CD8D4EB22}" type="slidenum">
              <a:rPr lang="es-PE" smtClean="0"/>
              <a:t>10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0816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21757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48725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24250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427175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62796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51577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7909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68018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95488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75323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3855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678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33873-8091-4E67-9710-56AED7CCA573}" type="datetimeFigureOut">
              <a:rPr lang="es-PE" smtClean="0"/>
              <a:t>17/12/2016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9E3CE-DE01-4AC5-B934-EF9E6157B3AE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47674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485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gif"/><Relationship Id="rId10" Type="http://schemas.openxmlformats.org/officeDocument/2006/relationships/image" Target="../media/image8.jpeg"/><Relationship Id="rId19" Type="http://schemas.openxmlformats.org/officeDocument/2006/relationships/image" Target="../media/image17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2.wdp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42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Relationship Id="rId9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b="9048"/>
          <a:stretch/>
        </p:blipFill>
        <p:spPr>
          <a:xfrm>
            <a:off x="-131993" y="0"/>
            <a:ext cx="12330412" cy="6893800"/>
          </a:xfrm>
          <a:prstGeom prst="rect">
            <a:avLst/>
          </a:prstGeom>
        </p:spPr>
      </p:pic>
      <p:pic>
        <p:nvPicPr>
          <p:cNvPr id="3" name="Imagen 2" descr="Resultado de imagen para letras navideñas abecedario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3"/>
          <a:stretch/>
        </p:blipFill>
        <p:spPr bwMode="auto">
          <a:xfrm rot="19306999">
            <a:off x="3603375" y="733906"/>
            <a:ext cx="1047504" cy="1514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14" descr="Imagen relacionada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7F9F6"/>
              </a:clrFrom>
              <a:clrTo>
                <a:srgbClr val="F7F9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19320">
            <a:off x="7012767" y="2780561"/>
            <a:ext cx="1188122" cy="168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relacionada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1072">
            <a:off x="6132530" y="3134481"/>
            <a:ext cx="1118077" cy="16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n 5" descr="Resultado de imagen para letras navideñas abecedario"/>
          <p:cNvPicPr/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75571">
            <a:off x="8111577" y="2487744"/>
            <a:ext cx="804940" cy="1474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Resultado de imagen para letras navideñas abecedario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0568">
            <a:off x="8833379" y="1991657"/>
            <a:ext cx="1080430" cy="169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 descr="Resultado de imagen para letras navideñas abecedario"/>
          <p:cNvPicPr/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7" b="9711"/>
          <a:stretch/>
        </p:blipFill>
        <p:spPr bwMode="auto">
          <a:xfrm rot="20496839">
            <a:off x="5183093" y="3600495"/>
            <a:ext cx="1048693" cy="13707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n 8" descr="Imagen relacionada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68039">
            <a:off x="9776424" y="1583201"/>
            <a:ext cx="1038265" cy="16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6" descr="Resultado de imagen para letras navideñas abecedario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15379">
            <a:off x="10862678" y="1123311"/>
            <a:ext cx="1048606" cy="1623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 descr="Imagen relacionada"/>
          <p:cNvPicPr/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68"/>
          <a:stretch/>
        </p:blipFill>
        <p:spPr bwMode="auto">
          <a:xfrm rot="19275780">
            <a:off x="4746287" y="441375"/>
            <a:ext cx="1028598" cy="1494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n 11" descr="Resultado de imagen para letras navideñas abecedario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1334">
            <a:off x="6146352" y="76808"/>
            <a:ext cx="976465" cy="1609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magen 12" descr="Resultado de imagen para letras navideñas abecedario"/>
          <p:cNvPicPr/>
          <p:nvPr/>
        </p:nvPicPr>
        <p:blipFill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3191">
            <a:off x="7173125" y="191960"/>
            <a:ext cx="830686" cy="1556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2" descr="Imagen relacionada"/>
          <p:cNvPicPr>
            <a:picLocks noChangeAspect="1" noChangeArrowheads="1"/>
          </p:cNvPicPr>
          <p:nvPr/>
        </p:nvPicPr>
        <p:blipFill rotWithShape="1">
          <a:blip r:embed="rId1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6"/>
          <a:stretch/>
        </p:blipFill>
        <p:spPr bwMode="auto">
          <a:xfrm rot="20367090">
            <a:off x="8163828" y="139536"/>
            <a:ext cx="997231" cy="137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Resultado de imagen para imagenes navideñas animadas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518" y="4550982"/>
            <a:ext cx="1665868" cy="114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Resultado de imagen para imagenes navideñas animadas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7359">
            <a:off x="4414858" y="1687656"/>
            <a:ext cx="4092055" cy="140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Resultado de imagen para las mejores imagenes de navidad animadas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263" y="3625040"/>
            <a:ext cx="3503156" cy="333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Imagen relacionada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6" t="14659" r="11376" b="11928"/>
          <a:stretch/>
        </p:blipFill>
        <p:spPr bwMode="auto">
          <a:xfrm rot="20443364">
            <a:off x="9314089" y="11125"/>
            <a:ext cx="1755986" cy="169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Resultado de imagen para guirnaldas navideñas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05645">
            <a:off x="-281189" y="416415"/>
            <a:ext cx="3091593" cy="118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05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  <p:sndAc>
          <p:stSnd>
            <p:snd r:embed="rId2" name="03_Jose Feliciano - Feliz Navidad.wav"/>
          </p:stSnd>
        </p:sndAc>
      </p:transition>
    </mc:Choice>
    <mc:Fallback xmlns="">
      <p:transition spd="slow" advTm="5000">
        <p:fade/>
        <p:sndAc>
          <p:stSnd>
            <p:snd r:embed="rId20" name="03_Jose Feliciano - Feliz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51014" y="-3"/>
            <a:ext cx="12243013" cy="7328072"/>
            <a:chOff x="-42325" y="-84591"/>
            <a:chExt cx="12243013" cy="7328072"/>
          </a:xfrm>
        </p:grpSpPr>
        <p:pic>
          <p:nvPicPr>
            <p:cNvPr id="3076" name="Picture 4" descr="https://lh3.googleusercontent.com/xQtCv8vG0eDPORdzH1EDOOLPeA22fjqU74ccSf6zUfYAHKkc7zlzuaIb0ZNITBwoIjG3_uHYu56tTpoq96oUMmZxzLNGS0aGpmW-oN5616sn5Z6knHcaiPZYtHOyODcTeDZ4A6WkRSIafREQ66weruAq5DMDB84KEDqzylwAc7Ge9zx_JkfFFrCZjDZp4ZjMs4wR7CllHvKOXBtE5QN6ckiEq1Gnw92yss5Ck1EppselQkpgy7AqNNOmMeHIRP6A9ofhcIADYCVu9OpYuZdZ_U9Hz69X5Pup4duMdRrvwVyeqSIVNBypp3RbdeTg7-Q5BBmpk-4tcbtnvnBZaRTzRYUM9m1Bjoidv97U-RhNIlN2ZCQ0ULKJmHNFN4wwGlqnAA4km1H3m1qgIMSLXCXGt7DBTnHy0gQed5tG0n08yBx11n-f1t7XozxbOJSS11-825jZPZvjmqLMTPY-mVhyQDKvCXj9KgtRP1rkWr4SntUdX2MUNLXMu3nqI5ObMgpfzswUFQNtO-zjYmEU4vtkk-oQViaNOqmPQOzwZrHNK3VayLZJ3RB0Pen4FjkVb5jqbKQpamUwOwp13vfkZOE7BcWETCDEFoi7qfAn-5Iqj8qrRaou=w360-h640-no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2325" y="-84591"/>
              <a:ext cx="12243013" cy="73280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Resultado de imagen para feliz navidad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7912" y="1999680"/>
              <a:ext cx="3348507" cy="3019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 descr="Resultado de imagen para feliz navidad 20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720" y="-10"/>
            <a:ext cx="6099553" cy="374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eliz navidad 20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995" y="3696860"/>
            <a:ext cx="6059001" cy="363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87251" y="2084268"/>
            <a:ext cx="266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No podía dejar pasar esta fecha 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sin saludarte y enviarte un 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Mensaje</a:t>
            </a:r>
          </a:p>
          <a:p>
            <a:pPr algn="ctr"/>
            <a:r>
              <a:rPr lang="es-PE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lleno de afecto</a:t>
            </a:r>
            <a:endParaRPr lang="es-PE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2" descr="Resultado de imagen para feliz navidad 20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16" y="3696859"/>
            <a:ext cx="6184012" cy="363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Resultado de imagen para feliz navidad 20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152" y="-7"/>
            <a:ext cx="6184011" cy="369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echa doblada hacia arriba 8"/>
          <p:cNvSpPr/>
          <p:nvPr/>
        </p:nvSpPr>
        <p:spPr>
          <a:xfrm>
            <a:off x="5125792" y="4226228"/>
            <a:ext cx="45719" cy="15258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65527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537" b="100000" l="0" r="99830">
                          <a14:foregroundMark x1="5622" y1="67575" x2="11244" y2="71390"/>
                          <a14:foregroundMark x1="1363" y1="98365" x2="170" y2="99183"/>
                          <a14:foregroundMark x1="83135" y1="84469" x2="98296" y2="97275"/>
                          <a14:foregroundMark x1="88245" y1="89918" x2="99489" y2="80654"/>
                          <a14:foregroundMark x1="94719" y1="81744" x2="98126" y2="79292"/>
                          <a14:foregroundMark x1="29472" y1="50409" x2="34072" y2="40599"/>
                          <a14:foregroundMark x1="47359" y1="67575" x2="60647" y2="71662"/>
                          <a14:foregroundMark x1="45315" y1="64305" x2="47530" y2="62125"/>
                          <a14:backgroundMark x1="28790" y1="27793" x2="91482" y2="56948"/>
                          <a14:backgroundMark x1="52129" y1="63760" x2="59455" y2="55041"/>
                          <a14:backgroundMark x1="80920" y1="83106" x2="84497" y2="69210"/>
                          <a14:backgroundMark x1="71550" y1="79564" x2="77342" y2="70300"/>
                          <a14:backgroundMark x1="67802" y1="83651" x2="70698" y2="8092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116" r="21575"/>
            <a:stretch/>
          </p:blipFill>
          <p:spPr>
            <a:xfrm>
              <a:off x="0" y="2810435"/>
              <a:ext cx="7268975" cy="404756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4" name="CuadroTexto 3"/>
          <p:cNvSpPr txBox="1"/>
          <p:nvPr/>
        </p:nvSpPr>
        <p:spPr>
          <a:xfrm>
            <a:off x="3844505" y="3871072"/>
            <a:ext cx="85492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Cuando el Amor es sincero, nos lleva </a:t>
            </a:r>
          </a:p>
          <a:p>
            <a:pPr algn="ctr"/>
            <a:r>
              <a:rPr lang="es-PE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de la mano a la felicidad por eso</a:t>
            </a:r>
          </a:p>
          <a:p>
            <a:pPr algn="ctr"/>
            <a:r>
              <a:rPr lang="es-PE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         te deseo más que nada ..</a:t>
            </a:r>
          </a:p>
          <a:p>
            <a:pPr algn="ctr"/>
            <a:r>
              <a:rPr lang="es-PE" sz="3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r>
              <a:rPr lang="es-PE" sz="3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           Amor del bueno en esta </a:t>
            </a:r>
          </a:p>
          <a:p>
            <a:pPr algn="ctr"/>
            <a:r>
              <a:rPr lang="es-PE" sz="3600" b="1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r>
              <a:rPr lang="es-PE" sz="3600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                               Navidad.</a:t>
            </a:r>
            <a:endParaRPr lang="es-PE" sz="3600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6137840" y="3413131"/>
            <a:ext cx="6145188" cy="3466328"/>
            <a:chOff x="6212541" y="3402105"/>
            <a:chExt cx="5871883" cy="3402107"/>
          </a:xfrm>
        </p:grpSpPr>
        <p:grpSp>
          <p:nvGrpSpPr>
            <p:cNvPr id="7" name="Grupo 6"/>
            <p:cNvGrpSpPr/>
            <p:nvPr/>
          </p:nvGrpSpPr>
          <p:grpSpPr>
            <a:xfrm flipH="1">
              <a:off x="6212541" y="3402105"/>
              <a:ext cx="5871883" cy="3402107"/>
              <a:chOff x="6469189" y="961464"/>
              <a:chExt cx="5843833" cy="3812241"/>
            </a:xfrm>
          </p:grpSpPr>
          <p:pic>
            <p:nvPicPr>
              <p:cNvPr id="10" name="Picture 6" descr="Resultado de imagen para fondo para navidad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088" b="30392"/>
              <a:stretch/>
            </p:blipFill>
            <p:spPr bwMode="auto">
              <a:xfrm>
                <a:off x="6469189" y="966178"/>
                <a:ext cx="5843833" cy="38075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Resultado de imagen para feliz navidad 2016"/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0000" b="90000" l="10000" r="90000">
                            <a14:foregroundMark x1="84495" y1="37527" x2="86411" y2="38166"/>
                            <a14:foregroundMark x1="79094" y1="33689" x2="80662" y2="34328"/>
                            <a14:foregroundMark x1="49477" y1="17058" x2="59059" y2="21962"/>
                            <a14:foregroundMark x1="26829" y1="83156" x2="27178" y2="84009"/>
                            <a14:foregroundMark x1="24913" y1="81876" x2="25436" y2="84222"/>
                            <a14:foregroundMark x1="26829" y1="87633" x2="24390" y2="84009"/>
                            <a14:foregroundMark x1="27700" y1="14712" x2="33275" y2="15352"/>
                            <a14:foregroundMark x1="11672" y1="59062" x2="14111" y2="58635"/>
                            <a14:foregroundMark x1="12195" y1="61620" x2="13066" y2="6204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59" t="9155" r="11812" b="8046"/>
              <a:stretch/>
            </p:blipFill>
            <p:spPr bwMode="auto">
              <a:xfrm>
                <a:off x="7678429" y="961464"/>
                <a:ext cx="3425352" cy="32272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9" name="Picture 2" descr="Resultado de imagen para imagenes navideñas animadas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312"/>
            <a:stretch/>
          </p:blipFill>
          <p:spPr bwMode="auto">
            <a:xfrm flipH="1">
              <a:off x="7599496" y="5291340"/>
              <a:ext cx="1473100" cy="1425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Grupo 11"/>
          <p:cNvGrpSpPr/>
          <p:nvPr/>
        </p:nvGrpSpPr>
        <p:grpSpPr>
          <a:xfrm>
            <a:off x="13962" y="-21459"/>
            <a:ext cx="6145305" cy="3518831"/>
            <a:chOff x="22412" y="-2"/>
            <a:chExt cx="6145305" cy="3402108"/>
          </a:xfrm>
        </p:grpSpPr>
        <p:grpSp>
          <p:nvGrpSpPr>
            <p:cNvPr id="13" name="Grupo 12"/>
            <p:cNvGrpSpPr/>
            <p:nvPr/>
          </p:nvGrpSpPr>
          <p:grpSpPr>
            <a:xfrm>
              <a:off x="22412" y="-2"/>
              <a:ext cx="6145305" cy="3402107"/>
              <a:chOff x="6469189" y="961464"/>
              <a:chExt cx="5843833" cy="3812241"/>
            </a:xfrm>
          </p:grpSpPr>
          <p:pic>
            <p:nvPicPr>
              <p:cNvPr id="15" name="Picture 6" descr="Resultado de imagen para fondo para navidad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088" b="30392"/>
              <a:stretch/>
            </p:blipFill>
            <p:spPr bwMode="auto">
              <a:xfrm>
                <a:off x="6469189" y="966178"/>
                <a:ext cx="5843833" cy="38075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" descr="Resultado de imagen para feliz navidad 2016"/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0000" b="90000" l="10000" r="90000">
                            <a14:foregroundMark x1="84495" y1="37527" x2="86411" y2="38166"/>
                            <a14:foregroundMark x1="79094" y1="33689" x2="80662" y2="34328"/>
                            <a14:foregroundMark x1="49477" y1="17058" x2="59059" y2="21962"/>
                            <a14:foregroundMark x1="26829" y1="83156" x2="27178" y2="84009"/>
                            <a14:foregroundMark x1="24913" y1="81876" x2="25436" y2="84222"/>
                            <a14:foregroundMark x1="26829" y1="87633" x2="24390" y2="84009"/>
                            <a14:foregroundMark x1="27700" y1="14712" x2="33275" y2="15352"/>
                            <a14:foregroundMark x1="11672" y1="59062" x2="14111" y2="58635"/>
                            <a14:foregroundMark x1="12195" y1="61620" x2="13066" y2="6204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59" t="9155" r="11812" b="8046"/>
              <a:stretch/>
            </p:blipFill>
            <p:spPr bwMode="auto">
              <a:xfrm>
                <a:off x="7678429" y="961464"/>
                <a:ext cx="3425352" cy="32272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4" name="Picture 2" descr="Resultado de imagen para imagenes navideñas animadas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312"/>
            <a:stretch/>
          </p:blipFill>
          <p:spPr bwMode="auto">
            <a:xfrm>
              <a:off x="3403581" y="1893440"/>
              <a:ext cx="1537336" cy="1508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upo 16"/>
          <p:cNvGrpSpPr/>
          <p:nvPr/>
        </p:nvGrpSpPr>
        <p:grpSpPr>
          <a:xfrm>
            <a:off x="6100783" y="-16309"/>
            <a:ext cx="6154025" cy="3531886"/>
            <a:chOff x="6212541" y="0"/>
            <a:chExt cx="5871883" cy="3402107"/>
          </a:xfrm>
        </p:grpSpPr>
        <p:grpSp>
          <p:nvGrpSpPr>
            <p:cNvPr id="18" name="Grupo 17"/>
            <p:cNvGrpSpPr/>
            <p:nvPr/>
          </p:nvGrpSpPr>
          <p:grpSpPr>
            <a:xfrm flipH="1">
              <a:off x="6212541" y="0"/>
              <a:ext cx="5871883" cy="3402107"/>
              <a:chOff x="6469189" y="961464"/>
              <a:chExt cx="5843833" cy="3812241"/>
            </a:xfrm>
          </p:grpSpPr>
          <p:pic>
            <p:nvPicPr>
              <p:cNvPr id="20" name="Picture 6" descr="Resultado de imagen para fondo para navidad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088" b="30392"/>
              <a:stretch/>
            </p:blipFill>
            <p:spPr bwMode="auto">
              <a:xfrm>
                <a:off x="6469189" y="966178"/>
                <a:ext cx="5843833" cy="380752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Resultado de imagen para feliz navidad 2016"/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0000" b="90000" l="10000" r="90000">
                            <a14:foregroundMark x1="84495" y1="37527" x2="86411" y2="38166"/>
                            <a14:foregroundMark x1="79094" y1="33689" x2="80662" y2="34328"/>
                            <a14:foregroundMark x1="49477" y1="17058" x2="59059" y2="21962"/>
                            <a14:foregroundMark x1="26829" y1="83156" x2="27178" y2="84009"/>
                            <a14:foregroundMark x1="24913" y1="81876" x2="25436" y2="84222"/>
                            <a14:foregroundMark x1="26829" y1="87633" x2="24390" y2="84009"/>
                            <a14:foregroundMark x1="27700" y1="14712" x2="33275" y2="15352"/>
                            <a14:foregroundMark x1="11672" y1="59062" x2="14111" y2="58635"/>
                            <a14:foregroundMark x1="12195" y1="61620" x2="13066" y2="6204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59" t="9155" r="11812" b="8046"/>
              <a:stretch/>
            </p:blipFill>
            <p:spPr bwMode="auto">
              <a:xfrm>
                <a:off x="7678429" y="961464"/>
                <a:ext cx="3425352" cy="32272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9" name="Picture 2" descr="Resultado de imagen para imagenes navideñas animadas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312"/>
            <a:stretch/>
          </p:blipFill>
          <p:spPr bwMode="auto">
            <a:xfrm flipH="1">
              <a:off x="7500884" y="1972307"/>
              <a:ext cx="1473100" cy="1425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" name="Grupo 21"/>
          <p:cNvGrpSpPr/>
          <p:nvPr/>
        </p:nvGrpSpPr>
        <p:grpSpPr>
          <a:xfrm>
            <a:off x="13960" y="3484836"/>
            <a:ext cx="6145305" cy="3460100"/>
            <a:chOff x="0" y="3310991"/>
            <a:chExt cx="6145305" cy="3493221"/>
          </a:xfrm>
        </p:grpSpPr>
        <p:grpSp>
          <p:nvGrpSpPr>
            <p:cNvPr id="23" name="Grupo 22"/>
            <p:cNvGrpSpPr/>
            <p:nvPr/>
          </p:nvGrpSpPr>
          <p:grpSpPr>
            <a:xfrm>
              <a:off x="0" y="3310991"/>
              <a:ext cx="6145305" cy="3493221"/>
              <a:chOff x="6469189" y="859366"/>
              <a:chExt cx="5843833" cy="3914339"/>
            </a:xfrm>
          </p:grpSpPr>
          <p:pic>
            <p:nvPicPr>
              <p:cNvPr id="25" name="Picture 6" descr="Resultado de imagen para fondo para navidad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088" b="30392"/>
              <a:stretch/>
            </p:blipFill>
            <p:spPr bwMode="auto">
              <a:xfrm>
                <a:off x="6469189" y="859366"/>
                <a:ext cx="5843833" cy="39143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Resultado de imagen para feliz navidad 2016"/>
              <p:cNvPicPr>
                <a:picLocks noChangeAspect="1" noChangeArrowheads="1"/>
              </p:cNvPicPr>
              <p:nvPr/>
            </p:nvPicPr>
            <p:blipFill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10000" b="90000" l="10000" r="90000">
                            <a14:foregroundMark x1="84495" y1="37527" x2="86411" y2="38166"/>
                            <a14:foregroundMark x1="79094" y1="33689" x2="80662" y2="34328"/>
                            <a14:foregroundMark x1="49477" y1="17058" x2="59059" y2="21962"/>
                            <a14:foregroundMark x1="26829" y1="83156" x2="27178" y2="84009"/>
                            <a14:foregroundMark x1="24913" y1="81876" x2="25436" y2="84222"/>
                            <a14:foregroundMark x1="26829" y1="87633" x2="24390" y2="84009"/>
                            <a14:foregroundMark x1="27700" y1="14712" x2="33275" y2="15352"/>
                            <a14:foregroundMark x1="11672" y1="59062" x2="14111" y2="58635"/>
                            <a14:foregroundMark x1="12195" y1="61620" x2="13066" y2="6204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359" t="9155" r="11812" b="8046"/>
              <a:stretch/>
            </p:blipFill>
            <p:spPr bwMode="auto">
              <a:xfrm>
                <a:off x="7678429" y="961464"/>
                <a:ext cx="3425352" cy="32272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4" name="Picture 2" descr="Resultado de imagen para imagenes navideñas animadas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6312"/>
            <a:stretch/>
          </p:blipFill>
          <p:spPr bwMode="auto">
            <a:xfrm>
              <a:off x="3502193" y="5212473"/>
              <a:ext cx="1537336" cy="1508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9863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para fondos navideñ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8"/>
            <a:ext cx="12227251" cy="696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007961" y="982202"/>
            <a:ext cx="4594349" cy="62786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PE" dirty="0" smtClean="0"/>
              <a:t>                                    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Que</a:t>
            </a:r>
          </a:p>
          <a:p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   La unión</a:t>
            </a:r>
          </a:p>
          <a:p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Las  alegrías</a:t>
            </a:r>
          </a:p>
          <a:p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Las   esperanzas</a:t>
            </a:r>
          </a:p>
          <a:p>
            <a:r>
              <a:rPr lang="es-PE" sz="2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El  amor,  El   éxito,  </a:t>
            </a:r>
          </a:p>
          <a:p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El respeto, la armonía,</a:t>
            </a:r>
          </a:p>
          <a:p>
            <a:r>
              <a:rPr lang="es-PE" sz="2400" dirty="0">
                <a:latin typeface="Monotype Corsiva" panose="03010101010201010101" pitchFamily="66" charset="0"/>
              </a:rPr>
              <a:t> </a:t>
            </a:r>
            <a:r>
              <a:rPr lang="es-PE" sz="2400" dirty="0" smtClean="0">
                <a:latin typeface="Monotype Corsiva" panose="03010101010201010101" pitchFamily="66" charset="0"/>
              </a:rPr>
              <a:t>          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la  salud,  la  solidaridad,   </a:t>
            </a:r>
            <a:endParaRPr lang="es-PE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marL="268288" indent="-268288"/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la felicidad, la humanidad,  la               confraternidad, la pureza, la  paz, </a:t>
            </a:r>
          </a:p>
          <a:p>
            <a:pPr marL="268288" indent="-268288"/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la amistad, la sabiduría , el perdón, la fe</a:t>
            </a:r>
          </a:p>
          <a:p>
            <a:pPr marL="1076325" indent="-1076325"/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La igualdad, la libertad , la dignidad ,la       bondad, la paciencia, </a:t>
            </a:r>
          </a:p>
          <a:p>
            <a:pPr marL="901700" indent="-901700"/>
            <a:r>
              <a:rPr lang="es-PE" sz="2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la gratitud sean </a:t>
            </a:r>
          </a:p>
          <a:p>
            <a:pPr marL="901700" indent="-901700"/>
            <a:r>
              <a:rPr lang="es-PE" sz="2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 las palabras </a:t>
            </a:r>
          </a:p>
          <a:p>
            <a:pPr marL="901700" indent="-901700"/>
            <a:r>
              <a:rPr lang="es-PE" sz="2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   que digan </a:t>
            </a:r>
          </a:p>
          <a:p>
            <a:pPr marL="268288" indent="-268288"/>
            <a:r>
              <a:rPr lang="es-PE" sz="24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                    Feliz Navidad</a:t>
            </a:r>
          </a:p>
          <a:p>
            <a:endParaRPr lang="es-PE" dirty="0"/>
          </a:p>
        </p:txBody>
      </p:sp>
      <p:pic>
        <p:nvPicPr>
          <p:cNvPr id="4" name="Picture 10" descr="Resultado de imagen para campanas navideñ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352" y="55146"/>
            <a:ext cx="1444761" cy="927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Resultado de imagen para papa no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8629" y="203251"/>
            <a:ext cx="2074095" cy="155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Resultado de imagen para niño jesus en el pesebre animado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254" y="4946762"/>
            <a:ext cx="2541263" cy="176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Resultado de imagen para fondo para navid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969" y="0"/>
            <a:ext cx="5989031" cy="361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Resultado de imagen para fondo para navid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682" y="3612979"/>
            <a:ext cx="6041604" cy="334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esultado de imagen para fondo para navid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134" y="3639034"/>
            <a:ext cx="6185647" cy="338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Resultado de imagen para fondo para navid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7626" y="-7121"/>
            <a:ext cx="6194308" cy="362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4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para feliz navid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80305" y="360609"/>
            <a:ext cx="32454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Que estas fiestas de estén envueltas en papel de felicidad y atadas con cinta de amor para que perdure toda la vida</a:t>
            </a:r>
            <a:endParaRPr lang="es-PE" sz="2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-1012" y="0"/>
            <a:ext cx="6306671" cy="6858000"/>
            <a:chOff x="-1012" y="0"/>
            <a:chExt cx="6306671" cy="6858000"/>
          </a:xfrm>
        </p:grpSpPr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12" y="0"/>
              <a:ext cx="6306671" cy="6858000"/>
            </a:xfrm>
            <a:prstGeom prst="rect">
              <a:avLst/>
            </a:prstGeom>
          </p:spPr>
        </p:pic>
        <p:sp>
          <p:nvSpPr>
            <p:cNvPr id="7" name="CuadroTexto 6"/>
            <p:cNvSpPr txBox="1"/>
            <p:nvPr/>
          </p:nvSpPr>
          <p:spPr>
            <a:xfrm rot="191175">
              <a:off x="4007224" y="1600200"/>
              <a:ext cx="73958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PE" sz="2000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Paz </a:t>
              </a:r>
            </a:p>
            <a:p>
              <a:pPr algn="ctr"/>
              <a:r>
                <a:rPr lang="es-PE" sz="2000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Y Amor</a:t>
              </a:r>
              <a:endParaRPr lang="es-PE" sz="2000" b="1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6306670" y="0"/>
            <a:ext cx="5886341" cy="6858000"/>
            <a:chOff x="6306670" y="0"/>
            <a:chExt cx="5886341" cy="6858000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306670" y="0"/>
              <a:ext cx="5886341" cy="6858000"/>
            </a:xfrm>
            <a:prstGeom prst="rect">
              <a:avLst/>
            </a:prstGeom>
          </p:spPr>
        </p:pic>
        <p:sp>
          <p:nvSpPr>
            <p:cNvPr id="9" name="CuadroTexto 8"/>
            <p:cNvSpPr txBox="1"/>
            <p:nvPr/>
          </p:nvSpPr>
          <p:spPr>
            <a:xfrm rot="21318621">
              <a:off x="7749989" y="1591715"/>
              <a:ext cx="73958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PE" sz="2000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Paz </a:t>
              </a:r>
            </a:p>
            <a:p>
              <a:pPr algn="ctr"/>
              <a:r>
                <a:rPr lang="es-PE" sz="2000" b="1" dirty="0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Y Amor</a:t>
              </a:r>
              <a:endParaRPr lang="es-PE" sz="2000" b="1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390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Рождественские фон с подарочной коробке и блесна Бесплатные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108076" y="1008529"/>
            <a:ext cx="38593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latin typeface="Monotype Corsiva" panose="03010101010201010101" pitchFamily="66" charset="0"/>
              </a:rPr>
              <a:t>Deseo que esta Navidad y todos los días de tu vida, se llene tu corazón de ese amor que Jesucristo nos enseñó y que este aniversario de su nacimiento renovemos la fidelidad hacia Él.</a:t>
            </a:r>
          </a:p>
          <a:p>
            <a:pPr algn="ctr"/>
            <a:r>
              <a:rPr lang="es-PE" sz="2800" b="1" dirty="0" smtClean="0">
                <a:latin typeface="Monotype Corsiva" panose="03010101010201010101" pitchFamily="66" charset="0"/>
              </a:rPr>
              <a:t>Felices fiestas</a:t>
            </a:r>
            <a:endParaRPr lang="es-PE" sz="2800" b="1" dirty="0"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1" b="19529"/>
          <a:stretch/>
        </p:blipFill>
        <p:spPr bwMode="auto">
          <a:xfrm>
            <a:off x="13448" y="-12098"/>
            <a:ext cx="6096000" cy="3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1" b="19529"/>
          <a:stretch/>
        </p:blipFill>
        <p:spPr bwMode="auto">
          <a:xfrm>
            <a:off x="6078072" y="0"/>
            <a:ext cx="6127376" cy="3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1" b="19529"/>
          <a:stretch/>
        </p:blipFill>
        <p:spPr bwMode="auto">
          <a:xfrm>
            <a:off x="-58272" y="3524477"/>
            <a:ext cx="6109448" cy="3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1" b="19529"/>
          <a:stretch/>
        </p:blipFill>
        <p:spPr bwMode="auto">
          <a:xfrm>
            <a:off x="6037728" y="3536575"/>
            <a:ext cx="6127376" cy="353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22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14:vortex dir="r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feliz navida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1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576917" y="2318772"/>
            <a:ext cx="231289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Mejor que todos los regalos debajo del árbol de Navidad es la presencia de una familia </a:t>
            </a:r>
          </a:p>
          <a:p>
            <a:pPr algn="ctr"/>
            <a:r>
              <a:rPr lang="es-PE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feliz</a:t>
            </a:r>
            <a:endParaRPr lang="es-PE" sz="2800" b="1" dirty="0">
              <a:solidFill>
                <a:schemeClr val="accent4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16"/>
          <a:stretch/>
        </p:blipFill>
        <p:spPr bwMode="auto">
          <a:xfrm>
            <a:off x="53787" y="25289"/>
            <a:ext cx="6042211" cy="352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16"/>
          <a:stretch/>
        </p:blipFill>
        <p:spPr bwMode="auto">
          <a:xfrm>
            <a:off x="53788" y="3574087"/>
            <a:ext cx="6042211" cy="333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16"/>
          <a:stretch/>
        </p:blipFill>
        <p:spPr bwMode="auto">
          <a:xfrm flipH="1">
            <a:off x="6042211" y="0"/>
            <a:ext cx="6149789" cy="3523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16"/>
          <a:stretch/>
        </p:blipFill>
        <p:spPr bwMode="auto">
          <a:xfrm flipH="1">
            <a:off x="6042211" y="3523508"/>
            <a:ext cx="6149789" cy="333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7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lh3.googleusercontent.com/ma0XbvIYkYRBKMwWIrRuA9FhXKmkDQBbb1oUoLKd_iJZ7rvdZ2a0Aqu3z_zsvEPBgGHzPBNUIFO6yW_1ZPjdHliuHyarsSkywkIu6OP9p5UuerkPDj3u_VwcdqFYxZK14F7giZLivFElfdsl5i9UpHD4B1DisCdfdf0ywQ1kciwdY3kPkyvkwglMnzOhfje_JkoC6Inj6A3h8fM5hQOqxqLMAuEYuFwYr0m3wH7FLz4DiF0GzN5jpvEVu7BTOj31JeNEE7sPVUUZd6fuU2q7kEFg7c2r79tca312Qft8XLyocHhwkiPvgQBqoTaZ-pZhrMprrKqXFCMUesM6eDmM7BlTb79rHaDp4oLiGivYH-fvjNLYnv9JV_BQl5Wn-N0xXhJNbf5AEqYbpEe5PCtfUmch0wGbTaKIiISRUitzFAURoSB_1FDxCTtc70xMjJCa8qQ0___bBu4i_9jZWLehobRWyf2J2bFX--noQPSExvTiQpxhpiLoo5_lAdywwb3BUs6v2g7KIQaUvIwQpc6GOPaCVXjS4s4_wjxqx2ySQwMWBqkQaing4SrTGUhBQ--DRrN4rLKhbu-EFmEZsHgT6pFyutjry-S-TV1SFVD94QA2je8_=w240-h320-n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62179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lh3.googleusercontent.com/ma0XbvIYkYRBKMwWIrRuA9FhXKmkDQBbb1oUoLKd_iJZ7rvdZ2a0Aqu3z_zsvEPBgGHzPBNUIFO6yW_1ZPjdHliuHyarsSkywkIu6OP9p5UuerkPDj3u_VwcdqFYxZK14F7giZLivFElfdsl5i9UpHD4B1DisCdfdf0ywQ1kciwdY3kPkyvkwglMnzOhfje_JkoC6Inj6A3h8fM5hQOqxqLMAuEYuFwYr0m3wH7FLz4DiF0GzN5jpvEVu7BTOj31JeNEE7sPVUUZd6fuU2q7kEFg7c2r79tca312Qft8XLyocHhwkiPvgQBqoTaZ-pZhrMprrKqXFCMUesM6eDmM7BlTb79rHaDp4oLiGivYH-fvjNLYnv9JV_BQl5Wn-N0xXhJNbf5AEqYbpEe5PCtfUmch0wGbTaKIiISRUitzFAURoSB_1FDxCTtc70xMjJCa8qQ0___bBu4i_9jZWLehobRWyf2J2bFX--noQPSExvTiQpxhpiLoo5_lAdywwb3BUs6v2g7KIQaUvIwQpc6GOPaCVXjS4s4_wjxqx2ySQwMWBqkQaing4SrTGUhBQ--DRrN4rLKhbu-EFmEZsHgT6pFyutjry-S-TV1SFVD94QA2je8_=w240-h320-n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17920" y="0"/>
            <a:ext cx="5974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138081" y="3200400"/>
            <a:ext cx="30390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Esta Navidad sólo quiero agradecer a Dios por el regalo más grande que he podido recibir….</a:t>
            </a:r>
            <a:endParaRPr lang="es-PE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081682" y="3254188"/>
            <a:ext cx="16808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9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Tú</a:t>
            </a:r>
            <a:endParaRPr lang="es-PE" sz="9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170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9"/>
          <a:stretch/>
        </p:blipFill>
        <p:spPr bwMode="auto">
          <a:xfrm>
            <a:off x="0" y="0"/>
            <a:ext cx="4080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9"/>
          <a:stretch/>
        </p:blipFill>
        <p:spPr bwMode="auto">
          <a:xfrm>
            <a:off x="4064600" y="0"/>
            <a:ext cx="40628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Resultado de imagen para fondo para navida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9"/>
          <a:stretch/>
        </p:blipFill>
        <p:spPr bwMode="auto">
          <a:xfrm>
            <a:off x="8081682" y="0"/>
            <a:ext cx="41219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67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para feliz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635617" y="3953813"/>
            <a:ext cx="305229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Si al llegar la navidad sientes nostalgia en</a:t>
            </a:r>
          </a:p>
          <a:p>
            <a:pPr algn="ctr"/>
            <a:r>
              <a:rPr lang="es-PE" sz="2800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 tu vida recuerda que en la distancia hay alguien que no te olvida</a:t>
            </a:r>
            <a:endParaRPr lang="es-PE" sz="2800" b="1" dirty="0">
              <a:solidFill>
                <a:srgbClr val="00FF99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8" name="Picture 6" descr="Resultado de imagen para feliz navid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33" y="0"/>
            <a:ext cx="63132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Resultado de imagen para feliz navid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004" y="0"/>
            <a:ext cx="59061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5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decel="100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decel="100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8341" y="734358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4357288" y="2374258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Tema         : Feliz Navidad</a:t>
            </a:r>
          </a:p>
          <a:p>
            <a:r>
              <a:rPr lang="es-PE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Música     : </a:t>
            </a:r>
            <a:r>
              <a:rPr lang="es-PE" b="1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Merry</a:t>
            </a:r>
            <a:r>
              <a:rPr lang="es-PE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Christmas</a:t>
            </a:r>
          </a:p>
          <a:p>
            <a:r>
              <a:rPr lang="es-PE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Interprete : José Feliciano</a:t>
            </a:r>
            <a:endParaRPr lang="es-PE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1044240" y="5643563"/>
            <a:ext cx="1196713" cy="1171541"/>
            <a:chOff x="4771145" y="4689809"/>
            <a:chExt cx="1591449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932978" y="4807765"/>
              <a:ext cx="1429616" cy="343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esultado de imagen para espiritu santo de dios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0" r="973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234" b="14167"/>
          <a:stretch/>
        </p:blipFill>
        <p:spPr bwMode="auto">
          <a:xfrm>
            <a:off x="420531" y="2374258"/>
            <a:ext cx="3030881" cy="210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3A50D-C6E7-4CB4-8996-5848B9EB132B}" type="datetime1">
              <a:rPr lang="es-PE" sz="1800" b="1" smtClean="0">
                <a:solidFill>
                  <a:schemeClr val="bg1"/>
                </a:solidFill>
                <a:latin typeface="Monotype Corsiva" panose="03010101010201010101" pitchFamily="66" charset="0"/>
              </a:rPr>
              <a:t>17/12/2016</a:t>
            </a:fld>
            <a:endParaRPr lang="es-PE" sz="18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Resultado de imagen para pesebre del niño jesus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498" y="3574587"/>
            <a:ext cx="1674223" cy="131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293</Words>
  <Application>Microsoft Office PowerPoint</Application>
  <PresentationFormat>Panorámica</PresentationFormat>
  <Paragraphs>45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62</cp:revision>
  <dcterms:created xsi:type="dcterms:W3CDTF">2016-12-16T21:04:14Z</dcterms:created>
  <dcterms:modified xsi:type="dcterms:W3CDTF">2016-12-18T00:45:10Z</dcterms:modified>
</cp:coreProperties>
</file>