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tags/tag14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3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6" r:id="rId12"/>
    <p:sldId id="268" r:id="rId13"/>
    <p:sldId id="270" r:id="rId14"/>
    <p:sldId id="269" r:id="rId15"/>
    <p:sldId id="271" r:id="rId16"/>
    <p:sldId id="274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b="1" 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b="1" 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b="1" 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b="1" 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sG83+iZ73xGmN2RzsgF+g==" hashData="EFJclbTrLsDDnD70pMITyBTYb0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33CC"/>
    <a:srgbClr val="000060"/>
    <a:srgbClr val="000000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5" autoAdjust="0"/>
  </p:normalViewPr>
  <p:slideViewPr>
    <p:cSldViewPr snapToGrid="0">
      <p:cViewPr varScale="1">
        <p:scale>
          <a:sx n="48" d="100"/>
          <a:sy n="48" d="100"/>
        </p:scale>
        <p:origin x="-1061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1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F0A5F-BD14-4748-951D-D39939FA5ECD}" type="datetimeFigureOut">
              <a:rPr lang="es-ES" smtClean="0"/>
              <a:t>10/12/2015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163292-E0DA-4746-9B87-EBD57D99FDE7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163292-E0DA-4746-9B87-EBD57D99FDE7}" type="slidenum">
              <a:rPr lang="es-ES" smtClean="0"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 advTm="168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advTm="168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advTm="168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advTm="168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advTm="168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 advTm="168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168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advTm="168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advTm="168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advTm="168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advTm="168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800"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8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9.gi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9.gif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9.gi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4.png"/><Relationship Id="rId4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1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9.gi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5" Type="http://schemas.openxmlformats.org/officeDocument/2006/relationships/image" Target="../media/image4.png"/><Relationship Id="rId4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4.png"/><Relationship Id="rId5" Type="http://schemas.openxmlformats.org/officeDocument/2006/relationships/image" Target="../media/image9.gif"/><Relationship Id="rId4" Type="http://schemas.openxmlformats.org/officeDocument/2006/relationships/image" Target="../media/image1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9.gi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7.jpeg"/><Relationship Id="rId7" Type="http://schemas.openxmlformats.org/officeDocument/2006/relationships/image" Target="../media/image9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image" Target="../media/image19.gif"/><Relationship Id="rId5" Type="http://schemas.openxmlformats.org/officeDocument/2006/relationships/image" Target="../media/image7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3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20.wmf"/><Relationship Id="rId9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Imagen 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501977"/>
            <a:ext cx="9144000" cy="5880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8 Puerta batiente"/>
          <p:cNvSpPr/>
          <p:nvPr/>
        </p:nvSpPr>
        <p:spPr>
          <a:xfrm flipH="1">
            <a:off x="1588" y="404813"/>
            <a:ext cx="4786312" cy="5881687"/>
          </a:xfrm>
          <a:prstGeom prst="flowChartManualInpu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9 Puerta batiente"/>
          <p:cNvSpPr/>
          <p:nvPr/>
        </p:nvSpPr>
        <p:spPr>
          <a:xfrm flipH="1">
            <a:off x="0" y="930275"/>
            <a:ext cx="4500563" cy="5019675"/>
          </a:xfrm>
          <a:prstGeom prst="flowChartManualInpu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10 Puerta batiente"/>
          <p:cNvSpPr/>
          <p:nvPr/>
        </p:nvSpPr>
        <p:spPr>
          <a:xfrm>
            <a:off x="4787900" y="404813"/>
            <a:ext cx="4357688" cy="5857875"/>
          </a:xfrm>
          <a:prstGeom prst="flowChartManualInpu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11 Puerta batiente"/>
          <p:cNvSpPr/>
          <p:nvPr/>
        </p:nvSpPr>
        <p:spPr>
          <a:xfrm>
            <a:off x="5076825" y="981075"/>
            <a:ext cx="4071938" cy="4948238"/>
          </a:xfrm>
          <a:prstGeom prst="flowChartManualInpu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dirty="0"/>
              <a:t>	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157650" y="4953362"/>
            <a:ext cx="882869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107763" dir="2700000" algn="ctr" rotWithShape="0">
                    <a:schemeClr val="tx1"/>
                  </a:outerShdw>
                </a:effectLst>
                <a:latin typeface="White Christmas" pitchFamily="2" charset="0"/>
              </a:rPr>
              <a:t>C</a:t>
            </a:r>
            <a:r>
              <a:rPr lang="es-ES" sz="4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107763" dir="2700000" algn="ctr" rotWithShape="0">
                    <a:schemeClr val="tx1"/>
                  </a:outerShdw>
                </a:effectLst>
                <a:latin typeface="White Christmas" pitchFamily="2" charset="0"/>
              </a:rPr>
              <a:t>ORRE  </a:t>
            </a:r>
            <a:r>
              <a:rPr lang="es-ES" sz="4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107763" dir="2700000" algn="ctr" rotWithShape="0">
                    <a:schemeClr val="tx1"/>
                  </a:outerShdw>
                </a:effectLst>
                <a:latin typeface="White Christmas" pitchFamily="2" charset="0"/>
              </a:rPr>
              <a:t>C</a:t>
            </a:r>
            <a:r>
              <a:rPr lang="es-ES" sz="4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107763" dir="2700000" algn="ctr" rotWithShape="0">
                    <a:schemeClr val="tx1"/>
                  </a:outerShdw>
                </a:effectLst>
                <a:latin typeface="White Christmas" pitchFamily="2" charset="0"/>
              </a:rPr>
              <a:t>ABALLITO  </a:t>
            </a:r>
            <a:endParaRPr lang="es-ES" sz="40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tile tx="0" ty="0" sx="100000" sy="100000" flip="none" algn="tl"/>
              </a:blipFill>
              <a:effectLst>
                <a:outerShdw dist="107763" dir="2700000" algn="ctr" rotWithShape="0">
                  <a:schemeClr val="tx1"/>
                </a:outerShdw>
              </a:effectLst>
              <a:latin typeface="White Christmas" pitchFamily="2" charset="0"/>
            </a:endParaRPr>
          </a:p>
        </p:txBody>
      </p:sp>
      <p:sp>
        <p:nvSpPr>
          <p:cNvPr id="10" name="9 Igual que"/>
          <p:cNvSpPr/>
          <p:nvPr/>
        </p:nvSpPr>
        <p:spPr>
          <a:xfrm>
            <a:off x="-1643063" y="-71438"/>
            <a:ext cx="12407901" cy="620713"/>
          </a:xfrm>
          <a:prstGeom prst="mathEqual">
            <a:avLst>
              <a:gd name="adj1" fmla="val 23520"/>
              <a:gd name="adj2" fmla="val 26292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Igual que"/>
          <p:cNvSpPr/>
          <p:nvPr/>
        </p:nvSpPr>
        <p:spPr>
          <a:xfrm>
            <a:off x="-1692275" y="6308725"/>
            <a:ext cx="12430125" cy="571500"/>
          </a:xfrm>
          <a:prstGeom prst="mathEqual">
            <a:avLst>
              <a:gd name="adj1" fmla="val 23520"/>
              <a:gd name="adj2" fmla="val 26292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dornos-navidenos_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386596" cy="6858000"/>
          </a:xfrm>
          <a:prstGeom prst="rect">
            <a:avLst/>
          </a:prstGeom>
        </p:spPr>
      </p:pic>
      <p:pic>
        <p:nvPicPr>
          <p:cNvPr id="4" name="3 Imagen" descr="adornos-navidenos_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333186" cy="6858000"/>
          </a:xfrm>
          <a:prstGeom prst="rect">
            <a:avLst/>
          </a:prstGeom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529137" y="3883025"/>
            <a:ext cx="4378379" cy="1492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VE" sz="2800" dirty="0">
                <a:solidFill>
                  <a:schemeClr val="bg1"/>
                </a:solidFill>
                <a:latin typeface="Monotype Corsiva" pitchFamily="66" charset="0"/>
              </a:rPr>
              <a:t>Serenata Guayanesa</a:t>
            </a:r>
          </a:p>
          <a:p>
            <a:pPr algn="r">
              <a:spcBef>
                <a:spcPct val="50000"/>
              </a:spcBef>
            </a:pPr>
            <a:r>
              <a:rPr lang="es-VE" sz="2800" dirty="0">
                <a:solidFill>
                  <a:schemeClr val="bg1"/>
                </a:solidFill>
                <a:latin typeface="Monotype Corsiva" pitchFamily="66" charset="0"/>
              </a:rPr>
              <a:t>Aguinaldo anónimo guayanés</a:t>
            </a:r>
          </a:p>
          <a:p>
            <a:pPr algn="r">
              <a:spcBef>
                <a:spcPct val="50000"/>
              </a:spcBef>
            </a:pPr>
            <a:r>
              <a:rPr lang="es-VE" sz="1400" dirty="0" smtClean="0">
                <a:solidFill>
                  <a:schemeClr val="bg1"/>
                </a:solidFill>
                <a:latin typeface="White Christmas" pitchFamily="2" charset="0"/>
              </a:rPr>
              <a:t>I</a:t>
            </a:r>
            <a:endParaRPr lang="es-ES" sz="1400" dirty="0">
              <a:solidFill>
                <a:schemeClr val="bg1"/>
              </a:solidFill>
              <a:latin typeface="White Christmas" pitchFamily="2" charset="0"/>
            </a:endParaRPr>
          </a:p>
        </p:txBody>
      </p:sp>
      <p:pic>
        <p:nvPicPr>
          <p:cNvPr id="6" name="5 Imagen" descr="Imagen Piloto 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64" y="0"/>
            <a:ext cx="940595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belen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86150" y="995363"/>
            <a:ext cx="4764088" cy="3438525"/>
          </a:xfrm>
          <a:prstGeom prst="rect">
            <a:avLst/>
          </a:prstGeom>
          <a:noFill/>
        </p:spPr>
      </p:pic>
      <p:pic>
        <p:nvPicPr>
          <p:cNvPr id="4102" name="Picture 6" descr="ray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69125" y="1609725"/>
            <a:ext cx="434975" cy="2384425"/>
          </a:xfrm>
          <a:prstGeom prst="rect">
            <a:avLst/>
          </a:prstGeom>
          <a:noFill/>
        </p:spPr>
      </p:pic>
      <p:pic>
        <p:nvPicPr>
          <p:cNvPr id="4101" name="Picture 5" descr="estrell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59575" y="1220788"/>
            <a:ext cx="593725" cy="630237"/>
          </a:xfrm>
          <a:prstGeom prst="rect">
            <a:avLst/>
          </a:prstGeom>
          <a:noFill/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3949700" y="5005388"/>
            <a:ext cx="43116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0">
                <a:solidFill>
                  <a:schemeClr val="bg1"/>
                </a:solidFill>
              </a:rPr>
              <a:t>Corre caballito, vamos a Belén</a:t>
            </a:r>
            <a:br>
              <a:rPr lang="es-ES" b="0">
                <a:solidFill>
                  <a:schemeClr val="bg1"/>
                </a:solidFill>
              </a:rPr>
            </a:br>
            <a:r>
              <a:rPr lang="es-ES" b="0">
                <a:solidFill>
                  <a:schemeClr val="bg1"/>
                </a:solidFill>
              </a:rPr>
              <a:t>a ver a María y al Niño también;</a:t>
            </a:r>
            <a:br>
              <a:rPr lang="es-ES" b="0">
                <a:solidFill>
                  <a:schemeClr val="bg1"/>
                </a:solidFill>
              </a:rPr>
            </a:br>
            <a:endParaRPr lang="es-ES" b="0">
              <a:solidFill>
                <a:schemeClr val="bg1"/>
              </a:solidFill>
            </a:endParaRPr>
          </a:p>
        </p:txBody>
      </p:sp>
      <p:pic>
        <p:nvPicPr>
          <p:cNvPr id="4107" name="Picture 11" descr="sabanero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23938" y="1935163"/>
            <a:ext cx="2800350" cy="3286125"/>
          </a:xfrm>
          <a:prstGeom prst="rect">
            <a:avLst/>
          </a:prstGeom>
          <a:noFill/>
        </p:spPr>
      </p:pic>
      <p:pic>
        <p:nvPicPr>
          <p:cNvPr id="7" name="6 Imagen" descr="Imagen Piloto 7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64" y="0"/>
            <a:ext cx="9131872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22200">
    <p:fade thruBlk="1"/>
    <p:sndAc>
      <p:stSnd loop="1">
        <p:snd r:embed="rId3" name="Corre Cabal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37" name="Group 17"/>
          <p:cNvGrpSpPr>
            <a:grpSpLocks/>
          </p:cNvGrpSpPr>
          <p:nvPr/>
        </p:nvGrpSpPr>
        <p:grpSpPr bwMode="auto">
          <a:xfrm>
            <a:off x="3486150" y="995363"/>
            <a:ext cx="4764088" cy="3438525"/>
            <a:chOff x="2196" y="627"/>
            <a:chExt cx="3001" cy="2166"/>
          </a:xfrm>
        </p:grpSpPr>
        <p:pic>
          <p:nvPicPr>
            <p:cNvPr id="5134" name="Picture 14" descr="belen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96" y="627"/>
              <a:ext cx="3001" cy="2166"/>
            </a:xfrm>
            <a:prstGeom prst="rect">
              <a:avLst/>
            </a:prstGeom>
            <a:noFill/>
          </p:spPr>
        </p:pic>
        <p:pic>
          <p:nvPicPr>
            <p:cNvPr id="5135" name="Picture 15" descr="rayo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90" y="1014"/>
              <a:ext cx="274" cy="1502"/>
            </a:xfrm>
            <a:prstGeom prst="rect">
              <a:avLst/>
            </a:prstGeom>
            <a:noFill/>
          </p:spPr>
        </p:pic>
        <p:pic>
          <p:nvPicPr>
            <p:cNvPr id="5136" name="Picture 16" descr="estrell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258" y="769"/>
              <a:ext cx="374" cy="397"/>
            </a:xfrm>
            <a:prstGeom prst="rect">
              <a:avLst/>
            </a:prstGeom>
            <a:noFill/>
          </p:spPr>
        </p:pic>
      </p:grp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5018088" y="4967288"/>
            <a:ext cx="37512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al Niño también dicen los pastores:</a:t>
            </a:r>
            <a:br>
              <a:rPr lang="es-ES">
                <a:solidFill>
                  <a:schemeClr val="bg1"/>
                </a:solidFill>
              </a:rPr>
            </a:br>
            <a:endParaRPr lang="es-ES">
              <a:solidFill>
                <a:schemeClr val="bg1"/>
              </a:solidFill>
            </a:endParaRPr>
          </a:p>
        </p:txBody>
      </p:sp>
      <p:pic>
        <p:nvPicPr>
          <p:cNvPr id="5142" name="Picture 22" descr="familia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2275" y="3541713"/>
            <a:ext cx="4419600" cy="2590800"/>
          </a:xfrm>
          <a:prstGeom prst="rect">
            <a:avLst/>
          </a:prstGeom>
          <a:noFill/>
        </p:spPr>
      </p:pic>
      <p:pic>
        <p:nvPicPr>
          <p:cNvPr id="8" name="7 Imagen" descr="Imagen Piloto 7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64" y="0"/>
            <a:ext cx="9131872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48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4881563" y="5943600"/>
            <a:ext cx="41275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que ha nacido un niño cubierto de flores. </a:t>
            </a:r>
            <a:br>
              <a:rPr lang="es-ES">
                <a:solidFill>
                  <a:schemeClr val="bg1"/>
                </a:solidFill>
              </a:rPr>
            </a:br>
            <a:endParaRPr lang="es-ES">
              <a:solidFill>
                <a:schemeClr val="bg1"/>
              </a:solidFill>
            </a:endParaRPr>
          </a:p>
        </p:txBody>
      </p:sp>
      <p:grpSp>
        <p:nvGrpSpPr>
          <p:cNvPr id="6155" name="Group 11"/>
          <p:cNvGrpSpPr>
            <a:grpSpLocks/>
          </p:cNvGrpSpPr>
          <p:nvPr/>
        </p:nvGrpSpPr>
        <p:grpSpPr bwMode="auto">
          <a:xfrm>
            <a:off x="4295775" y="473075"/>
            <a:ext cx="4848225" cy="5627688"/>
            <a:chOff x="2706" y="298"/>
            <a:chExt cx="3054" cy="3545"/>
          </a:xfrm>
        </p:grpSpPr>
        <p:sp>
          <p:nvSpPr>
            <p:cNvPr id="6154" name="Rectangle 10"/>
            <p:cNvSpPr>
              <a:spLocks noChangeArrowheads="1"/>
            </p:cNvSpPr>
            <p:nvPr/>
          </p:nvSpPr>
          <p:spPr bwMode="auto">
            <a:xfrm>
              <a:off x="2815" y="752"/>
              <a:ext cx="2945" cy="2563"/>
            </a:xfrm>
            <a:prstGeom prst="rect">
              <a:avLst/>
            </a:prstGeom>
            <a:solidFill>
              <a:srgbClr val="0033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pic>
          <p:nvPicPr>
            <p:cNvPr id="6153" name="Picture 9" descr="niñ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706" y="298"/>
              <a:ext cx="1756" cy="3545"/>
            </a:xfrm>
            <a:prstGeom prst="rect">
              <a:avLst/>
            </a:prstGeom>
            <a:noFill/>
          </p:spPr>
        </p:pic>
      </p:grpSp>
      <p:pic>
        <p:nvPicPr>
          <p:cNvPr id="6159" name="Picture 15" descr="famili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2275" y="3541713"/>
            <a:ext cx="4419600" cy="2590800"/>
          </a:xfrm>
          <a:prstGeom prst="rect">
            <a:avLst/>
          </a:prstGeom>
          <a:noFill/>
        </p:spPr>
      </p:pic>
      <p:pic>
        <p:nvPicPr>
          <p:cNvPr id="7" name="6 Imagen" descr="Imagen Piloto 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64" y="0"/>
            <a:ext cx="9131872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7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agu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7650" y="869950"/>
            <a:ext cx="5640388" cy="4183063"/>
          </a:xfrm>
          <a:prstGeom prst="rect">
            <a:avLst/>
          </a:prstGeom>
          <a:noFill/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5148263" y="5420817"/>
            <a:ext cx="356379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dirty="0">
                <a:solidFill>
                  <a:schemeClr val="bg1"/>
                </a:solidFill>
              </a:rPr>
              <a:t>El ángel Gabriel anunció a María</a:t>
            </a:r>
            <a:br>
              <a:rPr lang="es-ES" dirty="0">
                <a:solidFill>
                  <a:schemeClr val="bg1"/>
                </a:solidFill>
              </a:rPr>
            </a:br>
            <a:r>
              <a:rPr lang="es-ES" dirty="0">
                <a:solidFill>
                  <a:schemeClr val="bg1"/>
                </a:solidFill>
              </a:rPr>
              <a:t>que </a:t>
            </a:r>
            <a:r>
              <a:rPr lang="es-ES" dirty="0" smtClean="0">
                <a:solidFill>
                  <a:schemeClr val="bg1"/>
                </a:solidFill>
              </a:rPr>
              <a:t> el  Hijo </a:t>
            </a:r>
            <a:r>
              <a:rPr lang="es-ES" dirty="0">
                <a:solidFill>
                  <a:schemeClr val="bg1"/>
                </a:solidFill>
              </a:rPr>
              <a:t>Divino de ella nacería.</a:t>
            </a:r>
            <a:br>
              <a:rPr lang="es-ES" dirty="0">
                <a:solidFill>
                  <a:schemeClr val="bg1"/>
                </a:solidFill>
              </a:rPr>
            </a:b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7180" name="Picture 12" descr="estef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875" y="431800"/>
            <a:ext cx="1316038" cy="1846263"/>
          </a:xfrm>
          <a:prstGeom prst="rect">
            <a:avLst/>
          </a:prstGeom>
          <a:noFill/>
        </p:spPr>
      </p:pic>
      <p:pic>
        <p:nvPicPr>
          <p:cNvPr id="7182" name="Picture 14" descr="familia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2275" y="3541713"/>
            <a:ext cx="4419600" cy="2590800"/>
          </a:xfrm>
          <a:prstGeom prst="rect">
            <a:avLst/>
          </a:prstGeom>
          <a:noFill/>
        </p:spPr>
      </p:pic>
      <p:pic>
        <p:nvPicPr>
          <p:cNvPr id="6" name="5 Imagen" descr="Imagen Piloto 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64" y="0"/>
            <a:ext cx="9131872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7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04" name="Group 12"/>
          <p:cNvGrpSpPr>
            <a:grpSpLocks/>
          </p:cNvGrpSpPr>
          <p:nvPr/>
        </p:nvGrpSpPr>
        <p:grpSpPr bwMode="auto">
          <a:xfrm>
            <a:off x="3486150" y="995363"/>
            <a:ext cx="4764088" cy="3438525"/>
            <a:chOff x="2196" y="627"/>
            <a:chExt cx="3001" cy="2166"/>
          </a:xfrm>
        </p:grpSpPr>
        <p:pic>
          <p:nvPicPr>
            <p:cNvPr id="8205" name="Picture 13" descr="belen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96" y="627"/>
              <a:ext cx="3001" cy="2166"/>
            </a:xfrm>
            <a:prstGeom prst="rect">
              <a:avLst/>
            </a:prstGeom>
            <a:noFill/>
          </p:spPr>
        </p:pic>
        <p:pic>
          <p:nvPicPr>
            <p:cNvPr id="8206" name="Picture 14" descr="rayo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90" y="1014"/>
              <a:ext cx="274" cy="1502"/>
            </a:xfrm>
            <a:prstGeom prst="rect">
              <a:avLst/>
            </a:prstGeom>
            <a:noFill/>
          </p:spPr>
        </p:pic>
        <p:pic>
          <p:nvPicPr>
            <p:cNvPr id="8207" name="Picture 15" descr="estrell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258" y="769"/>
              <a:ext cx="374" cy="397"/>
            </a:xfrm>
            <a:prstGeom prst="rect">
              <a:avLst/>
            </a:prstGeom>
            <a:noFill/>
          </p:spPr>
        </p:pic>
      </p:grp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5018088" y="4967288"/>
            <a:ext cx="37512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De ella nacería dicen los pastores:</a:t>
            </a:r>
            <a:br>
              <a:rPr lang="es-ES">
                <a:solidFill>
                  <a:schemeClr val="bg1"/>
                </a:solidFill>
              </a:rPr>
            </a:br>
            <a:endParaRPr lang="es-ES">
              <a:solidFill>
                <a:schemeClr val="bg1"/>
              </a:solidFill>
            </a:endParaRPr>
          </a:p>
        </p:txBody>
      </p:sp>
      <p:pic>
        <p:nvPicPr>
          <p:cNvPr id="8211" name="Picture 19" descr="familia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2275" y="3541713"/>
            <a:ext cx="4419600" cy="2590800"/>
          </a:xfrm>
          <a:prstGeom prst="rect">
            <a:avLst/>
          </a:prstGeom>
          <a:noFill/>
        </p:spPr>
      </p:pic>
      <p:pic>
        <p:nvPicPr>
          <p:cNvPr id="8" name="7 Imagen" descr="Imagen Piloto 7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64" y="0"/>
            <a:ext cx="9131872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4864100" y="5124450"/>
            <a:ext cx="41275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que ha nacido un niño cubierto de flores. </a:t>
            </a:r>
            <a:br>
              <a:rPr lang="es-ES">
                <a:solidFill>
                  <a:schemeClr val="bg1"/>
                </a:solidFill>
              </a:rPr>
            </a:br>
            <a:endParaRPr lang="es-ES">
              <a:solidFill>
                <a:schemeClr val="bg1"/>
              </a:solidFill>
            </a:endParaRPr>
          </a:p>
        </p:txBody>
      </p:sp>
      <p:pic>
        <p:nvPicPr>
          <p:cNvPr id="9222" name="Picture 6" descr="ninoflor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7800" y="655638"/>
            <a:ext cx="5956300" cy="4352925"/>
          </a:xfrm>
          <a:prstGeom prst="rect">
            <a:avLst/>
          </a:prstGeom>
          <a:noFill/>
        </p:spPr>
      </p:pic>
      <p:pic>
        <p:nvPicPr>
          <p:cNvPr id="9225" name="Picture 9" descr="famili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2275" y="3541713"/>
            <a:ext cx="4419600" cy="2590800"/>
          </a:xfrm>
          <a:prstGeom prst="rect">
            <a:avLst/>
          </a:prstGeom>
          <a:noFill/>
        </p:spPr>
      </p:pic>
      <p:pic>
        <p:nvPicPr>
          <p:cNvPr id="5" name="4 Imagen" descr="Imagen Piloto 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0"/>
            <a:ext cx="9144000" cy="687727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7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51" name="Group 11"/>
          <p:cNvGrpSpPr>
            <a:grpSpLocks/>
          </p:cNvGrpSpPr>
          <p:nvPr/>
        </p:nvGrpSpPr>
        <p:grpSpPr bwMode="auto">
          <a:xfrm>
            <a:off x="3486150" y="995363"/>
            <a:ext cx="4764088" cy="3438525"/>
            <a:chOff x="2196" y="627"/>
            <a:chExt cx="3001" cy="2166"/>
          </a:xfrm>
        </p:grpSpPr>
        <p:pic>
          <p:nvPicPr>
            <p:cNvPr id="10252" name="Picture 12" descr="belen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96" y="627"/>
              <a:ext cx="3001" cy="2166"/>
            </a:xfrm>
            <a:prstGeom prst="rect">
              <a:avLst/>
            </a:prstGeom>
            <a:noFill/>
          </p:spPr>
        </p:pic>
        <p:pic>
          <p:nvPicPr>
            <p:cNvPr id="10253" name="Picture 13" descr="rayo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90" y="1014"/>
              <a:ext cx="274" cy="1502"/>
            </a:xfrm>
            <a:prstGeom prst="rect">
              <a:avLst/>
            </a:prstGeom>
            <a:noFill/>
          </p:spPr>
        </p:pic>
        <p:pic>
          <p:nvPicPr>
            <p:cNvPr id="10254" name="Picture 14" descr="estrell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258" y="769"/>
              <a:ext cx="374" cy="397"/>
            </a:xfrm>
            <a:prstGeom prst="rect">
              <a:avLst/>
            </a:prstGeom>
            <a:noFill/>
          </p:spPr>
        </p:pic>
      </p:grp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4913313" y="5197475"/>
            <a:ext cx="4006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Los tres Reyes Magos vienen del Oriente</a:t>
            </a:r>
            <a:br>
              <a:rPr lang="es-ES">
                <a:solidFill>
                  <a:schemeClr val="bg1"/>
                </a:solidFill>
              </a:rPr>
            </a:br>
            <a:r>
              <a:rPr lang="es-ES">
                <a:solidFill>
                  <a:schemeClr val="bg1"/>
                </a:solidFill>
              </a:rPr>
              <a:t>y le traen al Niño hermosos presentes. </a:t>
            </a:r>
          </a:p>
        </p:txBody>
      </p:sp>
      <p:pic>
        <p:nvPicPr>
          <p:cNvPr id="10258" name="Picture 18" descr="REY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4850" y="2092325"/>
            <a:ext cx="4610100" cy="2924175"/>
          </a:xfrm>
          <a:prstGeom prst="rect">
            <a:avLst/>
          </a:prstGeom>
          <a:noFill/>
        </p:spPr>
      </p:pic>
      <p:pic>
        <p:nvPicPr>
          <p:cNvPr id="8" name="7 Imagen" descr="Imagen Piloto 7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64" y="0"/>
            <a:ext cx="9131872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6641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28" name="Group 16"/>
          <p:cNvGrpSpPr>
            <a:grpSpLocks/>
          </p:cNvGrpSpPr>
          <p:nvPr/>
        </p:nvGrpSpPr>
        <p:grpSpPr bwMode="auto">
          <a:xfrm>
            <a:off x="3486150" y="995363"/>
            <a:ext cx="4764088" cy="3438525"/>
            <a:chOff x="2196" y="627"/>
            <a:chExt cx="3001" cy="2166"/>
          </a:xfrm>
        </p:grpSpPr>
        <p:pic>
          <p:nvPicPr>
            <p:cNvPr id="13329" name="Picture 17" descr="belen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96" y="627"/>
              <a:ext cx="3001" cy="2166"/>
            </a:xfrm>
            <a:prstGeom prst="rect">
              <a:avLst/>
            </a:prstGeom>
            <a:noFill/>
          </p:spPr>
        </p:pic>
        <p:pic>
          <p:nvPicPr>
            <p:cNvPr id="13330" name="Picture 18" descr="rayo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90" y="1014"/>
              <a:ext cx="274" cy="1502"/>
            </a:xfrm>
            <a:prstGeom prst="rect">
              <a:avLst/>
            </a:prstGeom>
            <a:noFill/>
          </p:spPr>
        </p:pic>
        <p:pic>
          <p:nvPicPr>
            <p:cNvPr id="13331" name="Picture 19" descr="estrell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258" y="769"/>
              <a:ext cx="374" cy="397"/>
            </a:xfrm>
            <a:prstGeom prst="rect">
              <a:avLst/>
            </a:prstGeom>
            <a:noFill/>
          </p:spPr>
        </p:pic>
      </p:grp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5018088" y="4967288"/>
            <a:ext cx="38909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Hermosos presentes dicen los pastores:</a:t>
            </a:r>
            <a:br>
              <a:rPr lang="es-ES">
                <a:solidFill>
                  <a:schemeClr val="bg1"/>
                </a:solidFill>
              </a:rPr>
            </a:br>
            <a:endParaRPr lang="es-ES">
              <a:solidFill>
                <a:schemeClr val="bg1"/>
              </a:solidFill>
            </a:endParaRPr>
          </a:p>
        </p:txBody>
      </p:sp>
      <p:pic>
        <p:nvPicPr>
          <p:cNvPr id="13335" name="Picture 23" descr="familia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2275" y="3541713"/>
            <a:ext cx="4419600" cy="2590800"/>
          </a:xfrm>
          <a:prstGeom prst="rect">
            <a:avLst/>
          </a:prstGeom>
          <a:noFill/>
        </p:spPr>
      </p:pic>
      <p:pic>
        <p:nvPicPr>
          <p:cNvPr id="8" name="7 Imagen" descr="Imagen Piloto 7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64" y="0"/>
            <a:ext cx="9131872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4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4543425" y="5505450"/>
            <a:ext cx="41275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que ha nacido un niño cubierto de flores. </a:t>
            </a:r>
            <a:br>
              <a:rPr lang="es-ES">
                <a:solidFill>
                  <a:schemeClr val="bg1"/>
                </a:solidFill>
              </a:rPr>
            </a:br>
            <a:endParaRPr lang="es-ES">
              <a:solidFill>
                <a:schemeClr val="bg1"/>
              </a:solidFill>
            </a:endParaRPr>
          </a:p>
        </p:txBody>
      </p:sp>
      <p:pic>
        <p:nvPicPr>
          <p:cNvPr id="12298" name="Picture 10" descr="niñoyf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0413" y="842963"/>
            <a:ext cx="3465512" cy="4210050"/>
          </a:xfrm>
          <a:prstGeom prst="rect">
            <a:avLst/>
          </a:prstGeom>
          <a:noFill/>
        </p:spPr>
      </p:pic>
      <p:pic>
        <p:nvPicPr>
          <p:cNvPr id="12299" name="Picture 11" descr="famili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2275" y="3541713"/>
            <a:ext cx="4419600" cy="2590800"/>
          </a:xfrm>
          <a:prstGeom prst="rect">
            <a:avLst/>
          </a:prstGeom>
          <a:noFill/>
        </p:spPr>
      </p:pic>
      <p:pic>
        <p:nvPicPr>
          <p:cNvPr id="5" name="4 Imagen" descr="Imagen Piloto 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64" y="0"/>
            <a:ext cx="9131872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ninoflor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7800" y="655638"/>
            <a:ext cx="5956300" cy="4352925"/>
          </a:xfrm>
          <a:prstGeom prst="rect">
            <a:avLst/>
          </a:prstGeom>
          <a:noFill/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4972050" y="5165725"/>
            <a:ext cx="38417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San José y la Virgen, la mula y el buey</a:t>
            </a:r>
            <a:br>
              <a:rPr lang="es-ES">
                <a:solidFill>
                  <a:schemeClr val="bg1"/>
                </a:solidFill>
              </a:rPr>
            </a:br>
            <a:r>
              <a:rPr lang="es-ES">
                <a:solidFill>
                  <a:schemeClr val="bg1"/>
                </a:solidFill>
              </a:rPr>
              <a:t>fueron los que vieron al Niño nacer.</a:t>
            </a:r>
            <a:br>
              <a:rPr lang="es-ES">
                <a:solidFill>
                  <a:schemeClr val="bg1"/>
                </a:solidFill>
              </a:rPr>
            </a:br>
            <a:endParaRPr lang="es-ES">
              <a:solidFill>
                <a:schemeClr val="bg1"/>
              </a:solidFill>
            </a:endParaRPr>
          </a:p>
        </p:txBody>
      </p:sp>
      <p:pic>
        <p:nvPicPr>
          <p:cNvPr id="14345" name="Picture 9" descr="burroador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68675" y="2601913"/>
            <a:ext cx="2220913" cy="1589087"/>
          </a:xfrm>
          <a:prstGeom prst="rect">
            <a:avLst/>
          </a:prstGeom>
          <a:noFill/>
        </p:spPr>
      </p:pic>
      <p:pic>
        <p:nvPicPr>
          <p:cNvPr id="14348" name="Picture 12" descr="familia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2275" y="3541713"/>
            <a:ext cx="4419600" cy="2590800"/>
          </a:xfrm>
          <a:prstGeom prst="rect">
            <a:avLst/>
          </a:prstGeom>
          <a:noFill/>
        </p:spPr>
      </p:pic>
      <p:pic>
        <p:nvPicPr>
          <p:cNvPr id="6" name="5 Imagen" descr="Imagen Piloto 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64" y="0"/>
            <a:ext cx="9131872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67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8" name="Text Box 14"/>
          <p:cNvSpPr txBox="1">
            <a:spLocks noChangeArrowheads="1"/>
          </p:cNvSpPr>
          <p:nvPr/>
        </p:nvSpPr>
        <p:spPr bwMode="auto">
          <a:xfrm>
            <a:off x="5018088" y="4967288"/>
            <a:ext cx="38909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Al niño nacer dicen los pastores:</a:t>
            </a:r>
            <a:br>
              <a:rPr lang="es-ES">
                <a:solidFill>
                  <a:schemeClr val="bg1"/>
                </a:solidFill>
              </a:rPr>
            </a:br>
            <a:endParaRPr lang="es-ES">
              <a:solidFill>
                <a:schemeClr val="bg1"/>
              </a:solidFill>
            </a:endParaRPr>
          </a:p>
        </p:txBody>
      </p:sp>
      <p:grpSp>
        <p:nvGrpSpPr>
          <p:cNvPr id="16400" name="Group 16"/>
          <p:cNvGrpSpPr>
            <a:grpSpLocks/>
          </p:cNvGrpSpPr>
          <p:nvPr/>
        </p:nvGrpSpPr>
        <p:grpSpPr bwMode="auto">
          <a:xfrm>
            <a:off x="3486150" y="995363"/>
            <a:ext cx="4764088" cy="3438525"/>
            <a:chOff x="2196" y="627"/>
            <a:chExt cx="3001" cy="2166"/>
          </a:xfrm>
        </p:grpSpPr>
        <p:pic>
          <p:nvPicPr>
            <p:cNvPr id="16401" name="Picture 17" descr="belen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96" y="627"/>
              <a:ext cx="3001" cy="2166"/>
            </a:xfrm>
            <a:prstGeom prst="rect">
              <a:avLst/>
            </a:prstGeom>
            <a:noFill/>
          </p:spPr>
        </p:pic>
        <p:pic>
          <p:nvPicPr>
            <p:cNvPr id="16402" name="Picture 18" descr="rayo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90" y="1014"/>
              <a:ext cx="274" cy="1502"/>
            </a:xfrm>
            <a:prstGeom prst="rect">
              <a:avLst/>
            </a:prstGeom>
            <a:noFill/>
          </p:spPr>
        </p:pic>
        <p:pic>
          <p:nvPicPr>
            <p:cNvPr id="16403" name="Picture 19" descr="estrell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258" y="769"/>
              <a:ext cx="374" cy="397"/>
            </a:xfrm>
            <a:prstGeom prst="rect">
              <a:avLst/>
            </a:prstGeom>
            <a:noFill/>
          </p:spPr>
        </p:pic>
      </p:grpSp>
      <p:pic>
        <p:nvPicPr>
          <p:cNvPr id="16407" name="Picture 23" descr="familia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2275" y="3541713"/>
            <a:ext cx="4419600" cy="2590800"/>
          </a:xfrm>
          <a:prstGeom prst="rect">
            <a:avLst/>
          </a:prstGeom>
          <a:noFill/>
        </p:spPr>
      </p:pic>
      <p:pic>
        <p:nvPicPr>
          <p:cNvPr id="8" name="7 Imagen" descr="Imagen Piloto 7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64" y="0"/>
            <a:ext cx="9131872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47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1" name="Picture 11" descr="virgen sent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46350" y="646113"/>
            <a:ext cx="6248400" cy="4622800"/>
          </a:xfrm>
          <a:prstGeom prst="rect">
            <a:avLst/>
          </a:prstGeom>
          <a:noFill/>
        </p:spPr>
      </p:pic>
      <p:pic>
        <p:nvPicPr>
          <p:cNvPr id="15367" name="Picture 7" descr="rayo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41863" y="549275"/>
            <a:ext cx="2798762" cy="3694113"/>
          </a:xfrm>
          <a:prstGeom prst="rect">
            <a:avLst/>
          </a:prstGeom>
          <a:noFill/>
        </p:spPr>
      </p:pic>
      <p:pic>
        <p:nvPicPr>
          <p:cNvPr id="15368" name="Picture 8" descr="estrell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30725" y="292100"/>
            <a:ext cx="593725" cy="630238"/>
          </a:xfrm>
          <a:prstGeom prst="rect">
            <a:avLst/>
          </a:prstGeom>
          <a:noFill/>
        </p:spPr>
      </p:pic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4506913" y="5508625"/>
            <a:ext cx="41275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que ha nacido un niño cubierto de flores. </a:t>
            </a:r>
            <a:br>
              <a:rPr lang="es-ES">
                <a:solidFill>
                  <a:schemeClr val="bg1"/>
                </a:solidFill>
              </a:rPr>
            </a:br>
            <a:endParaRPr lang="es-ES">
              <a:solidFill>
                <a:schemeClr val="bg1"/>
              </a:solidFill>
            </a:endParaRPr>
          </a:p>
        </p:txBody>
      </p:sp>
      <p:pic>
        <p:nvPicPr>
          <p:cNvPr id="15376" name="Picture 16" descr="cuatro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" y="2871788"/>
            <a:ext cx="2800350" cy="3286125"/>
          </a:xfrm>
          <a:prstGeom prst="rect">
            <a:avLst/>
          </a:prstGeom>
          <a:noFill/>
        </p:spPr>
      </p:pic>
      <p:pic>
        <p:nvPicPr>
          <p:cNvPr id="15378" name="Picture 18" descr="familia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89213" y="2516188"/>
            <a:ext cx="2805112" cy="1644650"/>
          </a:xfrm>
          <a:prstGeom prst="rect">
            <a:avLst/>
          </a:prstGeom>
          <a:noFill/>
        </p:spPr>
      </p:pic>
      <p:pic>
        <p:nvPicPr>
          <p:cNvPr id="8" name="7 Imagen" descr="Imagen Piloto 7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64" y="0"/>
            <a:ext cx="9131872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487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1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5" name="Text Box 17"/>
          <p:cNvSpPr txBox="1">
            <a:spLocks noChangeArrowheads="1"/>
          </p:cNvSpPr>
          <p:nvPr/>
        </p:nvSpPr>
        <p:spPr bwMode="auto">
          <a:xfrm>
            <a:off x="1377820" y="2003182"/>
            <a:ext cx="6821488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VE" dirty="0">
                <a:latin typeface="Monotype Corsiva" pitchFamily="66" charset="0"/>
              </a:rPr>
              <a:t>Aguinaldo anónimo guayanés, fue dado a conocer por la agrupación Serenata Guayanesa a quienes se los enseñó en su infancia, Mons. Constantino </a:t>
            </a:r>
            <a:r>
              <a:rPr lang="es-VE" dirty="0" err="1">
                <a:latin typeface="Monotype Corsiva" pitchFamily="66" charset="0"/>
              </a:rPr>
              <a:t>Maradei</a:t>
            </a:r>
            <a:r>
              <a:rPr lang="es-VE" dirty="0">
                <a:latin typeface="Monotype Corsiva" pitchFamily="66" charset="0"/>
              </a:rPr>
              <a:t> quien para ese momento era párroco de Ciudad Bolívar</a:t>
            </a:r>
            <a:endParaRPr lang="es-ES" dirty="0">
              <a:latin typeface="Monotype Corsiva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VE" dirty="0">
                <a:latin typeface="Monotype Corsiva" pitchFamily="66" charset="0"/>
              </a:rPr>
              <a:t>“ Corre caballito” evoca toda aquella inocencia de nuestra infancia donde un simple palo de escoba se convertía en nuestra imaginación en un brioso caballo que nos llevaba a mundos de fantasía y que mejor momento que la navidad para ir cabalgando a ese Belén de cerros de papel, casitas de cartón y corcho, pozos de espejos llenos de paticos nadando para ver al niño Jesús, cuando nos dormíamos temprano el 24 para despertar y ver aquellos regalos que le pedíamos en </a:t>
            </a:r>
            <a:r>
              <a:rPr lang="es-VE" dirty="0" smtClean="0">
                <a:latin typeface="Monotype Corsiva" pitchFamily="66" charset="0"/>
              </a:rPr>
              <a:t>nuestras</a:t>
            </a:r>
          </a:p>
          <a:p>
            <a:pPr algn="ctr">
              <a:spcBef>
                <a:spcPct val="50000"/>
              </a:spcBef>
            </a:pPr>
            <a:r>
              <a:rPr lang="es-VE" dirty="0" smtClean="0">
                <a:latin typeface="Monotype Corsiva" pitchFamily="66" charset="0"/>
              </a:rPr>
              <a:t>cartas</a:t>
            </a:r>
            <a:r>
              <a:rPr lang="es-VE" dirty="0">
                <a:latin typeface="Monotype Corsiva" pitchFamily="66" charset="0"/>
              </a:rPr>
              <a:t>.</a:t>
            </a:r>
          </a:p>
          <a:p>
            <a:pPr algn="ctr">
              <a:spcBef>
                <a:spcPct val="50000"/>
              </a:spcBef>
            </a:pPr>
            <a:endParaRPr lang="es-VE" dirty="0">
              <a:latin typeface="Monotype Corsiva" pitchFamily="66" charset="0"/>
            </a:endParaRPr>
          </a:p>
        </p:txBody>
      </p:sp>
      <p:pic>
        <p:nvPicPr>
          <p:cNvPr id="17426" name="Picture 1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71690" y="690980"/>
            <a:ext cx="3686175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8" descr="bomba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106" y="39277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1" descr="twinkstar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188" y="333375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6" descr="ani_star00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12147" y="457200"/>
            <a:ext cx="99060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bomba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4022" y="5385184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1749970" y="5454869"/>
            <a:ext cx="57859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rgbClr val="C00000"/>
                </a:solidFill>
                <a:latin typeface="White Christmas" pitchFamily="2" charset="0"/>
              </a:rPr>
              <a:t>         F E L I Z </a:t>
            </a:r>
          </a:p>
          <a:p>
            <a:r>
              <a:rPr lang="es-VE" sz="2800" dirty="0" smtClean="0">
                <a:solidFill>
                  <a:srgbClr val="C00000"/>
                </a:solidFill>
                <a:latin typeface="White Christmas" pitchFamily="2" charset="0"/>
              </a:rPr>
              <a:t>     N AV I D A D</a:t>
            </a:r>
            <a:endParaRPr lang="es-ES" sz="2800" dirty="0">
              <a:solidFill>
                <a:srgbClr val="C00000"/>
              </a:solidFill>
              <a:latin typeface="White Christmas" pitchFamily="2" charset="0"/>
            </a:endParaRPr>
          </a:p>
        </p:txBody>
      </p:sp>
      <p:pic>
        <p:nvPicPr>
          <p:cNvPr id="12" name="Picture 4" descr="op6-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2733" y="4997411"/>
            <a:ext cx="1115616" cy="1445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Imagen Piloto 7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064" y="0"/>
            <a:ext cx="9131872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tx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CO" altLang="es-CO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>
                <a:solidFill>
                  <a:srgbClr val="0066FF"/>
                </a:solidFill>
                <a:latin typeface="Calibri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>
              <a:solidFill>
                <a:srgbClr val="0066FF"/>
              </a:solidFill>
              <a:latin typeface="Calibri" pitchFamily="34" charset="0"/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2.4|3|6.5|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2|2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7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3|5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5|4.7|17.3|12.2|4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6|26.5|3|6.2|1.3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636</TotalTime>
  <Words>255</Words>
  <Application>Microsoft Office PowerPoint</Application>
  <PresentationFormat>Presentación en pantalla (4:3)</PresentationFormat>
  <Paragraphs>25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personal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rangel</dc:creator>
  <cp:lastModifiedBy>Usuario</cp:lastModifiedBy>
  <cp:revision>64</cp:revision>
  <dcterms:created xsi:type="dcterms:W3CDTF">2005-10-21T11:50:39Z</dcterms:created>
  <dcterms:modified xsi:type="dcterms:W3CDTF">2015-12-10T20:56:35Z</dcterms:modified>
</cp:coreProperties>
</file>