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Comic Sans MS" pitchFamily="66" charset="0"/>
      <p:regular r:id="rId4"/>
      <p:bold r:id="rId5"/>
    </p:embeddedFont>
    <p:embeddedFont>
      <p:font typeface="ChopinScript" pitchFamily="2" charset="0"/>
      <p:regular r:id="rId6"/>
    </p:embeddedFont>
    <p:embeddedFont>
      <p:font typeface="Kristen ITC" pitchFamily="66" charset="0"/>
      <p:regular r:id="rId7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/IjJV5YZUXHdfpOL+cYPA==" hashData="/iPhedKKnb6tvL3K2FLxlZqCRp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EBEB"/>
    <a:srgbClr val="ECE8EE"/>
    <a:srgbClr val="7D81B9"/>
    <a:srgbClr val="C7C9E1"/>
    <a:srgbClr val="7864EE"/>
    <a:srgbClr val="D4D6E8"/>
    <a:srgbClr val="2F3257"/>
    <a:srgbClr val="ECEAE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8C8A3-4797-4871-8178-FCAA67850D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BFD65-0942-4E13-8FB7-631BB712574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E2744-7978-4308-82F4-884EF4C8EB0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EA6C09-1742-48D6-9F57-411414A210C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924C3-AB4D-49CA-848D-2F9287476C1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D7639E-61B5-4891-A271-DFF741843C9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CF0F0A-4EE3-4F5A-ACCA-B4F796BE24A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123CB2-1B81-453C-8FAA-0499B4C7FF9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EB2FA6-9380-40C3-9F6E-B0E190D91F1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12C42C-E6AE-410B-8E4D-7C64AD10668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71D38-BA24-4ABC-89AB-9BB76BB18F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BA0554D-EFB1-42F1-86B2-FBB4AC76FA2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EB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2438400" y="1524000"/>
            <a:ext cx="4579938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Que tus manos sean siempre generosas y solidarias,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y que tus pasos transiten, firmes, el rumbo de la paz.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Que tus oídos permanezcan abiertos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a la voz de Dios y al clamor de tus projimos</a:t>
            </a:r>
          </a:p>
          <a:p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y que tu boca sepa pronunciar palabras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que animen, que sanen, que perdonen, 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que denuncien la injusticia y anuncien la vida.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Que tu mirada brille, pura, con la luz de la esperanza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y que tu vida entera refleje 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en cada acto, en cada gesto, 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en cada sonido y en cada silencio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>el amor de Dios.</a:t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r>
              <a:rPr lang="en-US" sz="1400">
                <a:solidFill>
                  <a:srgbClr val="2F3257"/>
                </a:solidFill>
                <a:latin typeface="Comic Sans MS" pitchFamily="66" charset="0"/>
              </a:rPr>
              <a:t/>
            </a:r>
            <a:br>
              <a:rPr lang="en-US" sz="1400">
                <a:solidFill>
                  <a:srgbClr val="2F3257"/>
                </a:solidFill>
                <a:latin typeface="Comic Sans MS" pitchFamily="66" charset="0"/>
              </a:rPr>
            </a:br>
            <a:endParaRPr lang="en-US" sz="1400">
              <a:solidFill>
                <a:srgbClr val="2F3257"/>
              </a:solidFill>
              <a:latin typeface="Comic Sans MS" pitchFamily="66" charset="0"/>
            </a:endParaRPr>
          </a:p>
        </p:txBody>
      </p:sp>
      <p:sp>
        <p:nvSpPr>
          <p:cNvPr id="3099" name="Text Box 27"/>
          <p:cNvSpPr txBox="1">
            <a:spLocks noChangeArrowheads="1"/>
          </p:cNvSpPr>
          <p:nvPr/>
        </p:nvSpPr>
        <p:spPr bwMode="auto">
          <a:xfrm>
            <a:off x="3124200" y="1219200"/>
            <a:ext cx="24733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2F3257"/>
                </a:solidFill>
                <a:latin typeface="Comic Sans MS" pitchFamily="66" charset="0"/>
              </a:rPr>
              <a:t>Bendicion de Navidad</a:t>
            </a:r>
          </a:p>
        </p:txBody>
      </p:sp>
      <p:pic>
        <p:nvPicPr>
          <p:cNvPr id="2052" name="Picture 38" descr="Imagen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1000"/>
            <a:ext cx="9144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36" descr="MD-Garland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1400" y="304800"/>
            <a:ext cx="1524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5" name="Picture 53" descr="Imagen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48000" y="4495800"/>
            <a:ext cx="2871788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6" name="Picture 54" descr="Imagen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29400" y="4648200"/>
            <a:ext cx="1916113" cy="170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27" name="Picture 55" descr="Imagen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4648200"/>
            <a:ext cx="208915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2209800" y="990600"/>
            <a:ext cx="5437188" cy="61864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endParaRPr lang="es-UY" dirty="0"/>
          </a:p>
          <a:p>
            <a:pPr>
              <a:defRPr/>
            </a:pP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Oracion por la PAZ, </a:t>
            </a:r>
          </a:p>
          <a:p>
            <a:pPr>
              <a:defRPr/>
            </a:pPr>
            <a:endParaRPr lang="es-UY" sz="1400" dirty="0">
              <a:solidFill>
                <a:srgbClr val="2F3257"/>
              </a:solidFill>
              <a:latin typeface="Comic Sans MS" pitchFamily="66" charset="0"/>
            </a:endParaRPr>
          </a:p>
          <a:p>
            <a:pPr>
              <a:defRPr/>
            </a:pP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Juan Pablo II</a:t>
            </a:r>
          </a:p>
          <a:p>
            <a:pPr>
              <a:defRPr/>
            </a:pPr>
            <a:endParaRPr lang="es-UY" sz="1400" dirty="0">
              <a:solidFill>
                <a:srgbClr val="2F3257"/>
              </a:solidFill>
              <a:latin typeface="Comic Sans MS" pitchFamily="66" charset="0"/>
            </a:endParaRPr>
          </a:p>
          <a:p>
            <a:pPr>
              <a:defRPr/>
            </a:pP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Oh, Dios, Creador del universo,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que extiendes tu preocupación paternal sobre cada criatura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y que guías los eventos de la historia a la meta de la salvación;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nosotros reconocemos tu amor paternal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que a pesar de la resistencia de la humanidad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y, en un mundo dividido por la disputa y la discordia,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Tú nos haces preparar para la reconciliación.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Renueva en nosotros las maravillas de tu misericordia;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envía tu Espíritu sobre nosotros,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para que él pueda obrar en la intimidad de nuestros corazones;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para que los enemigos puedan empezar a dialogar;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para que los adversarios puedan </a:t>
            </a:r>
            <a:r>
              <a:rPr lang="es-UY" sz="1400" dirty="0" err="1">
                <a:solidFill>
                  <a:srgbClr val="2F3257"/>
                </a:solidFill>
                <a:latin typeface="Comic Sans MS" pitchFamily="66" charset="0"/>
              </a:rPr>
              <a:t>extrecharse</a:t>
            </a: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 las manos;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y para que las personas puedan encontrar entre sí la armonía.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Para que todos puedan comprometerse en la búsqueda sincera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por la verdadera paz; para que se eliminen todas las disputas,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para que la caridad supere el odio, </a:t>
            </a:r>
            <a:br>
              <a:rPr lang="es-UY" sz="1400" dirty="0">
                <a:solidFill>
                  <a:srgbClr val="2F3257"/>
                </a:solidFill>
                <a:latin typeface="Comic Sans MS" pitchFamily="66" charset="0"/>
              </a:rPr>
            </a:br>
            <a:r>
              <a:rPr lang="es-UY" sz="1400" dirty="0">
                <a:solidFill>
                  <a:srgbClr val="2F3257"/>
                </a:solidFill>
                <a:latin typeface="Comic Sans MS" pitchFamily="66" charset="0"/>
              </a:rPr>
              <a:t>para que el perdón venza el deseo de venganza.</a:t>
            </a:r>
          </a:p>
          <a:p>
            <a:pPr>
              <a:defRPr/>
            </a:pPr>
            <a:r>
              <a:rPr lang="en-US" sz="1400" dirty="0">
                <a:solidFill>
                  <a:srgbClr val="2F3257"/>
                </a:solidFill>
                <a:latin typeface="Comic Sans MS" pitchFamily="66" charset="0"/>
              </a:rPr>
              <a:t>                       </a:t>
            </a:r>
          </a:p>
          <a:p>
            <a:pPr>
              <a:defRPr/>
            </a:pPr>
            <a:r>
              <a:rPr lang="en-US" sz="1400" dirty="0">
                <a:solidFill>
                  <a:srgbClr val="2F3257"/>
                </a:solidFill>
                <a:latin typeface="Comic Sans MS" pitchFamily="66" charset="0"/>
              </a:rPr>
              <a:t>                                               </a:t>
            </a:r>
            <a:r>
              <a:rPr lang="en-US" sz="1540" dirty="0">
                <a:solidFill>
                  <a:srgbClr val="2F3257"/>
                </a:solidFill>
                <a:latin typeface="Comic Sans MS" pitchFamily="66" charset="0"/>
              </a:rPr>
              <a:t>Amen</a:t>
            </a:r>
          </a:p>
          <a:p>
            <a:pPr>
              <a:defRPr/>
            </a:pPr>
            <a:r>
              <a:rPr lang="en-US" sz="1400" dirty="0">
                <a:solidFill>
                  <a:srgbClr val="2F3257"/>
                </a:solidFill>
                <a:latin typeface="Comic Sans MS" pitchFamily="66" charset="0"/>
              </a:rPr>
              <a:t>                                     </a:t>
            </a:r>
            <a:endParaRPr lang="es-UY" sz="1400" dirty="0">
              <a:solidFill>
                <a:srgbClr val="2F3257"/>
              </a:solidFill>
              <a:latin typeface="Comic Sans MS" pitchFamily="66" charset="0"/>
            </a:endParaRPr>
          </a:p>
          <a:p>
            <a:pPr>
              <a:defRPr/>
            </a:pPr>
            <a:endParaRPr lang="en-US" sz="1400" dirty="0">
              <a:solidFill>
                <a:srgbClr val="2F3257"/>
              </a:solidFill>
              <a:latin typeface="Comic Sans MS" pitchFamily="66" charset="0"/>
            </a:endParaRPr>
          </a:p>
          <a:p>
            <a:pPr>
              <a:defRPr/>
            </a:pPr>
            <a:r>
              <a:rPr lang="en-US" sz="1400" dirty="0">
                <a:solidFill>
                  <a:srgbClr val="2F3257"/>
                </a:solidFill>
                <a:latin typeface="Comic Sans MS" pitchFamily="66" charset="0"/>
              </a:rPr>
              <a:t>                         </a:t>
            </a:r>
            <a:endParaRPr lang="es-UY" sz="1400" dirty="0">
              <a:solidFill>
                <a:srgbClr val="2F3257"/>
              </a:solidFill>
              <a:latin typeface="Comic Sans MS" pitchFamily="66" charset="0"/>
            </a:endParaRPr>
          </a:p>
          <a:p>
            <a:pPr>
              <a:defRPr/>
            </a:pPr>
            <a:r>
              <a:rPr lang="en-US" sz="1400" dirty="0">
                <a:solidFill>
                  <a:srgbClr val="2F3257"/>
                </a:solidFill>
                <a:latin typeface="Comic Sans MS" pitchFamily="66" charset="0"/>
              </a:rPr>
              <a:t>                      </a:t>
            </a:r>
            <a:endParaRPr lang="es-UY" sz="1400" dirty="0">
              <a:solidFill>
                <a:srgbClr val="2F3257"/>
              </a:solidFill>
              <a:latin typeface="Comic Sans MS" pitchFamily="66" charset="0"/>
            </a:endParaRPr>
          </a:p>
        </p:txBody>
      </p:sp>
      <p:pic>
        <p:nvPicPr>
          <p:cNvPr id="3128" name="Picture 56" descr="feliznaidadines[1]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914400" y="0"/>
            <a:ext cx="10058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19" name="Rectangle 47"/>
          <p:cNvSpPr>
            <a:spLocks noChangeArrowheads="1"/>
          </p:cNvSpPr>
          <p:nvPr/>
        </p:nvSpPr>
        <p:spPr bwMode="auto">
          <a:xfrm>
            <a:off x="-838200" y="0"/>
            <a:ext cx="9982200" cy="6858000"/>
          </a:xfrm>
          <a:prstGeom prst="rect">
            <a:avLst/>
          </a:prstGeom>
          <a:solidFill>
            <a:srgbClr val="2F325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3131" name="Picture 59" descr="arbolito[1]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581400" y="4114800"/>
            <a:ext cx="1524000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30" name="Picture 58" descr="Imagen1[1]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3400" y="5029200"/>
            <a:ext cx="1447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32" name="Picture 60" descr="Imagen1[1]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58000" y="5105400"/>
            <a:ext cx="1447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29" name="Text Box 57"/>
          <p:cNvSpPr txBox="1">
            <a:spLocks noChangeArrowheads="1"/>
          </p:cNvSpPr>
          <p:nvPr/>
        </p:nvSpPr>
        <p:spPr bwMode="auto">
          <a:xfrm>
            <a:off x="2514600" y="1905000"/>
            <a:ext cx="3567113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800">
                <a:solidFill>
                  <a:srgbClr val="ECEAEA"/>
                </a:solidFill>
                <a:latin typeface="ChopinScript" pitchFamily="2" charset="0"/>
              </a:rPr>
              <a:t>Diciembre 2015</a:t>
            </a:r>
          </a:p>
        </p:txBody>
      </p:sp>
    </p:spTree>
  </p:cSld>
  <p:clrMapOvr>
    <a:masterClrMapping/>
  </p:clrMapOvr>
  <p:transition advClick="0">
    <p:sndAc>
      <p:stSnd>
        <p:snd r:embed="rId2" name="ENRIQUE CHIA - Noche San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6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500"/>
                            </p:stCondLst>
                            <p:childTnLst>
                              <p:par>
                                <p:cTn id="40" presetID="10" presetClass="exit" presetSubtype="0" fill="hold" grpId="1" nodeType="afterEffect">
                                  <p:stCondLst>
                                    <p:cond delay="2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0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500"/>
                            </p:stCondLst>
                            <p:childTnLst>
                              <p:par>
                                <p:cTn id="60" presetID="10" presetClass="exit" presetSubtype="0" fill="hold" grpId="1" nodeType="afterEffect">
                                  <p:stCondLst>
                                    <p:cond delay="46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5000"/>
                            </p:stCondLst>
                            <p:childTnLst>
                              <p:par>
                                <p:cTn id="64" presetID="16" presetClass="entr" presetSubtype="2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0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9" grpId="0"/>
      <p:bldP spid="3099" grpId="1"/>
      <p:bldP spid="15" grpId="0"/>
      <p:bldP spid="15" grpId="1"/>
      <p:bldP spid="3119" grpId="0" animBg="1"/>
      <p:bldP spid="31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</TotalTime>
  <Words>46</Words>
  <Application>Microsoft Office PowerPoint</Application>
  <PresentationFormat>Presentación en pantalla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Comic Sans MS</vt:lpstr>
      <vt:lpstr>ChopinScript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NAVIDAD</dc:title>
  <dc:creator>ines garet</dc:creator>
  <cp:lastModifiedBy>inesgaret</cp:lastModifiedBy>
  <cp:revision>20</cp:revision>
  <dcterms:created xsi:type="dcterms:W3CDTF">2007-12-04T17:25:35Z</dcterms:created>
  <dcterms:modified xsi:type="dcterms:W3CDTF">2015-12-10T21:16:44Z</dcterms:modified>
</cp:coreProperties>
</file>