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68" r:id="rId2"/>
  </p:sldMasterIdLst>
  <p:notesMasterIdLst>
    <p:notesMasterId r:id="rId14"/>
  </p:notesMasterIdLst>
  <p:sldIdLst>
    <p:sldId id="275" r:id="rId3"/>
    <p:sldId id="263" r:id="rId4"/>
    <p:sldId id="258" r:id="rId5"/>
    <p:sldId id="274" r:id="rId6"/>
    <p:sldId id="260" r:id="rId7"/>
    <p:sldId id="273" r:id="rId8"/>
    <p:sldId id="270" r:id="rId9"/>
    <p:sldId id="256" r:id="rId10"/>
    <p:sldId id="271" r:id="rId11"/>
    <p:sldId id="276" r:id="rId12"/>
    <p:sldId id="277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VQvUtYbMV/NwzhHHY4tCw==" hashData="hBM2rBGExIi5yegb+iJwSh01vya2fqxK3bDoOzoo+gPuSBlO5XqRTMCpPHXBcxPUJdQGLvngwuFdUeYeRWgu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123CA"/>
    <a:srgbClr val="BF2F2B"/>
    <a:srgbClr val="1203D7"/>
    <a:srgbClr val="00FF99"/>
    <a:srgbClr val="E200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57DAB5-E47A-4940-B447-AC858F168B6C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C017F-B15C-4797-8770-0FA656465B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7922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C017F-B15C-4797-8770-0FA656465B59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760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9886C-1D9F-4A28-A27C-B7A1E154D51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4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0237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29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9849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5951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2095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0453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186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8306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177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5018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0550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27538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322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9437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17007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C1129-786E-4BE3-AF24-3562FC7FA384}" type="datetimeFigureOut">
              <a:rPr lang="es-ES" smtClean="0"/>
              <a:t>09/12/2014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BC70-02F9-43BD-AB93-4A5ED671554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4193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DBC92A-DB04-4E3B-BD2A-E0DB7EABC8A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84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DBC92A-DB04-4E3B-BD2A-E0DB7EABC8A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2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gif"/><Relationship Id="rId11" Type="http://schemas.openxmlformats.org/officeDocument/2006/relationships/image" Target="../media/image12.png"/><Relationship Id="rId5" Type="http://schemas.openxmlformats.org/officeDocument/2006/relationships/image" Target="../media/image7.gif"/><Relationship Id="rId10" Type="http://schemas.openxmlformats.org/officeDocument/2006/relationships/image" Target="../media/image11.gif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7.png"/><Relationship Id="rId3" Type="http://schemas.microsoft.com/office/2007/relationships/hdphoto" Target="../media/hdphoto3.wdp"/><Relationship Id="rId21" Type="http://schemas.openxmlformats.org/officeDocument/2006/relationships/image" Target="../media/image29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microsoft.com/office/2007/relationships/hdphoto" Target="../media/hdphoto4.wdp"/><Relationship Id="rId2" Type="http://schemas.openxmlformats.org/officeDocument/2006/relationships/image" Target="../media/image13.png"/><Relationship Id="rId16" Type="http://schemas.openxmlformats.org/officeDocument/2006/relationships/image" Target="../media/image26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23" Type="http://schemas.openxmlformats.org/officeDocument/2006/relationships/image" Target="../media/image31.jpeg"/><Relationship Id="rId10" Type="http://schemas.openxmlformats.org/officeDocument/2006/relationships/image" Target="../media/image20.png"/><Relationship Id="rId19" Type="http://schemas.microsoft.com/office/2007/relationships/hdphoto" Target="../media/hdphoto5.wdp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4.jp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gif"/><Relationship Id="rId5" Type="http://schemas.openxmlformats.org/officeDocument/2006/relationships/image" Target="../media/image37.pn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image" Target="../media/image5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1.bp.blogspot.com/-2R7PvWjkDHo/Ts3gdnfb7DI/AAAAAAAAA7E/OJGgpyf2Kno/s1600/4749_JuiceDro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1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20440380">
            <a:off x="3859306" y="2111187"/>
            <a:ext cx="64411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dirty="0" smtClean="0">
                <a:solidFill>
                  <a:srgbClr val="FFFF00"/>
                </a:solidFill>
                <a:effectLst>
                  <a:glow rad="228600">
                    <a:srgbClr val="E20000"/>
                  </a:glow>
                </a:effectLst>
                <a:latin typeface="Monotype Corsiva" panose="03010101010201010101" pitchFamily="66" charset="0"/>
              </a:rPr>
              <a:t>Feliz Navidad</a:t>
            </a:r>
            <a:endParaRPr lang="es-ES" sz="8800" dirty="0">
              <a:solidFill>
                <a:srgbClr val="FFFF00"/>
              </a:solidFill>
              <a:effectLst>
                <a:glow rad="228600">
                  <a:srgbClr val="E200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76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>
            <p:snd r:embed="rId2" name="08_Somos lo niños cantores.wav"/>
          </p:stSnd>
        </p:sndAc>
      </p:transition>
    </mc:Choice>
    <mc:Fallback xmlns="">
      <p:transition spd="slow" advTm="5000">
        <p:sndAc>
          <p:stSnd>
            <p:snd r:embed="rId4" name="08_Somos lo niños cantor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40.tinypic.com/2ivcg9c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32.photobucket.com/albums/d39/elcentineladelamor/Navidad/navidad-movimiento-1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211" y="4168587"/>
            <a:ext cx="2959789" cy="280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" r="15922"/>
          <a:stretch/>
        </p:blipFill>
        <p:spPr>
          <a:xfrm>
            <a:off x="0" y="0"/>
            <a:ext cx="62992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" r="15922"/>
          <a:stretch/>
        </p:blipFill>
        <p:spPr>
          <a:xfrm flipH="1">
            <a:off x="6299200" y="0"/>
            <a:ext cx="5903684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0" y="4019213"/>
            <a:ext cx="40779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Que esta navidad se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convierta: Cada </a:t>
            </a:r>
            <a:r>
              <a:rPr lang="es-ES" sz="2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deseo en flor, cada dolor en estrella, cada lágrima en sonrisa y cada corazón en dulce morada para recibir a nuestro </a:t>
            </a:r>
            <a:r>
              <a:rPr lang="es-ES" sz="2800" b="1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Señor </a:t>
            </a:r>
            <a:r>
              <a:rPr lang="es-ES" sz="2800" b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Jesucristo.</a:t>
            </a:r>
            <a:endParaRPr lang="es-ES" sz="28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54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www.imagenescon.com/wp-content/uploads/2014/11/navidad0821-1600x1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75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59" y="1662204"/>
            <a:ext cx="1198082" cy="113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encrypted-tbn1.gstatic.com/images?q=tbn:ANd9GcTDFbJY__kH32ZmsjOexOfUdO5m2GcgurDOo8_wn8R2o_Lr9tL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627" y="3961672"/>
            <a:ext cx="1607364" cy="104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istrador\Mis documentos\Mis imágenes\candelas-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-112540"/>
            <a:ext cx="12191999" cy="7885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vida20.com/wp-content/uploads/2012/11/0001_Christmastre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435" y="2137745"/>
            <a:ext cx="4700488" cy="47824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18996118">
            <a:off x="559431" y="3563761"/>
            <a:ext cx="883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/>
            <a:r>
              <a:rPr lang="es-ES" sz="2400" b="1" dirty="0" err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Amore</a:t>
            </a:r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les</a:t>
            </a:r>
            <a:endParaRPr lang="es-ES" sz="24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 rot="18882246">
            <a:off x="2278777" y="2205269"/>
            <a:ext cx="1193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Desea</a:t>
            </a:r>
            <a:endParaRPr lang="es-ES" sz="24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rot="19529413">
            <a:off x="5565286" y="854703"/>
            <a:ext cx="1199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   </a:t>
            </a:r>
            <a:r>
              <a:rPr lang="es-ES" sz="2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A  </a:t>
            </a:r>
          </a:p>
          <a:p>
            <a:r>
              <a:rPr lang="es-ES" sz="2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todo el Equipo</a:t>
            </a:r>
            <a:endParaRPr lang="es-ES" sz="2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 rot="20155077">
            <a:off x="9008903" y="1993037"/>
            <a:ext cx="157170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es-ES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 </a:t>
            </a:r>
            <a:r>
              <a:rPr lang="es-ES" sz="2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Mis </a:t>
            </a:r>
          </a:p>
          <a:p>
            <a:pPr marL="268288" indent="-268288"/>
            <a:r>
              <a:rPr lang="es-ES" sz="2000" b="1" dirty="0" err="1" smtClean="0">
                <a:solidFill>
                  <a:srgbClr val="FFFF00"/>
                </a:solidFill>
                <a:latin typeface="Monotype Corsiva" panose="03010101010201010101" pitchFamily="66" charset="0"/>
              </a:rPr>
              <a:t>PPS.Com</a:t>
            </a:r>
            <a:endParaRPr lang="es-ES" sz="2000" b="1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marL="268288" indent="-268288"/>
            <a:endParaRPr lang="es-ES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 rot="19241289">
            <a:off x="10682118" y="3374474"/>
            <a:ext cx="1368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 Feliz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Navidad</a:t>
            </a:r>
            <a:endParaRPr lang="es-ES" sz="24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3" name="Picture 4" descr="https://encrypted-tbn1.gstatic.com/images?q=tbn:ANd9GcSuEJubXequrooLRcA0BJBL_ow1tO5G7yQrmi4oCeQKCbuHwMRs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02" b="89744" l="2791" r="981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123" y="5835929"/>
            <a:ext cx="1399239" cy="152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imagenescon.com/wp-content/uploads/2014/11/navidad0821-1600x1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75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762" y="1526959"/>
            <a:ext cx="1198082" cy="113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CuadroTexto 33"/>
          <p:cNvSpPr txBox="1"/>
          <p:nvPr/>
        </p:nvSpPr>
        <p:spPr>
          <a:xfrm>
            <a:off x="8205978" y="426576"/>
            <a:ext cx="895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Rodrival</a:t>
            </a:r>
            <a:endParaRPr lang="es-ES" sz="1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es-ES" sz="1400" b="1" dirty="0">
              <a:latin typeface="Monotype Corsiva" panose="03010101010201010101" pitchFamily="66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2560373" y="3521716"/>
            <a:ext cx="1068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Auristela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6715715" y="327329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3399"/>
                </a:solidFill>
                <a:latin typeface="Monotype Corsiva" panose="03010101010201010101" pitchFamily="66" charset="0"/>
              </a:rPr>
              <a:t>Daria</a:t>
            </a:r>
            <a:endParaRPr lang="es-ES" b="1" dirty="0">
              <a:solidFill>
                <a:srgbClr val="FF3399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3" name="Imagen 6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73"/>
          <a:stretch/>
        </p:blipFill>
        <p:spPr>
          <a:xfrm>
            <a:off x="363063" y="780113"/>
            <a:ext cx="1435496" cy="1334707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73"/>
          <a:stretch/>
        </p:blipFill>
        <p:spPr>
          <a:xfrm>
            <a:off x="10741254" y="596475"/>
            <a:ext cx="1435496" cy="1334707"/>
          </a:xfrm>
          <a:prstGeom prst="rect">
            <a:avLst/>
          </a:prstGeom>
        </p:spPr>
      </p:pic>
      <p:sp>
        <p:nvSpPr>
          <p:cNvPr id="46" name="CuadroTexto 45"/>
          <p:cNvSpPr txBox="1"/>
          <p:nvPr/>
        </p:nvSpPr>
        <p:spPr>
          <a:xfrm>
            <a:off x="666222" y="1251067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>
                <a:solidFill>
                  <a:srgbClr val="0000FF"/>
                </a:solidFill>
                <a:latin typeface="Monotype Corsiva" panose="03010101010201010101" pitchFamily="66" charset="0"/>
              </a:rPr>
              <a:t>A</a:t>
            </a:r>
            <a:r>
              <a:rPr lang="es-ES" b="1" dirty="0" err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yoze</a:t>
            </a:r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3633674" y="1948428"/>
            <a:ext cx="895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Monotype Corsiva" panose="03010101010201010101" pitchFamily="66" charset="0"/>
              </a:rPr>
              <a:t>Raquel </a:t>
            </a:r>
            <a:endParaRPr lang="es-ES" sz="1400" b="1" dirty="0">
              <a:latin typeface="Monotype Corsiva" panose="03010101010201010101" pitchFamily="66" charset="0"/>
            </a:endParaRPr>
          </a:p>
        </p:txBody>
      </p:sp>
      <p:pic>
        <p:nvPicPr>
          <p:cNvPr id="52" name="Picture 2" descr="https://lh4.googleusercontent.com/-h3ArD-gy4DE/VH4w8fRQ4oI/AAAAAAAAXLc/n-GrZZvHRYk/w346-h577/14%2B-%2B1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931" y="-96401"/>
            <a:ext cx="6010819" cy="797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" descr="https://encrypted-tbn2.gstatic.com/images?q=tbn:ANd9GcQKIwAQb61rpcyR0WoNUDRkeAn4vJPkvOXXn2BEVb0Rfh19oMHeH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727" y="4210538"/>
            <a:ext cx="1847034" cy="91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https://lh4.googleusercontent.com/-h3ArD-gy4DE/VH4w8fRQ4oI/AAAAAAAAXLc/n-GrZZvHRYk/w346-h577/14%2B-%2B1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76" y="-112541"/>
            <a:ext cx="6217032" cy="788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/>
          <p:cNvSpPr txBox="1"/>
          <p:nvPr/>
        </p:nvSpPr>
        <p:spPr>
          <a:xfrm>
            <a:off x="240286" y="234996"/>
            <a:ext cx="895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Jesús</a:t>
            </a:r>
          </a:p>
          <a:p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Mota</a:t>
            </a:r>
            <a:endParaRPr lang="es-ES" b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404008" y="373495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Isabel</a:t>
            </a:r>
          </a:p>
        </p:txBody>
      </p:sp>
      <p:sp>
        <p:nvSpPr>
          <p:cNvPr id="44" name="CuadroTexto 43"/>
          <p:cNvSpPr txBox="1"/>
          <p:nvPr/>
        </p:nvSpPr>
        <p:spPr>
          <a:xfrm>
            <a:off x="3487272" y="1723553"/>
            <a:ext cx="11303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Monotype Corsiva" panose="03010101010201010101" pitchFamily="66" charset="0"/>
              </a:rPr>
              <a:t>    </a:t>
            </a:r>
            <a:r>
              <a:rPr lang="es-ES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Rosa </a:t>
            </a:r>
          </a:p>
          <a:p>
            <a:r>
              <a:rPr lang="es-ES" b="1" dirty="0">
                <a:solidFill>
                  <a:srgbClr val="00FF99"/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     &amp;</a:t>
            </a:r>
          </a:p>
          <a:p>
            <a:r>
              <a:rPr lang="es-ES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   Floren</a:t>
            </a:r>
          </a:p>
        </p:txBody>
      </p:sp>
      <p:sp>
        <p:nvSpPr>
          <p:cNvPr id="60" name="CuadroTexto 59"/>
          <p:cNvSpPr txBox="1"/>
          <p:nvPr/>
        </p:nvSpPr>
        <p:spPr>
          <a:xfrm>
            <a:off x="548489" y="4874018"/>
            <a:ext cx="98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00B0F0"/>
                </a:solidFill>
                <a:latin typeface="Monotype Corsiva" panose="03010101010201010101" pitchFamily="66" charset="0"/>
              </a:rPr>
              <a:t>Gomerita</a:t>
            </a:r>
            <a:endParaRPr lang="es-ES" b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7" name="CuadroTexto 66"/>
          <p:cNvSpPr txBox="1"/>
          <p:nvPr/>
        </p:nvSpPr>
        <p:spPr>
          <a:xfrm>
            <a:off x="3825193" y="1123495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Alicia</a:t>
            </a:r>
            <a:endParaRPr lang="es-ES" b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68" name="CuadroTexto 67"/>
          <p:cNvSpPr txBox="1"/>
          <p:nvPr/>
        </p:nvSpPr>
        <p:spPr>
          <a:xfrm>
            <a:off x="4130370" y="3586325"/>
            <a:ext cx="1056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Valmanix</a:t>
            </a: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0" name="CuadroTexto 69"/>
          <p:cNvSpPr txBox="1"/>
          <p:nvPr/>
        </p:nvSpPr>
        <p:spPr>
          <a:xfrm>
            <a:off x="1798559" y="4574457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M.Cris</a:t>
            </a:r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1" name="CuadroTexto 70"/>
          <p:cNvSpPr txBox="1"/>
          <p:nvPr/>
        </p:nvSpPr>
        <p:spPr>
          <a:xfrm>
            <a:off x="4309558" y="2838847"/>
            <a:ext cx="895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Jazmin-Pacolmo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6" name="CuadroTexto 75"/>
          <p:cNvSpPr txBox="1"/>
          <p:nvPr/>
        </p:nvSpPr>
        <p:spPr>
          <a:xfrm>
            <a:off x="1441255" y="2273017"/>
            <a:ext cx="895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Olga</a:t>
            </a:r>
            <a:endParaRPr lang="es-ES" sz="20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276544" y="329148"/>
            <a:ext cx="895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Mayka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es-ES" sz="1400" b="1" dirty="0">
              <a:latin typeface="Monotype Corsiva" panose="03010101010201010101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547170" y="327329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>
                <a:solidFill>
                  <a:srgbClr val="00FF99"/>
                </a:solidFill>
                <a:latin typeface="Monotype Corsiva" panose="03010101010201010101" pitchFamily="66" charset="0"/>
              </a:rPr>
              <a:t>Brujis</a:t>
            </a:r>
            <a:endParaRPr lang="es-ES" b="1" dirty="0">
              <a:solidFill>
                <a:srgbClr val="00FF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4657887" y="522207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Rita</a:t>
            </a:r>
            <a:endParaRPr lang="es-ES" b="1" dirty="0">
              <a:solidFill>
                <a:schemeClr val="accent5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7681627" y="3066138"/>
            <a:ext cx="895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José Luis</a:t>
            </a:r>
          </a:p>
        </p:txBody>
      </p:sp>
      <p:sp>
        <p:nvSpPr>
          <p:cNvPr id="61" name="CuadroTexto 60"/>
          <p:cNvSpPr txBox="1"/>
          <p:nvPr/>
        </p:nvSpPr>
        <p:spPr>
          <a:xfrm>
            <a:off x="6793684" y="851228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69" name="CuadroTexto 68"/>
          <p:cNvSpPr txBox="1"/>
          <p:nvPr/>
        </p:nvSpPr>
        <p:spPr>
          <a:xfrm>
            <a:off x="7233843" y="1005338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Josy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2" name="CuadroTexto 71"/>
          <p:cNvSpPr txBox="1"/>
          <p:nvPr/>
        </p:nvSpPr>
        <p:spPr>
          <a:xfrm>
            <a:off x="7614661" y="3850199"/>
            <a:ext cx="1081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Angie copihue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3" name="CuadroTexto 72"/>
          <p:cNvSpPr txBox="1"/>
          <p:nvPr/>
        </p:nvSpPr>
        <p:spPr>
          <a:xfrm>
            <a:off x="8000577" y="1059003"/>
            <a:ext cx="895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Paloma </a:t>
            </a:r>
            <a:r>
              <a:rPr lang="es-ES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Ezer</a:t>
            </a:r>
            <a:endParaRPr lang="es-ES" b="1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4" name="CuadroTexto 73"/>
          <p:cNvSpPr txBox="1"/>
          <p:nvPr/>
        </p:nvSpPr>
        <p:spPr>
          <a:xfrm>
            <a:off x="9757880" y="4633486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Fideo</a:t>
            </a:r>
            <a:endParaRPr lang="es-ES" b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5" name="CuadroTexto 74"/>
          <p:cNvSpPr txBox="1"/>
          <p:nvPr/>
        </p:nvSpPr>
        <p:spPr>
          <a:xfrm>
            <a:off x="9829656" y="5162395"/>
            <a:ext cx="895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Carmen</a:t>
            </a:r>
          </a:p>
          <a:p>
            <a:endParaRPr lang="es-ES" sz="1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9959452" y="160604"/>
            <a:ext cx="895568" cy="8617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Inés </a:t>
            </a:r>
            <a:r>
              <a:rPr lang="es-ES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Garet</a:t>
            </a:r>
            <a:r>
              <a:rPr lang="es-E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</a:t>
            </a:r>
            <a:endParaRPr lang="es-ES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  <a:p>
            <a:endParaRPr lang="es-ES" sz="14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7111475" y="2273018"/>
            <a:ext cx="895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Irina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10222989" y="1803475"/>
            <a:ext cx="793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Raul</a:t>
            </a:r>
            <a:endParaRPr lang="es-ES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TM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1049134" y="1023980"/>
            <a:ext cx="824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>
                <a:solidFill>
                  <a:srgbClr val="0000FF"/>
                </a:solidFill>
                <a:latin typeface="Monotype Corsiva" panose="03010101010201010101" pitchFamily="66" charset="0"/>
              </a:rPr>
              <a:t>Colacho</a:t>
            </a:r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7892663" y="1803475"/>
            <a:ext cx="983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92D050"/>
                </a:solidFill>
                <a:latin typeface="Monotype Corsiva" panose="03010101010201010101" pitchFamily="66" charset="0"/>
              </a:rPr>
              <a:t>Zackysal</a:t>
            </a:r>
            <a:endParaRPr lang="es-ES" b="1" dirty="0" smtClean="0">
              <a:solidFill>
                <a:srgbClr val="92D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8371427" y="4364977"/>
            <a:ext cx="895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Roby</a:t>
            </a:r>
            <a:endParaRPr lang="es-ES" b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  <a:p>
            <a:endParaRPr lang="es-ES" sz="1400" b="1" dirty="0">
              <a:latin typeface="Monotype Corsiva" panose="03010101010201010101" pitchFamily="66" charset="0"/>
            </a:endParaRPr>
          </a:p>
        </p:txBody>
      </p:sp>
      <p:sp>
        <p:nvSpPr>
          <p:cNvPr id="78" name="CuadroTexto 77"/>
          <p:cNvSpPr txBox="1"/>
          <p:nvPr/>
        </p:nvSpPr>
        <p:spPr>
          <a:xfrm>
            <a:off x="8982645" y="3612420"/>
            <a:ext cx="1045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Andrés55</a:t>
            </a:r>
            <a:endParaRPr lang="es-ES" b="1" dirty="0">
              <a:solidFill>
                <a:srgbClr val="00FF99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19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/>
          <p:cNvGrpSpPr/>
          <p:nvPr/>
        </p:nvGrpSpPr>
        <p:grpSpPr>
          <a:xfrm>
            <a:off x="4418651" y="-17866"/>
            <a:ext cx="5764578" cy="6524824"/>
            <a:chOff x="4037335" y="285125"/>
            <a:chExt cx="6091518" cy="6858000"/>
          </a:xfrm>
        </p:grpSpPr>
        <p:pic>
          <p:nvPicPr>
            <p:cNvPr id="2" name="Picture 2" descr="http://ares.ondapix.com/tmp/tmp_arbol-1185120884_b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10000" r="90000">
                          <a14:foregroundMark x1="69474" y1="51579" x2="69474" y2="51579"/>
                          <a14:foregroundMark x1="28596" y1="88246" x2="28596" y2="88246"/>
                          <a14:foregroundMark x1="61053" y1="20877" x2="61053" y2="20877"/>
                        </a14:backgroundRemoval>
                      </a14:imgEffect>
                    </a14:imgLayer>
                  </a14:imgProps>
                </a:ext>
              </a:extLst>
            </a:blip>
            <a:srcRect l="12568" r="14551"/>
            <a:stretch/>
          </p:blipFill>
          <p:spPr bwMode="auto">
            <a:xfrm>
              <a:off x="4037335" y="285125"/>
              <a:ext cx="6091518" cy="6858000"/>
            </a:xfrm>
            <a:prstGeom prst="rect">
              <a:avLst/>
            </a:prstGeom>
            <a:ln w="127000" cap="sq">
              <a:noFill/>
              <a:miter lim="800000"/>
            </a:ln>
            <a:effectLst>
              <a:outerShdw blurRad="57150" dist="50800" dir="2700000" algn="tl" rotWithShape="0">
                <a:srgbClr val="000000">
                  <a:alpha val="40000"/>
                </a:srgbClr>
              </a:outerShdw>
            </a:effectLst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58696" y="1782528"/>
              <a:ext cx="806823" cy="830140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66335" y="1256519"/>
              <a:ext cx="735809" cy="790314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6"/>
            <a:srcRect l="24169" b="1758"/>
            <a:stretch/>
          </p:blipFill>
          <p:spPr>
            <a:xfrm>
              <a:off x="7517178" y="2612668"/>
              <a:ext cx="779930" cy="811116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7" name="Imagen 6"/>
            <p:cNvPicPr>
              <a:picLocks noChangeAspect="1"/>
            </p:cNvPicPr>
            <p:nvPr/>
          </p:nvPicPr>
          <p:blipFill rotWithShape="1">
            <a:blip r:embed="rId7"/>
            <a:srcRect t="1" r="23159" b="996"/>
            <a:stretch/>
          </p:blipFill>
          <p:spPr>
            <a:xfrm>
              <a:off x="5464192" y="3215138"/>
              <a:ext cx="833717" cy="862752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 rotWithShape="1">
            <a:blip r:embed="rId8"/>
            <a:srcRect l="3544" t="10471" r="13197" b="9530"/>
            <a:stretch/>
          </p:blipFill>
          <p:spPr>
            <a:xfrm>
              <a:off x="4939871" y="4726126"/>
              <a:ext cx="1118825" cy="821761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233370" y="3721025"/>
              <a:ext cx="900400" cy="713732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731229" y="4431208"/>
              <a:ext cx="948180" cy="918491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10242" name="Picture 2" descr="http://s2.subirimagenes.com/imagen/previo/thump_9190832sin-ttulo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3300" y="5918772"/>
              <a:ext cx="1040359" cy="822823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4" name="Picture 4" descr="http://www.mispps.com/avatares/avatar_8123_1412726058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9300" y="5152853"/>
              <a:ext cx="885402" cy="790069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6" name="Picture 6" descr="http://www.mispps.com/avatares/avatar_8727_1331229453.pn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2037" y="5985477"/>
              <a:ext cx="872522" cy="872522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6393788" y="3533150"/>
              <a:ext cx="1647825" cy="36195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248" name="Picture 8" descr="http://www.mispps.com/avatares/avatar_5026_1409869139.png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9236" y="5013538"/>
              <a:ext cx="876173" cy="1158398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93970" l="3976" r="954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855"/>
          <a:stretch/>
        </p:blipFill>
        <p:spPr>
          <a:xfrm>
            <a:off x="-103971" y="-17866"/>
            <a:ext cx="5578306" cy="6690608"/>
          </a:xfrm>
          <a:prstGeom prst="rect">
            <a:avLst/>
          </a:prstGeom>
        </p:spPr>
      </p:pic>
      <p:pic>
        <p:nvPicPr>
          <p:cNvPr id="1026" name="Picture 2" descr="http://www.unafrasecelebre.com/navidad/fondosnavidad/muneco_de_nieve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3516" b="93229" l="9961" r="93066">
                        <a14:foregroundMark x1="64648" y1="31641" x2="64648" y2="31641"/>
                        <a14:foregroundMark x1="61914" y1="31510" x2="61914" y2="31510"/>
                        <a14:foregroundMark x1="69531" y1="21354" x2="69531" y2="213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39" y="-17866"/>
            <a:ext cx="2165359" cy="162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315144" y="1282295"/>
            <a:ext cx="875161" cy="924200"/>
          </a:xfrm>
          <a:prstGeom prst="rect">
            <a:avLst/>
          </a:prstGeom>
        </p:spPr>
      </p:pic>
      <p:pic>
        <p:nvPicPr>
          <p:cNvPr id="1030" name="Picture 6" descr="http://1.bp.blogspot.com/-7i_xZmcjD-c/UkQ6B8GsWzI/AAAAAAAAJUg/3iNNZs-kTho/s640/07-s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764" y="5268886"/>
            <a:ext cx="1166453" cy="126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artecreativo.net/fe/uploads/2009/12/feliz-navidad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805" y="4492594"/>
            <a:ext cx="2009322" cy="13821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ncrypted-tbn0.gstatic.com/images?q=tbn:ANd9GcRu3AJU8d23cxHjAYXiLOM-9sI8aGA3sHW9Q_vMhQTkT-JK17k3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425" y="-113757"/>
            <a:ext cx="6427608" cy="688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https://encrypted-tbn0.gstatic.com/images?q=tbn:ANd9GcRu3AJU8d23cxHjAYXiLOM-9sI8aGA3sHW9Q_vMhQTkT-JK17k3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484" y="-21204"/>
            <a:ext cx="6482665" cy="687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662971" y="2142064"/>
            <a:ext cx="24114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En esta fecha tan especial   es ocasión propicia para buscar los sentimientos del corazón y enviarlos a las personas queridas. </a:t>
            </a:r>
            <a:endParaRPr lang="es-ES" sz="24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49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allpapers.org.es/wp-content/uploads/2013/12/feliz-wallpaper-2014-600x3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039" y="2929533"/>
            <a:ext cx="1955632" cy="16424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https://encrypted-tbn2.gstatic.com/images?q=tbn:ANd9GcQKIwAQb61rpcyR0WoNUDRkeAn4vJPkvOXXn2BEVb0Rfh19oMHeH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081" y="1421650"/>
            <a:ext cx="5299048" cy="303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771" y="0"/>
            <a:ext cx="6010229" cy="6858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366022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79561" y="5934670"/>
            <a:ext cx="3982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rgbClr val="BF2F2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Para los malos, mucha esperanza</a:t>
            </a:r>
            <a:endParaRPr lang="es-ES" sz="2400" b="1" dirty="0">
              <a:solidFill>
                <a:srgbClr val="BF2F2B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161864" y="6165502"/>
            <a:ext cx="3228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 smtClean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siempre, siempre, felicidad</a:t>
            </a:r>
            <a:endParaRPr lang="es-ES" sz="2400" b="1" dirty="0">
              <a:solidFill>
                <a:schemeClr val="accent6">
                  <a:lumMod val="7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355252" y="4801987"/>
            <a:ext cx="30700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Para </a:t>
            </a:r>
            <a:r>
              <a:rPr lang="es-CO" sz="2400" b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cada día, una ilusión</a:t>
            </a:r>
            <a:r>
              <a:rPr lang="es-CO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  <a:endParaRPr lang="es-ES" dirty="0"/>
          </a:p>
        </p:txBody>
      </p:sp>
      <p:sp>
        <p:nvSpPr>
          <p:cNvPr id="4" name="14 Rectángulo"/>
          <p:cNvSpPr/>
          <p:nvPr/>
        </p:nvSpPr>
        <p:spPr>
          <a:xfrm>
            <a:off x="7425323" y="5473005"/>
            <a:ext cx="4285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E123CA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Para los buenos momentos, gratitud.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812741" y="6165503"/>
            <a:ext cx="4047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Esto es lo que deseo </a:t>
            </a:r>
            <a:r>
              <a:rPr lang="es-CO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para el 2015.</a:t>
            </a:r>
            <a:endParaRPr lang="es-CO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77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onsejosgratis.es/wp-content/uploads/2011/11/textos-de-navi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8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imagenespedia.com/imagenes/muneco-de-nieve-con-papa-noel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600" r="94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810" y="320343"/>
            <a:ext cx="2358195" cy="188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i.imgur.com/7jaQGY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261" y="2461271"/>
            <a:ext cx="6215744" cy="428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geh-asbl.eu/image%20site%20geh/noel2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00" y="4031873"/>
            <a:ext cx="17907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www.educayaprende.com/wp-content/uploads/2013/12/mueco-de-nieve-navideo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8" r="8319"/>
          <a:stretch/>
        </p:blipFill>
        <p:spPr bwMode="auto">
          <a:xfrm>
            <a:off x="5954278" y="-94129"/>
            <a:ext cx="6286855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educayaprende.com/wp-content/uploads/2013/12/mueco-de-nieve-navideo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03" r="8318"/>
          <a:stretch/>
        </p:blipFill>
        <p:spPr bwMode="auto">
          <a:xfrm flipH="1">
            <a:off x="0" y="-120105"/>
            <a:ext cx="5954278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/>
          <p:cNvSpPr txBox="1"/>
          <p:nvPr/>
        </p:nvSpPr>
        <p:spPr>
          <a:xfrm>
            <a:off x="3935952" y="0"/>
            <a:ext cx="38151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Navidad es el calor que vuelve al corazón de las personas,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generosidad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compartirlas con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otros y la esperanza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de seguir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adelante. </a:t>
            </a:r>
            <a:r>
              <a:rPr lang="es-ES" sz="3200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3200" dirty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1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dwallpaper.freehdw.com/0004/3d-abstract_hdwallpaper_christmas-fairy_397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funiacs.com/poze/mare/061113-131447_11657732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"/>
          <a:stretch/>
        </p:blipFill>
        <p:spPr bwMode="auto">
          <a:xfrm>
            <a:off x="0" y="0"/>
            <a:ext cx="6199094" cy="688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funiacs.com/poze/mare/061113-131447_11657732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9"/>
          <a:stretch/>
        </p:blipFill>
        <p:spPr bwMode="auto">
          <a:xfrm flipH="1">
            <a:off x="6127377" y="-31136"/>
            <a:ext cx="6064623" cy="688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218765" y="462679"/>
            <a:ext cx="87545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Navidad es la época del año, en que dejamos un poco de lado las preocupaciones cotidianas para reavivar el espíritu de solidaridad, de  renacer en las  buenas acciones y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asi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hacer llegar nuestros mejores deseos para estas fiestas.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28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"/>
            <a:ext cx="9144000" cy="672352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 rot="430110">
            <a:off x="5449884" y="5445549"/>
            <a:ext cx="2728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Feliz Navidad</a:t>
            </a:r>
            <a:endParaRPr lang="es-ES" sz="3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2" name="Picture 4" descr="http://i.ytimg.com/vi/5Ss7rlM1LYc/maxresdefau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7" r="31021"/>
          <a:stretch/>
        </p:blipFill>
        <p:spPr bwMode="auto">
          <a:xfrm>
            <a:off x="0" y="-13447"/>
            <a:ext cx="6360459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i.ytimg.com/vi/5Ss7rlM1LYc/maxresdefau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7" r="31021"/>
          <a:stretch/>
        </p:blipFill>
        <p:spPr bwMode="auto">
          <a:xfrm flipH="1">
            <a:off x="6360459" y="-13447"/>
            <a:ext cx="5831541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371823" y="185120"/>
            <a:ext cx="21918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30A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en esta fiesta en que celebramos el nacimiento de nuestro Señor Jesús la estrella de la navidad ilumine sus caminos y con fe logren que todos sus anhelos y deseos </a:t>
            </a:r>
          </a:p>
          <a:p>
            <a:r>
              <a:rPr lang="es-ES" sz="2400" b="1" dirty="0" smtClean="0">
                <a:solidFill>
                  <a:srgbClr val="7030A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se cumplan.</a:t>
            </a:r>
            <a:endParaRPr lang="es-ES" sz="2400" b="1" dirty="0">
              <a:solidFill>
                <a:srgbClr val="7030A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89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barrancabermejavirtual.com/fotos_noticias6/Navidad%202014(vertical%20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2"/>
          <a:stretch/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3.bp.blogspot.com/_UNaCrm0CeVM/TRDELawET5I/AAAAAAAABqo/wtvqxchfwBc/s1600/8-gifs-navidad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74" y="1065959"/>
            <a:ext cx="3223653" cy="322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3.bp.blogspot.com/_UNaCrm0CeVM/TRDELawET5I/AAAAAAAABqo/wtvqxchfwBc/s1600/8-gifs-navidad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775" y="1513961"/>
            <a:ext cx="2327650" cy="232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3.bp.blogspot.com/_UNaCrm0CeVM/TRDELawET5I/AAAAAAAABqo/wtvqxchfwBc/s1600/8-gifs-navidad4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551" y="2205276"/>
            <a:ext cx="1198097" cy="119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pequepolis.com/wp-content/uploads/2013/11/preguntas-en-Navida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83"/>
          <a:stretch/>
        </p:blipFill>
        <p:spPr bwMode="auto">
          <a:xfrm>
            <a:off x="6529114" y="4275"/>
            <a:ext cx="5710518" cy="688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www.pequepolis.com/wp-content/uploads/2013/11/preguntas-en-Navida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964"/>
          <a:stretch/>
        </p:blipFill>
        <p:spPr bwMode="auto">
          <a:xfrm>
            <a:off x="-30211" y="-133204"/>
            <a:ext cx="6541905" cy="69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486400" y="4289613"/>
            <a:ext cx="65218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Deseo que esta navidad y todos los días de tu vida, se llene tu corazón de ese amor que Jesucristo nos enseño y que en este su  aniversario de su nacimiento renovemos la fidelidad hacia él y nuestros familiares y amigos.</a:t>
            </a:r>
            <a:endParaRPr lang="es-ES" sz="2800" b="1" dirty="0">
              <a:solidFill>
                <a:schemeClr val="bg1"/>
              </a:solidFill>
              <a:effectLst>
                <a:glow rad="228600">
                  <a:srgbClr val="0000FF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7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444" y="17201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58" y="175668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1087819" y="5968280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7174" name="Picture 6" descr="http://3.bp.blogspot.com/-DjbVKehKUkY/UrhAl3UVjUI/AAAAAAABkV0/MpAsMlCcUkI/s1600/noel+-Vintage,+el+glamour+de+Anta%C3%B1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70" y="2868507"/>
            <a:ext cx="2263205" cy="375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1640172" y="6327233"/>
            <a:ext cx="1343774" cy="365125"/>
          </a:xfrm>
        </p:spPr>
        <p:txBody>
          <a:bodyPr/>
          <a:lstStyle/>
          <a:p>
            <a:fld id="{0751DC73-0C5F-4837-95E7-7FAE8F5D597A}" type="datetime1">
              <a:rPr lang="es-ES" sz="1600" b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09/12/2014</a:t>
            </a:fld>
            <a:endParaRPr lang="es-ES" sz="1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181600" y="4296229"/>
            <a:ext cx="3294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sz="20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sz="2000" b="1" dirty="0" smtClean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Tema: Feliz Navidad</a:t>
            </a:r>
          </a:p>
          <a:p>
            <a:r>
              <a:rPr lang="es-ES" sz="2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Música: Villancicos de navidad</a:t>
            </a:r>
          </a:p>
          <a:p>
            <a:r>
              <a:rPr lang="es-ES" sz="2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Interprete:</a:t>
            </a:r>
            <a:endParaRPr lang="es-ES" sz="2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944726" y="6309740"/>
            <a:ext cx="1785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sz="20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Picture 2" descr="http://ciudadimagenes.com/imagenes/imagenes/6705361feliz+navidad+(11)_thumb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334" y="2837447"/>
            <a:ext cx="2120501" cy="212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6192459" y="5235320"/>
            <a:ext cx="2752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L</a:t>
            </a:r>
            <a:r>
              <a:rPr lang="es-ES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os </a:t>
            </a:r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Niños </a:t>
            </a:r>
            <a:r>
              <a:rPr lang="es-ES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Cantores  de Huaraz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1382</TotalTime>
  <Words>383</Words>
  <Application>Microsoft Office PowerPoint</Application>
  <PresentationFormat>Panorámica</PresentationFormat>
  <Paragraphs>98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Berlin Sans FB Demi</vt:lpstr>
      <vt:lpstr>Calibri</vt:lpstr>
      <vt:lpstr>Monotype Corsiva</vt:lpstr>
      <vt:lpstr>Trebuchet MS</vt:lpstr>
      <vt:lpstr>Wingdings 3</vt:lpstr>
      <vt:lpstr>Diseño predeterminado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108</cp:revision>
  <dcterms:created xsi:type="dcterms:W3CDTF">2014-12-04T01:07:13Z</dcterms:created>
  <dcterms:modified xsi:type="dcterms:W3CDTF">2014-12-09T21:48:50Z</dcterms:modified>
</cp:coreProperties>
</file>