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1"/>
  </p:notesMasterIdLst>
  <p:sldIdLst>
    <p:sldId id="479" r:id="rId3"/>
    <p:sldId id="499" r:id="rId4"/>
    <p:sldId id="501" r:id="rId5"/>
    <p:sldId id="336" r:id="rId6"/>
    <p:sldId id="481" r:id="rId7"/>
    <p:sldId id="441" r:id="rId8"/>
    <p:sldId id="482" r:id="rId9"/>
    <p:sldId id="484" r:id="rId10"/>
    <p:sldId id="485" r:id="rId11"/>
    <p:sldId id="486" r:id="rId12"/>
    <p:sldId id="487" r:id="rId13"/>
    <p:sldId id="488" r:id="rId14"/>
    <p:sldId id="443" r:id="rId15"/>
    <p:sldId id="444" r:id="rId16"/>
    <p:sldId id="445" r:id="rId17"/>
    <p:sldId id="489" r:id="rId18"/>
    <p:sldId id="490" r:id="rId19"/>
    <p:sldId id="491" r:id="rId20"/>
    <p:sldId id="492" r:id="rId21"/>
    <p:sldId id="494" r:id="rId22"/>
    <p:sldId id="495" r:id="rId23"/>
    <p:sldId id="451" r:id="rId24"/>
    <p:sldId id="496" r:id="rId25"/>
    <p:sldId id="497" r:id="rId26"/>
    <p:sldId id="498" r:id="rId27"/>
    <p:sldId id="463" r:id="rId28"/>
    <p:sldId id="480" r:id="rId29"/>
    <p:sldId id="500" r:id="rId3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X78I4j9/V52cSeyusJWAA==" hashData="NQPH7h9cUOhU8KlxC33a5kclPz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19" autoAdjust="0"/>
    <p:restoredTop sz="96338" autoAdjust="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20/12/2024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20/12/2024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20/12/2024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20/12/2024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20/12/2024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20/12/2024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20/12/2024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20/12/2024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20/12/2024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20/12/2024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20/12/2024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20/12/2024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586723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20/12/2024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59640734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
            <a:ext cx="7345362" cy="1129308"/>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¡Feliz Navidad 2024!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870942"/>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pic>
        <p:nvPicPr>
          <p:cNvPr id="7" name="6 Imagen" descr="Arbol Navideño4.gif"/>
          <p:cNvPicPr>
            <a:picLocks noChangeAspect="1"/>
          </p:cNvPicPr>
          <p:nvPr/>
        </p:nvPicPr>
        <p:blipFill>
          <a:blip r:embed="rId2" cstate="print"/>
          <a:stretch>
            <a:fillRect/>
          </a:stretch>
        </p:blipFill>
        <p:spPr>
          <a:xfrm>
            <a:off x="8495928" y="0"/>
            <a:ext cx="648072" cy="1150328"/>
          </a:xfrm>
          <a:prstGeom prst="rect">
            <a:avLst/>
          </a:prstGeom>
          <a:effectLst>
            <a:softEdge rad="127000"/>
          </a:effectLst>
        </p:spPr>
      </p:pic>
      <p:pic>
        <p:nvPicPr>
          <p:cNvPr id="8" name="7 Imagen" descr="Arbol Navideño4.gif"/>
          <p:cNvPicPr>
            <a:picLocks noChangeAspect="1"/>
          </p:cNvPicPr>
          <p:nvPr/>
        </p:nvPicPr>
        <p:blipFill>
          <a:blip r:embed="rId2" cstate="print"/>
          <a:stretch>
            <a:fillRect/>
          </a:stretch>
        </p:blipFill>
        <p:spPr>
          <a:xfrm>
            <a:off x="0" y="0"/>
            <a:ext cx="648072" cy="1150328"/>
          </a:xfrm>
          <a:prstGeom prst="rect">
            <a:avLst/>
          </a:prstGeom>
          <a:effectLst>
            <a:softEdge rad="127000"/>
          </a:effectLst>
        </p:spPr>
      </p:pic>
      <p:pic>
        <p:nvPicPr>
          <p:cNvPr id="9" name="8 Imagen" descr="Arbol Navideño4.gif"/>
          <p:cNvPicPr>
            <a:picLocks noChangeAspect="1"/>
          </p:cNvPicPr>
          <p:nvPr/>
        </p:nvPicPr>
        <p:blipFill>
          <a:blip r:embed="rId2" cstate="print"/>
          <a:stretch>
            <a:fillRect/>
          </a:stretch>
        </p:blipFill>
        <p:spPr>
          <a:xfrm>
            <a:off x="8495928" y="2281436"/>
            <a:ext cx="648072" cy="1150328"/>
          </a:xfrm>
          <a:prstGeom prst="rect">
            <a:avLst/>
          </a:prstGeom>
          <a:effectLst>
            <a:softEdge rad="127000"/>
          </a:effectLst>
        </p:spPr>
      </p:pic>
      <p:pic>
        <p:nvPicPr>
          <p:cNvPr id="10" name="9 Imagen" descr="Arbol Navideño4.gif"/>
          <p:cNvPicPr>
            <a:picLocks noChangeAspect="1"/>
          </p:cNvPicPr>
          <p:nvPr/>
        </p:nvPicPr>
        <p:blipFill>
          <a:blip r:embed="rId2" cstate="print"/>
          <a:stretch>
            <a:fillRect/>
          </a:stretch>
        </p:blipFill>
        <p:spPr>
          <a:xfrm>
            <a:off x="8495928" y="4564672"/>
            <a:ext cx="648072" cy="1150328"/>
          </a:xfrm>
          <a:prstGeom prst="rect">
            <a:avLst/>
          </a:prstGeom>
          <a:effectLst>
            <a:softEdge rad="127000"/>
          </a:effectLst>
        </p:spPr>
      </p:pic>
      <p:pic>
        <p:nvPicPr>
          <p:cNvPr id="11" name="10 Imagen" descr="Arbol Navideño4.gif"/>
          <p:cNvPicPr>
            <a:picLocks noChangeAspect="1"/>
          </p:cNvPicPr>
          <p:nvPr/>
        </p:nvPicPr>
        <p:blipFill>
          <a:blip r:embed="rId2" cstate="print"/>
          <a:stretch>
            <a:fillRect/>
          </a:stretch>
        </p:blipFill>
        <p:spPr>
          <a:xfrm>
            <a:off x="0" y="2281436"/>
            <a:ext cx="648072" cy="1150328"/>
          </a:xfrm>
          <a:prstGeom prst="rect">
            <a:avLst/>
          </a:prstGeom>
          <a:effectLst>
            <a:softEdge rad="127000"/>
          </a:effectLst>
        </p:spPr>
      </p:pic>
      <p:pic>
        <p:nvPicPr>
          <p:cNvPr id="12" name="11 Imagen" descr="Arbol Navideño4.gif"/>
          <p:cNvPicPr>
            <a:picLocks noChangeAspect="1"/>
          </p:cNvPicPr>
          <p:nvPr/>
        </p:nvPicPr>
        <p:blipFill>
          <a:blip r:embed="rId2" cstate="print"/>
          <a:stretch>
            <a:fillRect/>
          </a:stretch>
        </p:blipFill>
        <p:spPr>
          <a:xfrm>
            <a:off x="0" y="4564672"/>
            <a:ext cx="648072" cy="1150328"/>
          </a:xfrm>
          <a:prstGeom prst="rect">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jpg"/>
          <p:cNvPicPr>
            <a:picLocks noChangeAspect="1"/>
          </p:cNvPicPr>
          <p:nvPr/>
        </p:nvPicPr>
        <p:blipFill>
          <a:blip r:embed="rId2" cstate="print"/>
          <a:stretch>
            <a:fillRect/>
          </a:stretch>
        </p:blipFill>
        <p:spPr>
          <a:xfrm>
            <a:off x="0" y="26670"/>
            <a:ext cx="9144000" cy="5661660"/>
          </a:xfrm>
          <a:prstGeom prst="rect">
            <a:avLst/>
          </a:prstGeom>
        </p:spPr>
      </p:pic>
      <p:pic>
        <p:nvPicPr>
          <p:cNvPr id="9" name="8 Imagen" descr="Corona iluminada.gif"/>
          <p:cNvPicPr>
            <a:picLocks noChangeAspect="1"/>
          </p:cNvPicPr>
          <p:nvPr/>
        </p:nvPicPr>
        <p:blipFill>
          <a:blip r:embed="rId3" cstate="print"/>
          <a:stretch>
            <a:fillRect/>
          </a:stretch>
        </p:blipFill>
        <p:spPr>
          <a:xfrm>
            <a:off x="8460432" y="4945732"/>
            <a:ext cx="504056" cy="570396"/>
          </a:xfrm>
          <a:prstGeom prst="rect">
            <a:avLst/>
          </a:prstGeom>
          <a:effectLst>
            <a:softEdge rad="63500"/>
          </a:effectLst>
        </p:spPr>
      </p:pic>
      <p:pic>
        <p:nvPicPr>
          <p:cNvPr id="16" name="15 Imagen" descr="Arbol Navideño2.gif"/>
          <p:cNvPicPr>
            <a:picLocks noChangeAspect="1"/>
          </p:cNvPicPr>
          <p:nvPr/>
        </p:nvPicPr>
        <p:blipFill>
          <a:blip r:embed="rId4" cstate="print"/>
          <a:stretch>
            <a:fillRect/>
          </a:stretch>
        </p:blipFill>
        <p:spPr>
          <a:xfrm>
            <a:off x="8433048" y="3721596"/>
            <a:ext cx="710952" cy="854968"/>
          </a:xfrm>
          <a:prstGeom prst="rect">
            <a:avLst/>
          </a:prstGeom>
          <a:effectLst>
            <a:softEdge rad="63500"/>
          </a:effectLst>
        </p:spPr>
      </p:pic>
      <p:pic>
        <p:nvPicPr>
          <p:cNvPr id="15" name="14 Imagen" descr="Arbol Navideño2.gif"/>
          <p:cNvPicPr>
            <a:picLocks noChangeAspect="1"/>
          </p:cNvPicPr>
          <p:nvPr/>
        </p:nvPicPr>
        <p:blipFill>
          <a:blip r:embed="rId4" cstate="print"/>
          <a:stretch>
            <a:fillRect/>
          </a:stretch>
        </p:blipFill>
        <p:spPr>
          <a:xfrm>
            <a:off x="8433048" y="2425452"/>
            <a:ext cx="710952" cy="854968"/>
          </a:xfrm>
          <a:prstGeom prst="rect">
            <a:avLst/>
          </a:prstGeom>
          <a:effectLst>
            <a:softEdge rad="63500"/>
          </a:effectLst>
        </p:spPr>
      </p:pic>
      <p:pic>
        <p:nvPicPr>
          <p:cNvPr id="12" name="11 Imagen" descr="Arbol Navideño2.gif"/>
          <p:cNvPicPr>
            <a:picLocks noChangeAspect="1"/>
          </p:cNvPicPr>
          <p:nvPr/>
        </p:nvPicPr>
        <p:blipFill>
          <a:blip r:embed="rId4" cstate="print"/>
          <a:stretch>
            <a:fillRect/>
          </a:stretch>
        </p:blipFill>
        <p:spPr>
          <a:xfrm>
            <a:off x="8433048" y="1129308"/>
            <a:ext cx="710952" cy="854968"/>
          </a:xfrm>
          <a:prstGeom prst="rect">
            <a:avLst/>
          </a:prstGeom>
          <a:effectLst>
            <a:softEdge rad="63500"/>
          </a:effectLst>
        </p:spPr>
      </p:pic>
      <p:pic>
        <p:nvPicPr>
          <p:cNvPr id="8" name="7 Imagen" descr="Corona iluminada.gif"/>
          <p:cNvPicPr>
            <a:picLocks noChangeAspect="1"/>
          </p:cNvPicPr>
          <p:nvPr/>
        </p:nvPicPr>
        <p:blipFill>
          <a:blip r:embed="rId3" cstate="print"/>
          <a:stretch>
            <a:fillRect/>
          </a:stretch>
        </p:blipFill>
        <p:spPr>
          <a:xfrm>
            <a:off x="8388424" y="265212"/>
            <a:ext cx="504056" cy="570396"/>
          </a:xfrm>
          <a:prstGeom prst="rect">
            <a:avLst/>
          </a:prstGeom>
          <a:effectLst>
            <a:softEdge rad="31750"/>
          </a:effectLst>
        </p:spPr>
      </p:pic>
      <p:pic>
        <p:nvPicPr>
          <p:cNvPr id="10" name="9 Imagen" descr="Corona iluminada.gif"/>
          <p:cNvPicPr>
            <a:picLocks noChangeAspect="1"/>
          </p:cNvPicPr>
          <p:nvPr/>
        </p:nvPicPr>
        <p:blipFill>
          <a:blip r:embed="rId3" cstate="print"/>
          <a:stretch>
            <a:fillRect/>
          </a:stretch>
        </p:blipFill>
        <p:spPr>
          <a:xfrm>
            <a:off x="179512" y="4945732"/>
            <a:ext cx="504056" cy="570396"/>
          </a:xfrm>
          <a:prstGeom prst="rect">
            <a:avLst/>
          </a:prstGeom>
          <a:effectLst>
            <a:softEdge rad="31750"/>
          </a:effectLst>
        </p:spPr>
      </p:pic>
      <p:pic>
        <p:nvPicPr>
          <p:cNvPr id="14" name="13 Imagen" descr="Arbol Navideño2.gif"/>
          <p:cNvPicPr>
            <a:picLocks noChangeAspect="1"/>
          </p:cNvPicPr>
          <p:nvPr/>
        </p:nvPicPr>
        <p:blipFill>
          <a:blip r:embed="rId4" cstate="print"/>
          <a:stretch>
            <a:fillRect/>
          </a:stretch>
        </p:blipFill>
        <p:spPr>
          <a:xfrm>
            <a:off x="0" y="3649588"/>
            <a:ext cx="710952" cy="854968"/>
          </a:xfrm>
          <a:prstGeom prst="rect">
            <a:avLst/>
          </a:prstGeom>
          <a:effectLst>
            <a:softEdge rad="63500"/>
          </a:effectLst>
        </p:spPr>
      </p:pic>
      <p:pic>
        <p:nvPicPr>
          <p:cNvPr id="13" name="12 Imagen" descr="Arbol Navideño2.gif"/>
          <p:cNvPicPr>
            <a:picLocks noChangeAspect="1"/>
          </p:cNvPicPr>
          <p:nvPr/>
        </p:nvPicPr>
        <p:blipFill>
          <a:blip r:embed="rId4" cstate="print"/>
          <a:stretch>
            <a:fillRect/>
          </a:stretch>
        </p:blipFill>
        <p:spPr>
          <a:xfrm>
            <a:off x="0" y="2353444"/>
            <a:ext cx="710952" cy="854968"/>
          </a:xfrm>
          <a:prstGeom prst="rect">
            <a:avLst/>
          </a:prstGeom>
          <a:effectLst>
            <a:softEdge rad="63500"/>
          </a:effectLst>
        </p:spPr>
      </p:pic>
      <p:pic>
        <p:nvPicPr>
          <p:cNvPr id="11" name="10 Imagen" descr="Arbol Navideño2.gif"/>
          <p:cNvPicPr>
            <a:picLocks noChangeAspect="1"/>
          </p:cNvPicPr>
          <p:nvPr/>
        </p:nvPicPr>
        <p:blipFill>
          <a:blip r:embed="rId4" cstate="print"/>
          <a:stretch>
            <a:fillRect/>
          </a:stretch>
        </p:blipFill>
        <p:spPr>
          <a:xfrm>
            <a:off x="0" y="1129308"/>
            <a:ext cx="710952" cy="854968"/>
          </a:xfrm>
          <a:prstGeom prst="rect">
            <a:avLst/>
          </a:prstGeom>
          <a:effectLst>
            <a:softEdge rad="63500"/>
          </a:effectLst>
        </p:spPr>
      </p:pic>
      <p:pic>
        <p:nvPicPr>
          <p:cNvPr id="7" name="6 Imagen" descr="Corona iluminada.gif"/>
          <p:cNvPicPr>
            <a:picLocks noChangeAspect="1"/>
          </p:cNvPicPr>
          <p:nvPr/>
        </p:nvPicPr>
        <p:blipFill>
          <a:blip r:embed="rId3" cstate="print"/>
          <a:stretch>
            <a:fillRect/>
          </a:stretch>
        </p:blipFill>
        <p:spPr>
          <a:xfrm>
            <a:off x="251520" y="193204"/>
            <a:ext cx="504056" cy="570396"/>
          </a:xfrm>
          <a:prstGeom prst="rect">
            <a:avLst/>
          </a:prstGeom>
          <a:effectLst>
            <a:softEdge rad="31750"/>
          </a:effectLst>
        </p:spPr>
      </p:pic>
      <p:sp>
        <p:nvSpPr>
          <p:cNvPr id="6" name="5 Rectángulo"/>
          <p:cNvSpPr/>
          <p:nvPr/>
        </p:nvSpPr>
        <p:spPr>
          <a:xfrm>
            <a:off x="0" y="0"/>
            <a:ext cx="9144000" cy="5715000"/>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539552" y="265212"/>
            <a:ext cx="8177239" cy="646331"/>
          </a:xfrm>
          <a:prstGeom prst="rect">
            <a:avLst/>
          </a:prstGeom>
          <a:noFill/>
        </p:spPr>
        <p:txBody>
          <a:bodyPr wrap="none" lIns="91440" tIns="45720" rIns="91440" bIns="45720">
            <a:prstTxWarp prst="textFadeUp">
              <a:avLst>
                <a:gd name="adj" fmla="val 6465"/>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Navidad, Navidad, Dulce Navidad  </a:t>
            </a:r>
            <a:endParaRPr lang="es-E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3" name="2 CuadroTexto"/>
          <p:cNvSpPr txBox="1"/>
          <p:nvPr/>
        </p:nvSpPr>
        <p:spPr>
          <a:xfrm>
            <a:off x="683568" y="1129308"/>
            <a:ext cx="8208912" cy="2246769"/>
          </a:xfrm>
          <a:prstGeom prst="rect">
            <a:avLst/>
          </a:prstGeom>
          <a:noFill/>
          <a:effectLst>
            <a:softEdge rad="63500"/>
          </a:effectLst>
        </p:spPr>
        <p:txBody>
          <a:bodyPr wrap="square" rtlCol="0">
            <a:spAutoFit/>
            <a:scene3d>
              <a:camera prst="orthographicFront"/>
              <a:lightRig rig="threePt" dir="t"/>
            </a:scene3d>
            <a:sp3d extrusionH="57150">
              <a:bevelT w="38100" h="38100"/>
            </a:sp3d>
          </a:bodyPr>
          <a:lstStyle/>
          <a:p>
            <a:r>
              <a:rPr lang="es-ES" sz="2000" b="1" i="1" dirty="0" smtClean="0">
                <a:solidFill>
                  <a:schemeClr val="accent2">
                    <a:lumMod val="20000"/>
                    <a:lumOff val="80000"/>
                  </a:schemeClr>
                </a:solidFill>
                <a:effectLst>
                  <a:outerShdw blurRad="38100" dist="38100" dir="2700000" algn="tl">
                    <a:srgbClr val="000000">
                      <a:alpha val="43137"/>
                    </a:srgbClr>
                  </a:outerShdw>
                </a:effectLst>
                <a:latin typeface="Lucida Bright" pitchFamily="18" charset="0"/>
              </a:rPr>
              <a:t>A principios de diciembre los cristianos se preparan para montar en sus hogares el árbol de Navidad junto al típico belén. En España se usan pinos naturales y artificiales, se cuelgan adornos y luces para comenzar a vestir las casas con el espíritu navideño, intentando recrear con esta tradición una atmósfera de paz y amor, mientras llega la fecha más especial: la Navidad.</a:t>
            </a:r>
            <a:endParaRPr lang="es-ES" sz="2000" b="1" i="1" dirty="0">
              <a:solidFill>
                <a:schemeClr val="accent2">
                  <a:lumMod val="20000"/>
                  <a:lumOff val="80000"/>
                </a:schemeClr>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683568" y="3505572"/>
            <a:ext cx="8208912" cy="1938992"/>
          </a:xfrm>
          <a:prstGeom prst="rect">
            <a:avLst/>
          </a:prstGeom>
          <a:noFill/>
        </p:spPr>
        <p:txBody>
          <a:bodyPr wrap="square" rtlCol="0">
            <a:spAutoFit/>
            <a:scene3d>
              <a:camera prst="orthographicFront"/>
              <a:lightRig rig="threePt" dir="t"/>
            </a:scene3d>
            <a:sp3d extrusionH="57150">
              <a:bevelT w="38100" h="38100"/>
            </a:sp3d>
          </a:bodyPr>
          <a:lstStyle/>
          <a:p>
            <a:r>
              <a:rPr lang="es-ES" sz="2000" b="1" i="1" dirty="0" smtClean="0">
                <a:solidFill>
                  <a:schemeClr val="accent2">
                    <a:lumMod val="20000"/>
                    <a:lumOff val="80000"/>
                  </a:schemeClr>
                </a:solidFill>
                <a:effectLst>
                  <a:outerShdw blurRad="38100" dist="38100" dir="2700000" algn="tl">
                    <a:srgbClr val="000000">
                      <a:alpha val="43137"/>
                    </a:srgbClr>
                  </a:outerShdw>
                </a:effectLst>
                <a:latin typeface="Lucida Bright" pitchFamily="18" charset="0"/>
              </a:rPr>
              <a:t>Según los historiadores, el cristianismo adoptó y transformó costumbres paganas relacionadas con el culto a los “árboles sagrados”, y así nació el pino decorado de Navidad. Existen varias leyendas e historias sobre tradiciones con árboles como símbolo de “vida eterna y fertilidad”. Pero eso… lo dejamos    para otro día.         </a:t>
            </a:r>
            <a:endParaRPr lang="es-ES" sz="2000" b="1" i="1" dirty="0">
              <a:solidFill>
                <a:schemeClr val="accent2">
                  <a:lumMod val="20000"/>
                  <a:lumOff val="8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66000">
        <p14:vortex dir="r"/>
      </p:transition>
    </mc:Choice>
    <mc:Fallback xmlns="">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47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Users\Ana María\Desktop\goluboe_pesok_bereg_palmy.jpg"/>
          <p:cNvPicPr>
            <a:picLocks noChangeAspect="1" noChangeArrowheads="1"/>
          </p:cNvPicPr>
          <p:nvPr/>
        </p:nvPicPr>
        <p:blipFill>
          <a:blip r:embed="rId3" cstate="print"/>
          <a:srcRect b="75200"/>
          <a:stretch>
            <a:fillRect/>
          </a:stretch>
        </p:blipFill>
        <p:spPr bwMode="auto">
          <a:xfrm>
            <a:off x="0" y="0"/>
            <a:ext cx="9144000" cy="1562100"/>
          </a:xfrm>
          <a:prstGeom prst="rect">
            <a:avLst/>
          </a:prstGeom>
          <a:noFill/>
          <a:ln w="9525">
            <a:noFill/>
            <a:miter lim="800000"/>
            <a:headEnd/>
            <a:tailEnd/>
          </a:ln>
        </p:spPr>
      </p:pic>
      <p:pic>
        <p:nvPicPr>
          <p:cNvPr id="20" name="Picture 6" descr="C:\Users\Ana María\Desktop\goluboe_pesok_bereg_palmy.jpg"/>
          <p:cNvPicPr>
            <a:picLocks noChangeAspect="1" noChangeArrowheads="1"/>
          </p:cNvPicPr>
          <p:nvPr/>
        </p:nvPicPr>
        <p:blipFill>
          <a:blip r:embed="rId3" cstate="print"/>
          <a:srcRect t="24800" b="48599"/>
          <a:stretch>
            <a:fillRect/>
          </a:stretch>
        </p:blipFill>
        <p:spPr bwMode="auto">
          <a:xfrm>
            <a:off x="0" y="1562100"/>
            <a:ext cx="9144000" cy="1366838"/>
          </a:xfrm>
          <a:prstGeom prst="rect">
            <a:avLst/>
          </a:prstGeom>
          <a:noFill/>
          <a:ln w="9525">
            <a:noFill/>
            <a:miter lim="800000"/>
            <a:headEnd/>
            <a:tailEnd/>
          </a:ln>
        </p:spPr>
      </p:pic>
      <p:pic>
        <p:nvPicPr>
          <p:cNvPr id="21" name="Picture 6" descr="C:\Users\Ana María\Desktop\goluboe_pesok_bereg_palmy.jpg"/>
          <p:cNvPicPr>
            <a:picLocks noChangeAspect="1" noChangeArrowheads="1"/>
          </p:cNvPicPr>
          <p:nvPr/>
        </p:nvPicPr>
        <p:blipFill>
          <a:blip r:embed="rId3" cstate="print"/>
          <a:srcRect t="50000" b="24800"/>
          <a:stretch>
            <a:fillRect/>
          </a:stretch>
        </p:blipFill>
        <p:spPr bwMode="auto">
          <a:xfrm>
            <a:off x="0" y="2857500"/>
            <a:ext cx="9144000" cy="1295400"/>
          </a:xfrm>
          <a:prstGeom prst="rect">
            <a:avLst/>
          </a:prstGeom>
          <a:noFill/>
          <a:ln w="9525">
            <a:noFill/>
            <a:miter lim="800000"/>
            <a:headEnd/>
            <a:tailEnd/>
          </a:ln>
        </p:spPr>
      </p:pic>
      <p:pic>
        <p:nvPicPr>
          <p:cNvPr id="22" name="Picture 6" descr="C:\Users\Ana María\Desktop\goluboe_pesok_bereg_palmy.jpg"/>
          <p:cNvPicPr>
            <a:picLocks noChangeAspect="1" noChangeArrowheads="1"/>
          </p:cNvPicPr>
          <p:nvPr/>
        </p:nvPicPr>
        <p:blipFill>
          <a:blip r:embed="rId3" cstate="print"/>
          <a:srcRect t="75200"/>
          <a:stretch>
            <a:fillRect/>
          </a:stretch>
        </p:blipFill>
        <p:spPr bwMode="auto">
          <a:xfrm>
            <a:off x="0" y="4152900"/>
            <a:ext cx="9144000" cy="1562100"/>
          </a:xfrm>
          <a:prstGeom prst="rect">
            <a:avLst/>
          </a:prstGeom>
          <a:noFill/>
          <a:ln w="9525">
            <a:noFill/>
            <a:miter lim="800000"/>
            <a:headEnd/>
            <a:tailEnd/>
          </a:ln>
        </p:spPr>
      </p:pic>
      <p:sp>
        <p:nvSpPr>
          <p:cNvPr id="8" name="7 CuadroTexto"/>
          <p:cNvSpPr txBox="1"/>
          <p:nvPr/>
        </p:nvSpPr>
        <p:spPr>
          <a:xfrm>
            <a:off x="1042988" y="4513264"/>
            <a:ext cx="6985000" cy="707886"/>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¡Que la magia de la navidad invada </a:t>
            </a: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vuestros corazones </a:t>
            </a: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y </a:t>
            </a: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disfrutéis </a:t>
            </a: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estas fiestas como </a:t>
            </a:r>
            <a:r>
              <a:rPr lang="es-ES" sz="2000" dirty="0" smtClean="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nunca!</a:t>
            </a:r>
            <a:endPar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endParaRPr>
          </a:p>
        </p:txBody>
      </p:sp>
      <p:sp>
        <p:nvSpPr>
          <p:cNvPr id="7" name="6 Rectángulo"/>
          <p:cNvSpPr/>
          <p:nvPr/>
        </p:nvSpPr>
        <p:spPr>
          <a:xfrm>
            <a:off x="457660" y="1214427"/>
            <a:ext cx="8182048" cy="646331"/>
          </a:xfrm>
          <a:prstGeom prst="rect">
            <a:avLst/>
          </a:prstGeom>
          <a:noFill/>
        </p:spPr>
        <p:txBody>
          <a:bodyPr wrap="none">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 </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Dedicado </a:t>
            </a:r>
            <a:r>
              <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a todos </a:t>
            </a:r>
            <a:r>
              <a:rPr lang="es-ES" sz="36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l@s</a:t>
            </a:r>
            <a:r>
              <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 </a:t>
            </a: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amig@s</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 </a:t>
            </a:r>
            <a:r>
              <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de</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 </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9" name="8 Rectángulo"/>
          <p:cNvSpPr/>
          <p:nvPr/>
        </p:nvSpPr>
        <p:spPr>
          <a:xfrm>
            <a:off x="1796163" y="2214559"/>
            <a:ext cx="4810933" cy="1446550"/>
          </a:xfrm>
          <a:prstGeom prst="rect">
            <a:avLst/>
          </a:prstGeom>
          <a:no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wrap="none">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defRPr/>
            </a:pPr>
            <a:r>
              <a:rPr lang="es-ES" sz="8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st="29997" dir="5400000" sy="-100000" algn="bl" rotWithShape="0"/>
                </a:effectLst>
              </a:rPr>
              <a:t>MIS PPS</a:t>
            </a:r>
          </a:p>
        </p:txBody>
      </p:sp>
    </p:spTree>
    <p:extLst>
      <p:ext uri="{BB962C8B-B14F-4D97-AF65-F5344CB8AC3E}">
        <p14:creationId xmlns:p14="http://schemas.microsoft.com/office/powerpoint/2010/main" val="794942801"/>
      </p:ext>
    </p:extLst>
  </p:cSld>
  <p:clrMapOvr>
    <a:masterClrMapping/>
  </p:clrMapOvr>
  <mc:AlternateContent xmlns:mc="http://schemas.openxmlformats.org/markup-compatibility/2006">
    <mc:Choice xmlns:p14="http://schemas.microsoft.com/office/powerpoint/2010/main" Requires="p14">
      <p:transition spd="slow" p14:dur="3500" advTm="25000">
        <p14:vortex dir="r"/>
        <p:sndAc>
          <p:stSnd loop="1">
            <p:snd r:embed="rId2" name="Variadas.wav"/>
          </p:stSnd>
        </p:sndAc>
      </p:transition>
    </mc:Choice>
    <mc:Fallback>
      <p:transition spd="slow" advTm="25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ppt_x</p:attrName>
                                        </p:attrNameLst>
                                      </p:cBhvr>
                                      <p:tavLst>
                                        <p:tav tm="0">
                                          <p:val>
                                            <p:strVal val="#ppt_x"/>
                                          </p:val>
                                        </p:tav>
                                        <p:tav tm="100000">
                                          <p:val>
                                            <p:strVal val="#ppt_x"/>
                                          </p:val>
                                        </p:tav>
                                      </p:tavLst>
                                    </p:anim>
                                    <p:anim calcmode="lin" valueType="num">
                                      <p:cBhvr>
                                        <p:cTn id="8" dur="1000" fill="hold"/>
                                        <p:tgtEl>
                                          <p:spTgt spid="2054"/>
                                        </p:tgtEl>
                                        <p:attrNameLst>
                                          <p:attrName>ppt_y</p:attrName>
                                        </p:attrNameLst>
                                      </p:cBhvr>
                                      <p:tavLst>
                                        <p:tav tm="0">
                                          <p:val>
                                            <p:strVal val="#ppt_y-#ppt_h/2"/>
                                          </p:val>
                                        </p:tav>
                                        <p:tav tm="100000">
                                          <p:val>
                                            <p:strVal val="#ppt_y"/>
                                          </p:val>
                                        </p:tav>
                                      </p:tavLst>
                                    </p:anim>
                                    <p:anim calcmode="lin" valueType="num">
                                      <p:cBhvr>
                                        <p:cTn id="9" dur="1000" fill="hold"/>
                                        <p:tgtEl>
                                          <p:spTgt spid="2054"/>
                                        </p:tgtEl>
                                        <p:attrNameLst>
                                          <p:attrName>ppt_w</p:attrName>
                                        </p:attrNameLst>
                                      </p:cBhvr>
                                      <p:tavLst>
                                        <p:tav tm="0">
                                          <p:val>
                                            <p:strVal val="#ppt_w"/>
                                          </p:val>
                                        </p:tav>
                                        <p:tav tm="100000">
                                          <p:val>
                                            <p:strVal val="#ppt_w"/>
                                          </p:val>
                                        </p:tav>
                                      </p:tavLst>
                                    </p:anim>
                                    <p:anim calcmode="lin" valueType="num">
                                      <p:cBhvr>
                                        <p:cTn id="10" dur="1000" fill="hold"/>
                                        <p:tgtEl>
                                          <p:spTgt spid="2054"/>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ppt_h/2"/>
                                          </p:val>
                                        </p:tav>
                                        <p:tav tm="100000">
                                          <p:val>
                                            <p:strVal val="#ppt_y"/>
                                          </p:val>
                                        </p:tav>
                                      </p:tavLst>
                                    </p:anim>
                                    <p:anim calcmode="lin" valueType="num">
                                      <p:cBhvr>
                                        <p:cTn id="16" dur="1000" fill="hold"/>
                                        <p:tgtEl>
                                          <p:spTgt spid="20"/>
                                        </p:tgtEl>
                                        <p:attrNameLst>
                                          <p:attrName>ppt_w</p:attrName>
                                        </p:attrNameLst>
                                      </p:cBhvr>
                                      <p:tavLst>
                                        <p:tav tm="0">
                                          <p:val>
                                            <p:strVal val="#ppt_w"/>
                                          </p:val>
                                        </p:tav>
                                        <p:tav tm="100000">
                                          <p:val>
                                            <p:strVal val="#ppt_w"/>
                                          </p:val>
                                        </p:tav>
                                      </p:tavLst>
                                    </p:anim>
                                    <p:anim calcmode="lin" valueType="num">
                                      <p:cBhvr>
                                        <p:cTn id="17" dur="10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ppt_h/2"/>
                                          </p:val>
                                        </p:tav>
                                        <p:tav tm="100000">
                                          <p:val>
                                            <p:strVal val="#ppt_y"/>
                                          </p:val>
                                        </p:tav>
                                      </p:tavLst>
                                    </p:anim>
                                    <p:anim calcmode="lin" valueType="num">
                                      <p:cBhvr>
                                        <p:cTn id="23" dur="1000" fill="hold"/>
                                        <p:tgtEl>
                                          <p:spTgt spid="21"/>
                                        </p:tgtEl>
                                        <p:attrNameLst>
                                          <p:attrName>ppt_w</p:attrName>
                                        </p:attrNameLst>
                                      </p:cBhvr>
                                      <p:tavLst>
                                        <p:tav tm="0">
                                          <p:val>
                                            <p:strVal val="#ppt_w"/>
                                          </p:val>
                                        </p:tav>
                                        <p:tav tm="100000">
                                          <p:val>
                                            <p:strVal val="#ppt_w"/>
                                          </p:val>
                                        </p:tav>
                                      </p:tavLst>
                                    </p:anim>
                                    <p:anim calcmode="lin" valueType="num">
                                      <p:cBhvr>
                                        <p:cTn id="24" dur="1000" fill="hold"/>
                                        <p:tgtEl>
                                          <p:spTgt spid="21"/>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ppt_h/2"/>
                                          </p:val>
                                        </p:tav>
                                        <p:tav tm="100000">
                                          <p:val>
                                            <p:strVal val="#ppt_y"/>
                                          </p:val>
                                        </p:tav>
                                      </p:tavLst>
                                    </p:anim>
                                    <p:anim calcmode="lin" valueType="num">
                                      <p:cBhvr>
                                        <p:cTn id="30" dur="1000" fill="hold"/>
                                        <p:tgtEl>
                                          <p:spTgt spid="22"/>
                                        </p:tgtEl>
                                        <p:attrNameLst>
                                          <p:attrName>ppt_w</p:attrName>
                                        </p:attrNameLst>
                                      </p:cBhvr>
                                      <p:tavLst>
                                        <p:tav tm="0">
                                          <p:val>
                                            <p:strVal val="#ppt_w"/>
                                          </p:val>
                                        </p:tav>
                                        <p:tav tm="100000">
                                          <p:val>
                                            <p:strVal val="#ppt_w"/>
                                          </p:val>
                                        </p:tav>
                                      </p:tavLst>
                                    </p:anim>
                                    <p:anim calcmode="lin" valueType="num">
                                      <p:cBhvr>
                                        <p:cTn id="31" dur="10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2" presetClass="entr" presetSubtype="0" fill="hold" grpId="0"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2000"/>
                                        <p:tgtEl>
                                          <p:spTgt spid="7"/>
                                        </p:tgtEl>
                                      </p:cBhvr>
                                    </p:animEffect>
                                    <p:anim calcmode="lin" valueType="num">
                                      <p:cBhvr>
                                        <p:cTn id="36" dur="2000" fill="hold"/>
                                        <p:tgtEl>
                                          <p:spTgt spid="7"/>
                                        </p:tgtEl>
                                        <p:attrNameLst>
                                          <p:attrName>ppt_x</p:attrName>
                                        </p:attrNameLst>
                                      </p:cBhvr>
                                      <p:tavLst>
                                        <p:tav tm="0">
                                          <p:val>
                                            <p:strVal val="#ppt_x"/>
                                          </p:val>
                                        </p:tav>
                                        <p:tav tm="100000">
                                          <p:val>
                                            <p:strVal val="#ppt_x"/>
                                          </p:val>
                                        </p:tav>
                                      </p:tavLst>
                                    </p:anim>
                                    <p:anim calcmode="lin" valueType="num">
                                      <p:cBhvr>
                                        <p:cTn id="37" dur="2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23" presetClass="entr" presetSubtype="32" fill="hold" nodeType="afterEffect">
                                  <p:stCondLst>
                                    <p:cond delay="1000"/>
                                  </p:stCondLst>
                                  <p:childTnLst>
                                    <p:set>
                                      <p:cBhvr>
                                        <p:cTn id="40" dur="1" fill="hold">
                                          <p:stCondLst>
                                            <p:cond delay="0"/>
                                          </p:stCondLst>
                                        </p:cTn>
                                        <p:tgtEl>
                                          <p:spTgt spid="9">
                                            <p:txEl>
                                              <p:pRg st="0" end="0"/>
                                            </p:txEl>
                                          </p:spTgt>
                                        </p:tgtEl>
                                        <p:attrNameLst>
                                          <p:attrName>style.visibility</p:attrName>
                                        </p:attrNameLst>
                                      </p:cBhvr>
                                      <p:to>
                                        <p:strVal val="visible"/>
                                      </p:to>
                                    </p:set>
                                    <p:anim calcmode="lin" valueType="num">
                                      <p:cBhvr>
                                        <p:cTn id="41" dur="3000" fill="hold"/>
                                        <p:tgtEl>
                                          <p:spTgt spid="9">
                                            <p:txEl>
                                              <p:pRg st="0" end="0"/>
                                            </p:txEl>
                                          </p:spTgt>
                                        </p:tgtEl>
                                        <p:attrNameLst>
                                          <p:attrName>ppt_w</p:attrName>
                                        </p:attrNameLst>
                                      </p:cBhvr>
                                      <p:tavLst>
                                        <p:tav tm="0">
                                          <p:val>
                                            <p:strVal val="4*#ppt_w"/>
                                          </p:val>
                                        </p:tav>
                                        <p:tav tm="100000">
                                          <p:val>
                                            <p:strVal val="#ppt_w"/>
                                          </p:val>
                                        </p:tav>
                                      </p:tavLst>
                                    </p:anim>
                                    <p:anim calcmode="lin" valueType="num">
                                      <p:cBhvr>
                                        <p:cTn id="42" dur="3000" fill="hold"/>
                                        <p:tgtEl>
                                          <p:spTgt spid="9">
                                            <p:txEl>
                                              <p:pRg st="0" end="0"/>
                                            </p:txEl>
                                          </p:spTgt>
                                        </p:tgtEl>
                                        <p:attrNameLst>
                                          <p:attrName>ppt_h</p:attrName>
                                        </p:attrNameLst>
                                      </p:cBhvr>
                                      <p:tavLst>
                                        <p:tav tm="0">
                                          <p:val>
                                            <p:strVal val="4*#ppt_h"/>
                                          </p:val>
                                        </p:tav>
                                        <p:tav tm="100000">
                                          <p:val>
                                            <p:strVal val="#ppt_h"/>
                                          </p:val>
                                        </p:tav>
                                      </p:tavLst>
                                    </p:anim>
                                  </p:childTnLst>
                                </p:cTn>
                              </p:par>
                              <p:par>
                                <p:cTn id="43" presetID="25" presetClass="entr" presetSubtype="0" fill="hold" grpId="0" nodeType="withEffect">
                                  <p:stCondLst>
                                    <p:cond delay="1000"/>
                                  </p:stCondLst>
                                  <p:childTnLst>
                                    <p:set>
                                      <p:cBhvr>
                                        <p:cTn id="44" dur="1" fill="hold">
                                          <p:stCondLst>
                                            <p:cond delay="0"/>
                                          </p:stCondLst>
                                        </p:cTn>
                                        <p:tgtEl>
                                          <p:spTgt spid="9">
                                            <p:txEl>
                                              <p:pRg st="0" end="0"/>
                                            </p:txEl>
                                          </p:spTgt>
                                        </p:tgtEl>
                                        <p:attrNameLst>
                                          <p:attrName>style.visibility</p:attrName>
                                        </p:attrNameLst>
                                      </p:cBhvr>
                                      <p:to>
                                        <p:strVal val="visible"/>
                                      </p:to>
                                    </p:set>
                                    <p:anim calcmode="lin" valueType="num">
                                      <p:cBhvr>
                                        <p:cTn id="45" dur="1500" decel="50000" fill="hold">
                                          <p:stCondLst>
                                            <p:cond delay="0"/>
                                          </p:stCondLst>
                                        </p:cTn>
                                        <p:tgtEl>
                                          <p:spTgt spid="9">
                                            <p:txEl>
                                              <p:pRg st="0" end="0"/>
                                            </p:txEl>
                                          </p:spTgt>
                                        </p:tgtEl>
                                        <p:attrNameLst>
                                          <p:attrName>style.rotation</p:attrName>
                                        </p:attrNameLst>
                                      </p:cBhvr>
                                      <p:tavLst>
                                        <p:tav tm="0">
                                          <p:val>
                                            <p:fltVal val="-90"/>
                                          </p:val>
                                        </p:tav>
                                        <p:tav tm="100000">
                                          <p:val>
                                            <p:fltVal val="0"/>
                                          </p:val>
                                        </p:tav>
                                      </p:tavLst>
                                    </p:anim>
                                    <p:anim calcmode="lin" valueType="num">
                                      <p:cBhvr>
                                        <p:cTn id="46" dur="1500" decel="50000" fill="hold">
                                          <p:stCondLst>
                                            <p:cond delay="0"/>
                                          </p:stCondLst>
                                        </p:cTn>
                                        <p:tgtEl>
                                          <p:spTgt spid="9">
                                            <p:txEl>
                                              <p:pRg st="0" end="0"/>
                                            </p:txEl>
                                          </p:spTgt>
                                        </p:tgtEl>
                                        <p:attrNameLst>
                                          <p:attrName>ppt_w</p:attrName>
                                        </p:attrNameLst>
                                      </p:cBhvr>
                                      <p:tavLst>
                                        <p:tav tm="0">
                                          <p:val>
                                            <p:strVal val="#ppt_w"/>
                                          </p:val>
                                        </p:tav>
                                        <p:tav tm="100000">
                                          <p:val>
                                            <p:strVal val="#ppt_w*.05"/>
                                          </p:val>
                                        </p:tav>
                                      </p:tavLst>
                                    </p:anim>
                                    <p:anim calcmode="lin" valueType="num">
                                      <p:cBhvr>
                                        <p:cTn id="47" dur="1500" accel="50000" fill="hold">
                                          <p:stCondLst>
                                            <p:cond delay="1500"/>
                                          </p:stCondLst>
                                        </p:cTn>
                                        <p:tgtEl>
                                          <p:spTgt spid="9">
                                            <p:txEl>
                                              <p:pRg st="0" end="0"/>
                                            </p:txEl>
                                          </p:spTgt>
                                        </p:tgtEl>
                                        <p:attrNameLst>
                                          <p:attrName>ppt_w</p:attrName>
                                        </p:attrNameLst>
                                      </p:cBhvr>
                                      <p:tavLst>
                                        <p:tav tm="0">
                                          <p:val>
                                            <p:strVal val="#ppt_w*.05"/>
                                          </p:val>
                                        </p:tav>
                                        <p:tav tm="100000">
                                          <p:val>
                                            <p:strVal val="#ppt_w"/>
                                          </p:val>
                                        </p:tav>
                                      </p:tavLst>
                                    </p:anim>
                                    <p:anim calcmode="lin" valueType="num">
                                      <p:cBhvr>
                                        <p:cTn id="48" dur="3000" fill="hold"/>
                                        <p:tgtEl>
                                          <p:spTgt spid="9">
                                            <p:txEl>
                                              <p:pRg st="0" end="0"/>
                                            </p:txEl>
                                          </p:spTgt>
                                        </p:tgtEl>
                                        <p:attrNameLst>
                                          <p:attrName>ppt_h</p:attrName>
                                        </p:attrNameLst>
                                      </p:cBhvr>
                                      <p:tavLst>
                                        <p:tav tm="0">
                                          <p:val>
                                            <p:strVal val="#ppt_h"/>
                                          </p:val>
                                        </p:tav>
                                        <p:tav tm="100000">
                                          <p:val>
                                            <p:strVal val="#ppt_h"/>
                                          </p:val>
                                        </p:tav>
                                      </p:tavLst>
                                    </p:anim>
                                    <p:anim calcmode="lin" valueType="num">
                                      <p:cBhvr>
                                        <p:cTn id="49" dur="1500" decel="50000" fill="hold">
                                          <p:stCondLst>
                                            <p:cond delay="0"/>
                                          </p:stCondLst>
                                        </p:cTn>
                                        <p:tgtEl>
                                          <p:spTgt spid="9">
                                            <p:txEl>
                                              <p:pRg st="0" end="0"/>
                                            </p:txEl>
                                          </p:spTgt>
                                        </p:tgtEl>
                                        <p:attrNameLst>
                                          <p:attrName>ppt_x</p:attrName>
                                        </p:attrNameLst>
                                      </p:cBhvr>
                                      <p:tavLst>
                                        <p:tav tm="0">
                                          <p:val>
                                            <p:strVal val="#ppt_x+.4"/>
                                          </p:val>
                                        </p:tav>
                                        <p:tav tm="100000">
                                          <p:val>
                                            <p:strVal val="#ppt_x"/>
                                          </p:val>
                                        </p:tav>
                                      </p:tavLst>
                                    </p:anim>
                                    <p:anim calcmode="lin" valueType="num">
                                      <p:cBhvr>
                                        <p:cTn id="50" dur="1500" decel="50000" fill="hold">
                                          <p:stCondLst>
                                            <p:cond delay="0"/>
                                          </p:stCondLst>
                                        </p:cTn>
                                        <p:tgtEl>
                                          <p:spTgt spid="9">
                                            <p:txEl>
                                              <p:pRg st="0" end="0"/>
                                            </p:txEl>
                                          </p:spTgt>
                                        </p:tgtEl>
                                        <p:attrNameLst>
                                          <p:attrName>ppt_y</p:attrName>
                                        </p:attrNameLst>
                                      </p:cBhvr>
                                      <p:tavLst>
                                        <p:tav tm="0">
                                          <p:val>
                                            <p:strVal val="#ppt_y-.2"/>
                                          </p:val>
                                        </p:tav>
                                        <p:tav tm="100000">
                                          <p:val>
                                            <p:strVal val="#ppt_y+.1"/>
                                          </p:val>
                                        </p:tav>
                                      </p:tavLst>
                                    </p:anim>
                                    <p:anim calcmode="lin" valueType="num">
                                      <p:cBhvr>
                                        <p:cTn id="51" dur="1500" accel="50000" fill="hold">
                                          <p:stCondLst>
                                            <p:cond delay="1500"/>
                                          </p:stCondLst>
                                        </p:cTn>
                                        <p:tgtEl>
                                          <p:spTgt spid="9">
                                            <p:txEl>
                                              <p:pRg st="0" end="0"/>
                                            </p:txEl>
                                          </p:spTgt>
                                        </p:tgtEl>
                                        <p:attrNameLst>
                                          <p:attrName>ppt_y</p:attrName>
                                        </p:attrNameLst>
                                      </p:cBhvr>
                                      <p:tavLst>
                                        <p:tav tm="0">
                                          <p:val>
                                            <p:strVal val="#ppt_y+.1"/>
                                          </p:val>
                                        </p:tav>
                                        <p:tav tm="100000">
                                          <p:val>
                                            <p:strVal val="#ppt_y"/>
                                          </p:val>
                                        </p:tav>
                                      </p:tavLst>
                                    </p:anim>
                                    <p:animEffect transition="in" filter="fade">
                                      <p:cBhvr>
                                        <p:cTn id="52" dur="3000" decel="50000">
                                          <p:stCondLst>
                                            <p:cond delay="0"/>
                                          </p:stCondLst>
                                        </p:cTn>
                                        <p:tgtEl>
                                          <p:spTgt spid="9">
                                            <p:txEl>
                                              <p:pRg st="0" end="0"/>
                                            </p:txEl>
                                          </p:spTgt>
                                        </p:tgtEl>
                                      </p:cBhvr>
                                    </p:animEffect>
                                  </p:childTnLst>
                                </p:cTn>
                              </p:par>
                            </p:childTnLst>
                          </p:cTn>
                        </p:par>
                        <p:par>
                          <p:cTn id="53" fill="hold">
                            <p:stCondLst>
                              <p:cond delay="10500"/>
                            </p:stCondLst>
                            <p:childTnLst>
                              <p:par>
                                <p:cTn id="54" presetID="40" presetClass="entr" presetSubtype="0" fill="hold" grpId="0" nodeType="afterEffect">
                                  <p:stCondLst>
                                    <p:cond delay="1000"/>
                                  </p:stCondLst>
                                  <p:iterate type="lt">
                                    <p:tmPct val="10000"/>
                                  </p:iterate>
                                  <p:childTnLst>
                                    <p:set>
                                      <p:cBhvr>
                                        <p:cTn id="55" dur="1" fill="hold">
                                          <p:stCondLst>
                                            <p:cond delay="0"/>
                                          </p:stCondLst>
                                        </p:cTn>
                                        <p:tgtEl>
                                          <p:spTgt spid="8"/>
                                        </p:tgtEl>
                                        <p:attrNameLst>
                                          <p:attrName>style.visibility</p:attrName>
                                        </p:attrNameLst>
                                      </p:cBhvr>
                                      <p:to>
                                        <p:strVal val="visible"/>
                                      </p:to>
                                    </p:set>
                                    <p:animEffect transition="in" filter="fade">
                                      <p:cBhvr>
                                        <p:cTn id="56" dur="1000"/>
                                        <p:tgtEl>
                                          <p:spTgt spid="8"/>
                                        </p:tgtEl>
                                      </p:cBhvr>
                                    </p:animEffect>
                                    <p:anim calcmode="lin" valueType="num">
                                      <p:cBhvr>
                                        <p:cTn id="57" dur="1000" fill="hold"/>
                                        <p:tgtEl>
                                          <p:spTgt spid="8"/>
                                        </p:tgtEl>
                                        <p:attrNameLst>
                                          <p:attrName>ppt_x</p:attrName>
                                        </p:attrNameLst>
                                      </p:cBhvr>
                                      <p:tavLst>
                                        <p:tav tm="0">
                                          <p:val>
                                            <p:strVal val="#ppt_x-.1"/>
                                          </p:val>
                                        </p:tav>
                                        <p:tav tm="100000">
                                          <p:val>
                                            <p:strVal val="#ppt_x"/>
                                          </p:val>
                                        </p:tav>
                                      </p:tavLst>
                                    </p:anim>
                                    <p:anim calcmode="lin" valueType="num">
                                      <p:cBhvr>
                                        <p:cTn id="5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9"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0766"/>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tiempo de unión, de estar en familia, de decorar el árbol, la casa, iluminar las calles de luz y hacer intercambio de regalos. La familia y los amigos se reúnen alrededor de una comida abundante y se ofrecen los mejores deseos para el año siguiente…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mejor mensaje de Navidad es el que sale del silencio de nuestros corazones y calienta con ternura los corazones de los que nos acompañan en nuestro viaje por la vida.</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3999" cy="5714999"/>
          </a:xfrm>
          <a:prstGeom prst="rect">
            <a:avLst/>
          </a:prstGeom>
          <a:noFill/>
          <a:ln w="9525">
            <a:noFill/>
            <a:miter lim="800000"/>
            <a:headEnd/>
            <a:tailEnd/>
          </a:ln>
        </p:spPr>
      </p:pic>
      <p:sp>
        <p:nvSpPr>
          <p:cNvPr id="8" name="7 CuadroTexto"/>
          <p:cNvSpPr txBox="1"/>
          <p:nvPr/>
        </p:nvSpPr>
        <p:spPr>
          <a:xfrm>
            <a:off x="755576" y="487372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Navidad  se celebra el Nacimiento de Cristo y el Año Nuevo es el nacimiento de una nueva esperanza</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6000">
        <p14:ripple/>
      </p:transition>
    </mc:Choice>
    <mc:Fallback>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6500"/>
                            </p:stCondLst>
                            <p:childTnLst>
                              <p:par>
                                <p:cTn id="19" presetID="10" presetClass="exit" presetSubtype="0" fill="hold" nodeType="afterEffect">
                                  <p:stCondLst>
                                    <p:cond delay="2000"/>
                                  </p:stCondLst>
                                  <p:childTnLst>
                                    <p:animEffect transition="out" filter="fade">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7"/>
                                        </p:tgtEl>
                                        <p:attrNameLst>
                                          <p:attrName>ppt_w</p:attrName>
                                        </p:attrNameLst>
                                      </p:cBhvr>
                                      <p:tavLst>
                                        <p:tav tm="0">
                                          <p:val>
                                            <p:strVal val="ppt_w"/>
                                          </p:val>
                                        </p:tav>
                                        <p:tav tm="100000">
                                          <p:val>
                                            <p:strVal val="4*ppt_w"/>
                                          </p:val>
                                        </p:tav>
                                      </p:tavLst>
                                    </p:anim>
                                    <p:anim calcmode="lin" valueType="num">
                                      <p:cBhvr>
                                        <p:cTn id="24" dur="4000"/>
                                        <p:tgtEl>
                                          <p:spTgt spid="7"/>
                                        </p:tgtEl>
                                        <p:attrNameLst>
                                          <p:attrName>ppt_h</p:attrName>
                                        </p:attrNameLst>
                                      </p:cBhvr>
                                      <p:tavLst>
                                        <p:tav tm="0">
                                          <p:val>
                                            <p:strVal val="ppt_h"/>
                                          </p:val>
                                        </p:tav>
                                        <p:tav tm="100000">
                                          <p:val>
                                            <p:strVal val="4*ppt_h"/>
                                          </p:val>
                                        </p:tav>
                                      </p:tavLst>
                                    </p:anim>
                                    <p:set>
                                      <p:cBhvr>
                                        <p:cTn id="25" dur="1" fill="hold">
                                          <p:stCondLst>
                                            <p:cond delay="3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325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par>
                          <p:cTn id="39" fill="hold">
                            <p:stCondLst>
                              <p:cond delay="47300"/>
                            </p:stCondLst>
                            <p:childTnLst>
                              <p:par>
                                <p:cTn id="40" presetID="10" presetClass="exit" presetSubtype="0" fill="hold" nodeType="afterEffect">
                                  <p:stCondLst>
                                    <p:cond delay="2000"/>
                                  </p:stCondLst>
                                  <p:childTnLst>
                                    <p:animEffect transition="out" filter="fade">
                                      <p:cBhvr>
                                        <p:cTn id="41" dur="4000"/>
                                        <p:tgtEl>
                                          <p:spTgt spid="4"/>
                                        </p:tgtEl>
                                      </p:cBhvr>
                                    </p:animEffect>
                                    <p:set>
                                      <p:cBhvr>
                                        <p:cTn id="42" dur="1" fill="hold">
                                          <p:stCondLst>
                                            <p:cond delay="3999"/>
                                          </p:stCondLst>
                                        </p:cTn>
                                        <p:tgtEl>
                                          <p:spTgt spid="4"/>
                                        </p:tgtEl>
                                        <p:attrNameLst>
                                          <p:attrName>style.visibility</p:attrName>
                                        </p:attrNameLst>
                                      </p:cBhvr>
                                      <p:to>
                                        <p:strVal val="hidden"/>
                                      </p:to>
                                    </p:set>
                                  </p:childTnLst>
                                </p:cTn>
                              </p:par>
                              <p:par>
                                <p:cTn id="43" presetID="23" presetClass="exit" presetSubtype="16" fill="hold" nodeType="withEffect">
                                  <p:stCondLst>
                                    <p:cond delay="2000"/>
                                  </p:stCondLst>
                                  <p:childTnLst>
                                    <p:anim calcmode="lin" valueType="num">
                                      <p:cBhvr>
                                        <p:cTn id="44" dur="4000"/>
                                        <p:tgtEl>
                                          <p:spTgt spid="4"/>
                                        </p:tgtEl>
                                        <p:attrNameLst>
                                          <p:attrName>ppt_w</p:attrName>
                                        </p:attrNameLst>
                                      </p:cBhvr>
                                      <p:tavLst>
                                        <p:tav tm="0">
                                          <p:val>
                                            <p:strVal val="ppt_w"/>
                                          </p:val>
                                        </p:tav>
                                        <p:tav tm="100000">
                                          <p:val>
                                            <p:strVal val="4*ppt_w"/>
                                          </p:val>
                                        </p:tav>
                                      </p:tavLst>
                                    </p:anim>
                                    <p:anim calcmode="lin" valueType="num">
                                      <p:cBhvr>
                                        <p:cTn id="45" dur="4000"/>
                                        <p:tgtEl>
                                          <p:spTgt spid="4"/>
                                        </p:tgtEl>
                                        <p:attrNameLst>
                                          <p:attrName>ppt_h</p:attrName>
                                        </p:attrNameLst>
                                      </p:cBhvr>
                                      <p:tavLst>
                                        <p:tav tm="0">
                                          <p:val>
                                            <p:strVal val="ppt_h"/>
                                          </p:val>
                                        </p:tav>
                                        <p:tav tm="100000">
                                          <p:val>
                                            <p:strVal val="4*ppt_h"/>
                                          </p:val>
                                        </p:tav>
                                      </p:tavLst>
                                    </p:anim>
                                    <p:set>
                                      <p:cBhvr>
                                        <p:cTn id="46" dur="1" fill="hold">
                                          <p:stCondLst>
                                            <p:cond delay="3999"/>
                                          </p:stCondLst>
                                        </p:cTn>
                                        <p:tgtEl>
                                          <p:spTgt spid="4"/>
                                        </p:tgtEl>
                                        <p:attrNameLst>
                                          <p:attrName>style.visibility</p:attrName>
                                        </p:attrNameLst>
                                      </p:cBhvr>
                                      <p:to>
                                        <p:strVal val="hidden"/>
                                      </p:to>
                                    </p:set>
                                  </p:childTnLst>
                                </p:cTn>
                              </p:par>
                              <p:par>
                                <p:cTn id="47" presetID="10" presetClass="entr" presetSubtype="0" fill="hold" nodeType="withEffect">
                                  <p:stCondLst>
                                    <p:cond delay="200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4000"/>
                                        <p:tgtEl>
                                          <p:spTgt spid="16"/>
                                        </p:tgtEl>
                                      </p:cBhvr>
                                    </p:animEffect>
                                  </p:childTnLst>
                                </p:cTn>
                              </p:par>
                              <p:par>
                                <p:cTn id="50" presetID="23" presetClass="entr" presetSubtype="288" fill="hold" nodeType="withEffect">
                                  <p:stCondLst>
                                    <p:cond delay="20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4000" fill="hold"/>
                                        <p:tgtEl>
                                          <p:spTgt spid="16"/>
                                        </p:tgtEl>
                                        <p:attrNameLst>
                                          <p:attrName>ppt_w</p:attrName>
                                        </p:attrNameLst>
                                      </p:cBhvr>
                                      <p:tavLst>
                                        <p:tav tm="0">
                                          <p:val>
                                            <p:strVal val="4/3*#ppt_w"/>
                                          </p:val>
                                        </p:tav>
                                        <p:tav tm="100000">
                                          <p:val>
                                            <p:strVal val="#ppt_w"/>
                                          </p:val>
                                        </p:tav>
                                      </p:tavLst>
                                    </p:anim>
                                    <p:anim calcmode="lin" valueType="num">
                                      <p:cBhvr>
                                        <p:cTn id="53" dur="4000" fill="hold"/>
                                        <p:tgtEl>
                                          <p:spTgt spid="16"/>
                                        </p:tgtEl>
                                        <p:attrNameLst>
                                          <p:attrName>ppt_h</p:attrName>
                                        </p:attrNameLst>
                                      </p:cBhvr>
                                      <p:tavLst>
                                        <p:tav tm="0">
                                          <p:val>
                                            <p:strVal val="4/3*#ppt_h"/>
                                          </p:val>
                                        </p:tav>
                                        <p:tav tm="100000">
                                          <p:val>
                                            <p:strVal val="#ppt_h"/>
                                          </p:val>
                                        </p:tav>
                                      </p:tavLst>
                                    </p:anim>
                                  </p:childTnLst>
                                </p:cTn>
                              </p:par>
                            </p:childTnLst>
                          </p:cTn>
                        </p:par>
                        <p:par>
                          <p:cTn id="54" fill="hold">
                            <p:stCondLst>
                              <p:cond delay="533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1"/>
                                          </p:val>
                                        </p:tav>
                                        <p:tav tm="100000">
                                          <p:val>
                                            <p:strVal val="#ppt_x"/>
                                          </p:val>
                                        </p:tav>
                                      </p:tavLst>
                                    </p:anim>
                                    <p:anim calcmode="lin" valueType="num">
                                      <p:cBhvr>
                                        <p:cTn id="5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756592" y="0"/>
            <a:ext cx="10585176" cy="5715000"/>
          </a:xfrm>
          <a:prstGeom prst="rect">
            <a:avLst/>
          </a:prstGeom>
          <a:noFill/>
          <a:ln w="9525">
            <a:noFill/>
            <a:miter lim="800000"/>
            <a:headEnd/>
            <a:tailEnd/>
          </a:ln>
        </p:spPr>
      </p:pic>
      <p:sp>
        <p:nvSpPr>
          <p:cNvPr id="4" name="3 CuadroTexto"/>
          <p:cNvSpPr txBox="1"/>
          <p:nvPr/>
        </p:nvSpPr>
        <p:spPr>
          <a:xfrm>
            <a:off x="611560" y="494573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la Navidad te devuelva las ilusiones de la infancia, los placeres de la juventud y la tranquilidad del hogar</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822795"/>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los logros de este año sean sólo las semillas para ser plantadas y que se cosechen con enorme éxito en los años venideros</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checker/>
      </p:transition>
    </mc:Choice>
    <mc:Fallback>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4300"/>
                            </p:stCondLst>
                            <p:childTnLst>
                              <p:par>
                                <p:cTn id="19" presetID="10" presetClass="exit" presetSubtype="0" fill="hold" nodeType="afterEffect">
                                  <p:stCondLst>
                                    <p:cond delay="2000"/>
                                  </p:stCondLst>
                                  <p:childTnLst>
                                    <p:animEffect transition="out" filter="fade">
                                      <p:cBhvr>
                                        <p:cTn id="20" dur="4000"/>
                                        <p:tgtEl>
                                          <p:spTgt spid="17"/>
                                        </p:tgtEl>
                                      </p:cBhvr>
                                    </p:animEffect>
                                    <p:set>
                                      <p:cBhvr>
                                        <p:cTn id="21" dur="1" fill="hold">
                                          <p:stCondLst>
                                            <p:cond delay="3999"/>
                                          </p:stCondLst>
                                        </p:cTn>
                                        <p:tgtEl>
                                          <p:spTgt spid="17"/>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7"/>
                                        </p:tgtEl>
                                        <p:attrNameLst>
                                          <p:attrName>ppt_w</p:attrName>
                                        </p:attrNameLst>
                                      </p:cBhvr>
                                      <p:tavLst>
                                        <p:tav tm="0">
                                          <p:val>
                                            <p:strVal val="ppt_w"/>
                                          </p:val>
                                        </p:tav>
                                        <p:tav tm="100000">
                                          <p:val>
                                            <p:strVal val="4/3*ppt_w"/>
                                          </p:val>
                                        </p:tav>
                                      </p:tavLst>
                                    </p:anim>
                                    <p:anim calcmode="lin" valueType="num">
                                      <p:cBhvr>
                                        <p:cTn id="24" dur="4000"/>
                                        <p:tgtEl>
                                          <p:spTgt spid="17"/>
                                        </p:tgtEl>
                                        <p:attrNameLst>
                                          <p:attrName>ppt_h</p:attrName>
                                        </p:attrNameLst>
                                      </p:cBhvr>
                                      <p:tavLst>
                                        <p:tav tm="0">
                                          <p:val>
                                            <p:strVal val="ppt_h"/>
                                          </p:val>
                                        </p:tav>
                                        <p:tav tm="100000">
                                          <p:val>
                                            <p:strVal val="4/3*ppt_h"/>
                                          </p:val>
                                        </p:tav>
                                      </p:tavLst>
                                    </p:anim>
                                    <p:set>
                                      <p:cBhvr>
                                        <p:cTn id="25" dur="1" fill="hold">
                                          <p:stCondLst>
                                            <p:cond delay="3999"/>
                                          </p:stCondLst>
                                        </p:cTn>
                                        <p:tgtEl>
                                          <p:spTgt spid="17"/>
                                        </p:tgtEl>
                                        <p:attrNameLst>
                                          <p:attrName>style.visibility</p:attrName>
                                        </p:attrNameLst>
                                      </p:cBhvr>
                                      <p:to>
                                        <p:strVal val="hidden"/>
                                      </p:to>
                                    </p:set>
                                  </p:childTnLst>
                                </p:cTn>
                              </p:par>
                              <p:par>
                                <p:cTn id="26" presetID="23" presetClass="entr" presetSubtype="288" fill="hold" nodeType="withEffect">
                                  <p:stCondLst>
                                    <p:cond delay="20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4000" fill="hold"/>
                                        <p:tgtEl>
                                          <p:spTgt spid="18"/>
                                        </p:tgtEl>
                                        <p:attrNameLst>
                                          <p:attrName>ppt_w</p:attrName>
                                        </p:attrNameLst>
                                      </p:cBhvr>
                                      <p:tavLst>
                                        <p:tav tm="0">
                                          <p:val>
                                            <p:strVal val="4/3*#ppt_w"/>
                                          </p:val>
                                        </p:tav>
                                        <p:tav tm="100000">
                                          <p:val>
                                            <p:strVal val="#ppt_w"/>
                                          </p:val>
                                        </p:tav>
                                      </p:tavLst>
                                    </p:anim>
                                    <p:anim calcmode="lin" valueType="num">
                                      <p:cBhvr>
                                        <p:cTn id="29" dur="4000" fill="hold"/>
                                        <p:tgtEl>
                                          <p:spTgt spid="18"/>
                                        </p:tgtEl>
                                        <p:attrNameLst>
                                          <p:attrName>ppt_h</p:attrName>
                                        </p:attrNameLst>
                                      </p:cBhvr>
                                      <p:tavLst>
                                        <p:tav tm="0">
                                          <p:val>
                                            <p:strVal val="4/3*#ppt_h"/>
                                          </p:val>
                                        </p:tav>
                                        <p:tav tm="100000">
                                          <p:val>
                                            <p:strVal val="#ppt_h"/>
                                          </p:val>
                                        </p:tav>
                                      </p:tavLst>
                                    </p:anim>
                                  </p:childTnLst>
                                </p:cTn>
                              </p:par>
                              <p:par>
                                <p:cTn id="30" presetID="47" presetClass="entr" presetSubtype="0" fill="hold" nodeType="withEffect">
                                  <p:stCondLst>
                                    <p:cond delay="2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4000"/>
                                        <p:tgtEl>
                                          <p:spTgt spid="18"/>
                                        </p:tgtEl>
                                      </p:cBhvr>
                                    </p:animEffect>
                                    <p:anim calcmode="lin" valueType="num">
                                      <p:cBhvr>
                                        <p:cTn id="33" dur="4000" fill="hold"/>
                                        <p:tgtEl>
                                          <p:spTgt spid="18"/>
                                        </p:tgtEl>
                                        <p:attrNameLst>
                                          <p:attrName>ppt_x</p:attrName>
                                        </p:attrNameLst>
                                      </p:cBhvr>
                                      <p:tavLst>
                                        <p:tav tm="0">
                                          <p:val>
                                            <p:strVal val="#ppt_x"/>
                                          </p:val>
                                        </p:tav>
                                        <p:tav tm="100000">
                                          <p:val>
                                            <p:strVal val="#ppt_x"/>
                                          </p:val>
                                        </p:tav>
                                      </p:tavLst>
                                    </p:anim>
                                    <p:anim calcmode="lin" valueType="num">
                                      <p:cBhvr>
                                        <p:cTn id="34" dur="4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203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10" presetClass="entr" presetSubtype="0" fill="hold" nodeType="afterEffect">
                                  <p:stCondLst>
                                    <p:cond delay="8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3000"/>
                                        <p:tgtEl>
                                          <p:spTgt spid="16"/>
                                        </p:tgtEl>
                                      </p:cBhvr>
                                    </p:animEffect>
                                  </p:childTnLst>
                                </p:cTn>
                              </p:par>
                              <p:par>
                                <p:cTn id="16" presetID="23" presetClass="entr" presetSubtype="288" fill="hold" nodeType="withEffect">
                                  <p:stCondLst>
                                    <p:cond delay="8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3000" fill="hold"/>
                                        <p:tgtEl>
                                          <p:spTgt spid="16"/>
                                        </p:tgtEl>
                                        <p:attrNameLst>
                                          <p:attrName>ppt_w</p:attrName>
                                        </p:attrNameLst>
                                      </p:cBhvr>
                                      <p:tavLst>
                                        <p:tav tm="0">
                                          <p:val>
                                            <p:strVal val="4/3*#ppt_w"/>
                                          </p:val>
                                        </p:tav>
                                        <p:tav tm="100000">
                                          <p:val>
                                            <p:strVal val="#ppt_w"/>
                                          </p:val>
                                        </p:tav>
                                      </p:tavLst>
                                    </p:anim>
                                    <p:anim calcmode="lin" valueType="num">
                                      <p:cBhvr>
                                        <p:cTn id="19" dur="3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5715000"/>
          </a:xfrm>
        </p:spPr>
      </p:pic>
      <p:pic>
        <p:nvPicPr>
          <p:cNvPr id="30" name="3 Marcador de contenido" descr="2993983350_953e8e3e6b_o.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187624" y="4873724"/>
            <a:ext cx="67687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la paz y la armonía celebrada en Navidad  estén presentes todos los días del nuevo </a:t>
            </a:r>
            <a:r>
              <a:rPr lang="es-ES" i="1" dirty="0" smtClean="0">
                <a:effectLst>
                  <a:glow rad="101600">
                    <a:srgbClr val="C00000">
                      <a:alpha val="60000"/>
                    </a:srgbClr>
                  </a:glow>
                  <a:outerShdw blurRad="38100" dist="38100" dir="2700000" algn="tl">
                    <a:srgbClr val="000000">
                      <a:alpha val="43137"/>
                    </a:srgbClr>
                  </a:outerShdw>
                </a:effectLst>
              </a:rPr>
              <a:t>año</a:t>
            </a:r>
            <a:r>
              <a:rPr lang="es-ES" i="1" dirty="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glitte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10" presetClass="exit" presetSubtype="0" fill="hold" nodeType="afterEffect">
                                  <p:stCondLst>
                                    <p:cond delay="10000"/>
                                  </p:stCondLst>
                                  <p:childTnLst>
                                    <p:animEffect transition="out" filter="fade">
                                      <p:cBhvr>
                                        <p:cTn id="14" dur="4000"/>
                                        <p:tgtEl>
                                          <p:spTgt spid="4"/>
                                        </p:tgtEl>
                                      </p:cBhvr>
                                    </p:animEffect>
                                    <p:set>
                                      <p:cBhvr>
                                        <p:cTn id="15" dur="1" fill="hold">
                                          <p:stCondLst>
                                            <p:cond delay="3999"/>
                                          </p:stCondLst>
                                        </p:cTn>
                                        <p:tgtEl>
                                          <p:spTgt spid="4"/>
                                        </p:tgtEl>
                                        <p:attrNameLst>
                                          <p:attrName>style.visibility</p:attrName>
                                        </p:attrNameLst>
                                      </p:cBhvr>
                                      <p:to>
                                        <p:strVal val="hidden"/>
                                      </p:to>
                                    </p:set>
                                  </p:childTnLst>
                                </p:cTn>
                              </p:par>
                              <p:par>
                                <p:cTn id="16" presetID="23" presetClass="exit" presetSubtype="272" fill="hold" nodeType="withEffect">
                                  <p:stCondLst>
                                    <p:cond delay="10000"/>
                                  </p:stCondLst>
                                  <p:childTnLst>
                                    <p:anim calcmode="lin" valueType="num">
                                      <p:cBhvr>
                                        <p:cTn id="17" dur="4000"/>
                                        <p:tgtEl>
                                          <p:spTgt spid="4"/>
                                        </p:tgtEl>
                                        <p:attrNameLst>
                                          <p:attrName>ppt_w</p:attrName>
                                        </p:attrNameLst>
                                      </p:cBhvr>
                                      <p:tavLst>
                                        <p:tav tm="0">
                                          <p:val>
                                            <p:strVal val="ppt_w"/>
                                          </p:val>
                                        </p:tav>
                                        <p:tav tm="100000">
                                          <p:val>
                                            <p:strVal val="4/3*ppt_w"/>
                                          </p:val>
                                        </p:tav>
                                      </p:tavLst>
                                    </p:anim>
                                    <p:anim calcmode="lin" valueType="num">
                                      <p:cBhvr>
                                        <p:cTn id="18" dur="4000"/>
                                        <p:tgtEl>
                                          <p:spTgt spid="4"/>
                                        </p:tgtEl>
                                        <p:attrNameLst>
                                          <p:attrName>ppt_h</p:attrName>
                                        </p:attrNameLst>
                                      </p:cBhvr>
                                      <p:tavLst>
                                        <p:tav tm="0">
                                          <p:val>
                                            <p:strVal val="ppt_h"/>
                                          </p:val>
                                        </p:tav>
                                        <p:tav tm="100000">
                                          <p:val>
                                            <p:strVal val="4/3*ppt_h"/>
                                          </p:val>
                                        </p:tav>
                                      </p:tavLst>
                                    </p:anim>
                                    <p:set>
                                      <p:cBhvr>
                                        <p:cTn id="19" dur="1" fill="hold">
                                          <p:stCondLst>
                                            <p:cond delay="3999"/>
                                          </p:stCondLst>
                                        </p:cTn>
                                        <p:tgtEl>
                                          <p:spTgt spid="4"/>
                                        </p:tgtEl>
                                        <p:attrNameLst>
                                          <p:attrName>style.visibility</p:attrName>
                                        </p:attrNameLst>
                                      </p:cBhvr>
                                      <p:to>
                                        <p:strVal val="hidden"/>
                                      </p:to>
                                    </p:set>
                                  </p:childTnLst>
                                </p:cTn>
                              </p:par>
                              <p:par>
                                <p:cTn id="20" presetID="10" presetClass="entr" presetSubtype="0" fill="hold" nodeType="withEffect">
                                  <p:stCondLst>
                                    <p:cond delay="100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4000"/>
                                        <p:tgtEl>
                                          <p:spTgt spid="30"/>
                                        </p:tgtEl>
                                      </p:cBhvr>
                                    </p:animEffect>
                                  </p:childTnLst>
                                </p:cTn>
                              </p:par>
                              <p:par>
                                <p:cTn id="23" presetID="23" presetClass="entr" presetSubtype="288" fill="hold" nodeType="withEffect">
                                  <p:stCondLst>
                                    <p:cond delay="10000"/>
                                  </p:stCondLst>
                                  <p:childTnLst>
                                    <p:set>
                                      <p:cBhvr>
                                        <p:cTn id="24" dur="1" fill="hold">
                                          <p:stCondLst>
                                            <p:cond delay="0"/>
                                          </p:stCondLst>
                                        </p:cTn>
                                        <p:tgtEl>
                                          <p:spTgt spid="30"/>
                                        </p:tgtEl>
                                        <p:attrNameLst>
                                          <p:attrName>style.visibility</p:attrName>
                                        </p:attrNameLst>
                                      </p:cBhvr>
                                      <p:to>
                                        <p:strVal val="visible"/>
                                      </p:to>
                                    </p:set>
                                    <p:anim calcmode="lin" valueType="num">
                                      <p:cBhvr>
                                        <p:cTn id="25" dur="4000" fill="hold"/>
                                        <p:tgtEl>
                                          <p:spTgt spid="30"/>
                                        </p:tgtEl>
                                        <p:attrNameLst>
                                          <p:attrName>ppt_w</p:attrName>
                                        </p:attrNameLst>
                                      </p:cBhvr>
                                      <p:tavLst>
                                        <p:tav tm="0">
                                          <p:val>
                                            <p:strVal val="4/3*#ppt_w"/>
                                          </p:val>
                                        </p:tav>
                                        <p:tav tm="100000">
                                          <p:val>
                                            <p:strVal val="#ppt_w"/>
                                          </p:val>
                                        </p:tav>
                                      </p:tavLst>
                                    </p:anim>
                                    <p:anim calcmode="lin" valueType="num">
                                      <p:cBhvr>
                                        <p:cTn id="26" dur="4000" fill="hold"/>
                                        <p:tgtEl>
                                          <p:spTgt spid="30"/>
                                        </p:tgtEl>
                                        <p:attrNameLst>
                                          <p:attrName>ppt_h</p:attrName>
                                        </p:attrNameLst>
                                      </p:cBhvr>
                                      <p:tavLst>
                                        <p:tav tm="0">
                                          <p:val>
                                            <p:strVal val="4/3*#ppt_h"/>
                                          </p:val>
                                        </p:tav>
                                        <p:tav tm="100000">
                                          <p:val>
                                            <p:strVal val="#ppt_h"/>
                                          </p:val>
                                        </p:tav>
                                      </p:tavLst>
                                    </p:anim>
                                  </p:childTnLst>
                                </p:cTn>
                              </p:par>
                            </p:childTnLst>
                          </p:cTn>
                        </p:par>
                        <p:par>
                          <p:cTn id="27" fill="hold">
                            <p:stCondLst>
                              <p:cond delay="18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27584"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es la Navidad? Es la ternura del pasado, el valor del presente y la esperanza del futuro. Es el deseo sincero de que cada taza se puede llenar con bendiciones ricas y eternas, y de que cada camino nos lleve a la paz.</a:t>
            </a:r>
            <a:endParaRPr lang="es-ES"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Navidad  es una época para celebrar la vida, difundir el amor y sembrar esperanza. Mejor que todos los regalos debajo del árbol de Navidad, es la presencia de una familia feliz.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7000">
        <p14:shred pattern="rectangle"/>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2700"/>
                            </p:stCondLst>
                            <p:childTnLst>
                              <p:par>
                                <p:cTn id="19" presetID="10" presetClass="exit" presetSubtype="0" fill="hold" nodeType="afterEffect">
                                  <p:stCondLst>
                                    <p:cond delay="2000"/>
                                  </p:stCondLst>
                                  <p:childTnLst>
                                    <p:animEffect transition="out" filter="fade">
                                      <p:cBhvr>
                                        <p:cTn id="20" dur="4000"/>
                                        <p:tgtEl>
                                          <p:spTgt spid="8"/>
                                        </p:tgtEl>
                                      </p:cBhvr>
                                    </p:animEffect>
                                    <p:set>
                                      <p:cBhvr>
                                        <p:cTn id="21" dur="1" fill="hold">
                                          <p:stCondLst>
                                            <p:cond delay="3999"/>
                                          </p:stCondLst>
                                        </p:cTn>
                                        <p:tgtEl>
                                          <p:spTgt spid="8"/>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8"/>
                                        </p:tgtEl>
                                        <p:attrNameLst>
                                          <p:attrName>ppt_w</p:attrName>
                                        </p:attrNameLst>
                                      </p:cBhvr>
                                      <p:tavLst>
                                        <p:tav tm="0">
                                          <p:val>
                                            <p:strVal val="ppt_w"/>
                                          </p:val>
                                        </p:tav>
                                        <p:tav tm="100000">
                                          <p:val>
                                            <p:strVal val="4/3*ppt_w"/>
                                          </p:val>
                                        </p:tav>
                                      </p:tavLst>
                                    </p:anim>
                                    <p:anim calcmode="lin" valueType="num">
                                      <p:cBhvr>
                                        <p:cTn id="24" dur="4000"/>
                                        <p:tgtEl>
                                          <p:spTgt spid="8"/>
                                        </p:tgtEl>
                                        <p:attrNameLst>
                                          <p:attrName>ppt_h</p:attrName>
                                        </p:attrNameLst>
                                      </p:cBhvr>
                                      <p:tavLst>
                                        <p:tav tm="0">
                                          <p:val>
                                            <p:strVal val="ppt_h"/>
                                          </p:val>
                                        </p:tav>
                                        <p:tav tm="100000">
                                          <p:val>
                                            <p:strVal val="4/3*ppt_h"/>
                                          </p:val>
                                        </p:tav>
                                      </p:tavLst>
                                    </p:anim>
                                    <p:set>
                                      <p:cBhvr>
                                        <p:cTn id="25" dur="1" fill="hold">
                                          <p:stCondLst>
                                            <p:cond delay="3999"/>
                                          </p:stCondLst>
                                        </p:cTn>
                                        <p:tgtEl>
                                          <p:spTgt spid="8"/>
                                        </p:tgtEl>
                                        <p:attrNameLst>
                                          <p:attrName>style.visibility</p:attrName>
                                        </p:attrNameLst>
                                      </p:cBhvr>
                                      <p:to>
                                        <p:strVal val="hidden"/>
                                      </p:to>
                                    </p:set>
                                  </p:childTnLst>
                                </p:cTn>
                              </p:par>
                              <p:par>
                                <p:cTn id="26" presetID="23" presetClass="entr" presetSubtype="288"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p:cTn id="28" dur="4000" fill="hold"/>
                                        <p:tgtEl>
                                          <p:spTgt spid="7"/>
                                        </p:tgtEl>
                                        <p:attrNameLst>
                                          <p:attrName>ppt_w</p:attrName>
                                        </p:attrNameLst>
                                      </p:cBhvr>
                                      <p:tavLst>
                                        <p:tav tm="0">
                                          <p:val>
                                            <p:strVal val="4/3*#ppt_w"/>
                                          </p:val>
                                        </p:tav>
                                        <p:tav tm="100000">
                                          <p:val>
                                            <p:strVal val="#ppt_w"/>
                                          </p:val>
                                        </p:tav>
                                      </p:tavLst>
                                    </p:anim>
                                    <p:anim calcmode="lin" valueType="num">
                                      <p:cBhvr>
                                        <p:cTn id="29" dur="4000" fill="hold"/>
                                        <p:tgtEl>
                                          <p:spTgt spid="7"/>
                                        </p:tgtEl>
                                        <p:attrNameLst>
                                          <p:attrName>ppt_h</p:attrName>
                                        </p:attrNameLst>
                                      </p:cBhvr>
                                      <p:tavLst>
                                        <p:tav tm="0">
                                          <p:val>
                                            <p:strVal val="4/3*#ppt_h"/>
                                          </p:val>
                                        </p:tav>
                                        <p:tav tm="100000">
                                          <p:val>
                                            <p:strVal val="#ppt_h"/>
                                          </p:val>
                                        </p:tav>
                                      </p:tavLst>
                                    </p:anim>
                                  </p:childTnLst>
                                </p:cTn>
                              </p:par>
                              <p:par>
                                <p:cTn id="30" presetID="42" presetClass="entr" presetSubtype="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4000"/>
                                        <p:tgtEl>
                                          <p:spTgt spid="7"/>
                                        </p:tgtEl>
                                      </p:cBhvr>
                                    </p:animEffect>
                                    <p:anim calcmode="lin" valueType="num">
                                      <p:cBhvr>
                                        <p:cTn id="33" dur="4000" fill="hold"/>
                                        <p:tgtEl>
                                          <p:spTgt spid="7"/>
                                        </p:tgtEl>
                                        <p:attrNameLst>
                                          <p:attrName>ppt_x</p:attrName>
                                        </p:attrNameLst>
                                      </p:cBhvr>
                                      <p:tavLst>
                                        <p:tav tm="0">
                                          <p:val>
                                            <p:strVal val="#ppt_x"/>
                                          </p:val>
                                        </p:tav>
                                        <p:tav tm="100000">
                                          <p:val>
                                            <p:strVal val="#ppt_x"/>
                                          </p:val>
                                        </p:tav>
                                      </p:tavLst>
                                    </p:anim>
                                    <p:anim calcmode="lin" valueType="num">
                                      <p:cBhvr>
                                        <p:cTn id="34" dur="4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87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6" name="5 CuadroTexto"/>
          <p:cNvSpPr txBox="1"/>
          <p:nvPr/>
        </p:nvSpPr>
        <p:spPr>
          <a:xfrm>
            <a:off x="977888" y="4936848"/>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magia de la noche de Navidad  es poder convertir nuestros sueños en realidad. </a:t>
            </a:r>
            <a:r>
              <a:rPr lang="es-ES" i="1" dirty="0">
                <a:effectLst>
                  <a:glow rad="101600">
                    <a:srgbClr val="C00000">
                      <a:alpha val="60000"/>
                    </a:srgbClr>
                  </a:glow>
                  <a:outerShdw blurRad="38100" dist="38100" dir="2700000" algn="tl">
                    <a:srgbClr val="000000">
                      <a:alpha val="43137"/>
                    </a:srgbClr>
                  </a:outerShdw>
                </a:effectLst>
              </a:rPr>
              <a:t>Q</a:t>
            </a:r>
            <a:r>
              <a:rPr lang="es-ES" i="1" dirty="0" smtClean="0">
                <a:effectLst>
                  <a:glow rad="101600">
                    <a:srgbClr val="C00000">
                      <a:alpha val="60000"/>
                    </a:srgbClr>
                  </a:glow>
                  <a:outerShdw blurRad="38100" dist="38100" dir="2700000" algn="tl">
                    <a:srgbClr val="000000">
                      <a:alpha val="43137"/>
                    </a:srgbClr>
                  </a:outerShdw>
                </a:effectLst>
              </a:rPr>
              <a:t>ue </a:t>
            </a:r>
            <a:r>
              <a:rPr lang="es-ES" i="1" dirty="0" smtClean="0">
                <a:effectLst>
                  <a:glow rad="101600">
                    <a:srgbClr val="C00000">
                      <a:alpha val="60000"/>
                    </a:srgbClr>
                  </a:glow>
                  <a:outerShdw blurRad="38100" dist="38100" dir="2700000" algn="tl">
                    <a:srgbClr val="000000">
                      <a:alpha val="43137"/>
                    </a:srgbClr>
                  </a:outerShdw>
                </a:effectLst>
              </a:rPr>
              <a:t>todos tus objetivos se logren y que disfrutes de tus sueños.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1"/>
            <a:ext cx="9144000" cy="5715000"/>
          </a:xfrm>
          <a:prstGeom prst="rect">
            <a:avLst/>
          </a:prstGeom>
          <a:noFill/>
          <a:ln w="9525">
            <a:noFill/>
            <a:miter lim="800000"/>
            <a:headEnd/>
            <a:tailEnd/>
          </a:ln>
        </p:spPr>
      </p:pic>
      <p:sp>
        <p:nvSpPr>
          <p:cNvPr id="7" name="6 CuadroTexto"/>
          <p:cNvSpPr txBox="1"/>
          <p:nvPr/>
        </p:nvSpPr>
        <p:spPr>
          <a:xfrm>
            <a:off x="833872" y="4630381"/>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los pequeños gestos y actitudes de nuestro día a día los que nos deben proporcionar un mínimo de alegría y comprensión sobre todos los que nos rodean</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switch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0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23" presetClass="entr" presetSubtype="288"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7800"/>
                            </p:stCondLst>
                            <p:childTnLst>
                              <p:par>
                                <p:cTn id="19" presetID="10" presetClass="entr" presetSubtype="0" fill="hold" nodeType="after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3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3000" fill="hold"/>
                                        <p:tgtEl>
                                          <p:spTgt spid="16"/>
                                        </p:tgtEl>
                                        <p:attrNameLst>
                                          <p:attrName>ppt_w</p:attrName>
                                        </p:attrNameLst>
                                      </p:cBhvr>
                                      <p:tavLst>
                                        <p:tav tm="0">
                                          <p:val>
                                            <p:strVal val="4/3*#ppt_w"/>
                                          </p:val>
                                        </p:tav>
                                        <p:tav tm="100000">
                                          <p:val>
                                            <p:strVal val="#ppt_w"/>
                                          </p:val>
                                        </p:tav>
                                      </p:tavLst>
                                    </p:anim>
                                    <p:anim calcmode="lin" valueType="num">
                                      <p:cBhvr>
                                        <p:cTn id="25" dur="3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22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effectLst>
              </a:rPr>
              <a:t>Que la Navidad  te ayude a cumplir todos los sueños de tu corazón, que te traiga alegría para cada día del año nuevo y que puedas compartir todo esto con las personas especiales que forman parte de </a:t>
            </a:r>
            <a:r>
              <a:rPr lang="es-ES" i="1" dirty="0" smtClean="0">
                <a:effectLst>
                  <a:glow rad="101600">
                    <a:srgbClr val="C00000">
                      <a:alpha val="60000"/>
                    </a:srgbClr>
                  </a:glow>
                </a:effectLst>
              </a:rPr>
              <a:t>tu </a:t>
            </a:r>
            <a:r>
              <a:rPr lang="es-ES" i="1" dirty="0" smtClean="0">
                <a:effectLst>
                  <a:glow rad="101600">
                    <a:srgbClr val="C00000">
                      <a:alpha val="60000"/>
                    </a:srgbClr>
                  </a:glow>
                </a:effectLst>
              </a:rPr>
              <a:t>vida</a:t>
            </a:r>
            <a:r>
              <a:rPr lang="es-ES" i="1" dirty="0" smtClean="0">
                <a:effectLst>
                  <a:glow rad="101600">
                    <a:srgbClr val="C00000">
                      <a:alpha val="60000"/>
                    </a:srgbClr>
                  </a:glow>
                </a:effectLst>
              </a:rPr>
              <a:t>.</a:t>
            </a:r>
            <a:endParaRPr lang="es-ES" dirty="0">
              <a:effectLst>
                <a:glow rad="101600">
                  <a:srgbClr val="C00000">
                    <a:alpha val="60000"/>
                  </a:srgbClr>
                </a:glo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38932" y="4862939"/>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un tiempo de alegría, de intercambio y hermandad. Que este clima sea la base para encontrar la paz y la felicidad.</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2000">
        <p15:prstTrans prst="prestige"/>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600"/>
                            </p:stCondLst>
                            <p:childTnLst>
                              <p:par>
                                <p:cTn id="19" presetID="47" presetClass="exit" presetSubtype="0" fill="hold" nodeType="afterEffect">
                                  <p:stCondLst>
                                    <p:cond delay="2000"/>
                                  </p:stCondLst>
                                  <p:childTnLst>
                                    <p:animEffect transition="out" filter="fade">
                                      <p:cBhvr>
                                        <p:cTn id="20" dur="4000"/>
                                        <p:tgtEl>
                                          <p:spTgt spid="12"/>
                                        </p:tgtEl>
                                      </p:cBhvr>
                                    </p:animEffect>
                                    <p:anim calcmode="lin" valueType="num">
                                      <p:cBhvr>
                                        <p:cTn id="21" dur="4000"/>
                                        <p:tgtEl>
                                          <p:spTgt spid="12"/>
                                        </p:tgtEl>
                                        <p:attrNameLst>
                                          <p:attrName>ppt_x</p:attrName>
                                        </p:attrNameLst>
                                      </p:cBhvr>
                                      <p:tavLst>
                                        <p:tav tm="0">
                                          <p:val>
                                            <p:strVal val="ppt_x"/>
                                          </p:val>
                                        </p:tav>
                                        <p:tav tm="100000">
                                          <p:val>
                                            <p:strVal val="ppt_x"/>
                                          </p:val>
                                        </p:tav>
                                      </p:tavLst>
                                    </p:anim>
                                    <p:anim calcmode="lin" valueType="num">
                                      <p:cBhvr>
                                        <p:cTn id="22" dur="4000"/>
                                        <p:tgtEl>
                                          <p:spTgt spid="12"/>
                                        </p:tgtEl>
                                        <p:attrNameLst>
                                          <p:attrName>ppt_y</p:attrName>
                                        </p:attrNameLst>
                                      </p:cBhvr>
                                      <p:tavLst>
                                        <p:tav tm="0">
                                          <p:val>
                                            <p:strVal val="ppt_y"/>
                                          </p:val>
                                        </p:tav>
                                        <p:tav tm="100000">
                                          <p:val>
                                            <p:strVal val="ppt_y-.1"/>
                                          </p:val>
                                        </p:tav>
                                      </p:tavLst>
                                    </p:anim>
                                    <p:set>
                                      <p:cBhvr>
                                        <p:cTn id="23" dur="1" fill="hold">
                                          <p:stCondLst>
                                            <p:cond delay="3999"/>
                                          </p:stCondLst>
                                        </p:cTn>
                                        <p:tgtEl>
                                          <p:spTgt spid="12"/>
                                        </p:tgtEl>
                                        <p:attrNameLst>
                                          <p:attrName>style.visibility</p:attrName>
                                        </p:attrNameLst>
                                      </p:cBhvr>
                                      <p:to>
                                        <p:strVal val="hidden"/>
                                      </p:to>
                                    </p:set>
                                  </p:childTnLst>
                                </p:cTn>
                              </p:par>
                              <p:par>
                                <p:cTn id="24" presetID="23" presetClass="exit" presetSubtype="272" fill="hold" nodeType="withEffect">
                                  <p:stCondLst>
                                    <p:cond delay="2000"/>
                                  </p:stCondLst>
                                  <p:childTnLst>
                                    <p:anim calcmode="lin" valueType="num">
                                      <p:cBhvr>
                                        <p:cTn id="25" dur="4000"/>
                                        <p:tgtEl>
                                          <p:spTgt spid="12"/>
                                        </p:tgtEl>
                                        <p:attrNameLst>
                                          <p:attrName>ppt_w</p:attrName>
                                        </p:attrNameLst>
                                      </p:cBhvr>
                                      <p:tavLst>
                                        <p:tav tm="0">
                                          <p:val>
                                            <p:strVal val="ppt_w"/>
                                          </p:val>
                                        </p:tav>
                                        <p:tav tm="100000">
                                          <p:val>
                                            <p:strVal val="4/3*ppt_w"/>
                                          </p:val>
                                        </p:tav>
                                      </p:tavLst>
                                    </p:anim>
                                    <p:anim calcmode="lin" valueType="num">
                                      <p:cBhvr>
                                        <p:cTn id="26" dur="4000"/>
                                        <p:tgtEl>
                                          <p:spTgt spid="12"/>
                                        </p:tgtEl>
                                        <p:attrNameLst>
                                          <p:attrName>ppt_h</p:attrName>
                                        </p:attrNameLst>
                                      </p:cBhvr>
                                      <p:tavLst>
                                        <p:tav tm="0">
                                          <p:val>
                                            <p:strVal val="ppt_h"/>
                                          </p:val>
                                        </p:tav>
                                        <p:tav tm="100000">
                                          <p:val>
                                            <p:strVal val="4/3*ppt_h"/>
                                          </p:val>
                                        </p:tav>
                                      </p:tavLst>
                                    </p:anim>
                                    <p:set>
                                      <p:cBhvr>
                                        <p:cTn id="27" dur="1" fill="hold">
                                          <p:stCondLst>
                                            <p:cond delay="3999"/>
                                          </p:stCondLst>
                                        </p:cTn>
                                        <p:tgtEl>
                                          <p:spTgt spid="12"/>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par>
                                <p:cTn id="32" presetID="47" presetClass="entr" presetSubtype="0" fill="hold" nodeType="withEffect">
                                  <p:stCondLst>
                                    <p:cond delay="2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4000"/>
                                        <p:tgtEl>
                                          <p:spTgt spid="13"/>
                                        </p:tgtEl>
                                      </p:cBhvr>
                                    </p:animEffect>
                                    <p:anim calcmode="lin" valueType="num">
                                      <p:cBhvr>
                                        <p:cTn id="35" dur="4000" fill="hold"/>
                                        <p:tgtEl>
                                          <p:spTgt spid="13"/>
                                        </p:tgtEl>
                                        <p:attrNameLst>
                                          <p:attrName>ppt_x</p:attrName>
                                        </p:attrNameLst>
                                      </p:cBhvr>
                                      <p:tavLst>
                                        <p:tav tm="0">
                                          <p:val>
                                            <p:strVal val="#ppt_x"/>
                                          </p:val>
                                        </p:tav>
                                        <p:tav tm="100000">
                                          <p:val>
                                            <p:strVal val="#ppt_x"/>
                                          </p:val>
                                        </p:tav>
                                      </p:tavLst>
                                    </p:anim>
                                    <p:anim calcmode="lin" valueType="num">
                                      <p:cBhvr>
                                        <p:cTn id="36" dur="40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76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las celebraciones de Navidad estén marcadas por el deseo de una nueva vida y un nuevo camino que nos lleve a un único objetivo: sembrar el amor y la paz.</a:t>
            </a:r>
            <a:endParaRPr lang="es-ES"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0" y="1"/>
            <a:ext cx="9143999" cy="5714999"/>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250" advTm="40000">
        <p14:flip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600"/>
                            </p:stCondLst>
                            <p:childTnLst>
                              <p:par>
                                <p:cTn id="19" presetID="10" presetClass="exit" presetSubtype="0" fill="hold" nodeType="afterEffect">
                                  <p:stCondLst>
                                    <p:cond delay="2000"/>
                                  </p:stCondLst>
                                  <p:childTnLst>
                                    <p:animEffect transition="out" filter="fade">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7"/>
                                        </p:tgtEl>
                                        <p:attrNameLst>
                                          <p:attrName>ppt_w</p:attrName>
                                        </p:attrNameLst>
                                      </p:cBhvr>
                                      <p:tavLst>
                                        <p:tav tm="0">
                                          <p:val>
                                            <p:strVal val="ppt_w"/>
                                          </p:val>
                                        </p:tav>
                                        <p:tav tm="100000">
                                          <p:val>
                                            <p:strVal val="4*ppt_w"/>
                                          </p:val>
                                        </p:tav>
                                      </p:tavLst>
                                    </p:anim>
                                    <p:anim calcmode="lin" valueType="num">
                                      <p:cBhvr>
                                        <p:cTn id="24" dur="4000"/>
                                        <p:tgtEl>
                                          <p:spTgt spid="7"/>
                                        </p:tgtEl>
                                        <p:attrNameLst>
                                          <p:attrName>ppt_h</p:attrName>
                                        </p:attrNameLst>
                                      </p:cBhvr>
                                      <p:tavLst>
                                        <p:tav tm="0">
                                          <p:val>
                                            <p:strVal val="ppt_h"/>
                                          </p:val>
                                        </p:tav>
                                        <p:tav tm="100000">
                                          <p:val>
                                            <p:strVal val="4*ppt_h"/>
                                          </p:val>
                                        </p:tav>
                                      </p:tavLst>
                                    </p:anim>
                                    <p:set>
                                      <p:cBhvr>
                                        <p:cTn id="25" dur="1" fill="hold">
                                          <p:stCondLst>
                                            <p:cond delay="3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23600"/>
                            </p:stCondLst>
                            <p:childTnLst>
                              <p:par>
                                <p:cTn id="34" presetID="10" presetClass="exit" presetSubtype="0" fill="hold" nodeType="afterEffect">
                                  <p:stCondLst>
                                    <p:cond delay="6000"/>
                                  </p:stCondLst>
                                  <p:childTnLst>
                                    <p:animEffect transition="out" filter="fade">
                                      <p:cBhvr>
                                        <p:cTn id="35" dur="4000"/>
                                        <p:tgtEl>
                                          <p:spTgt spid="4"/>
                                        </p:tgtEl>
                                      </p:cBhvr>
                                    </p:animEffect>
                                    <p:set>
                                      <p:cBhvr>
                                        <p:cTn id="36" dur="1" fill="hold">
                                          <p:stCondLst>
                                            <p:cond delay="3999"/>
                                          </p:stCondLst>
                                        </p:cTn>
                                        <p:tgtEl>
                                          <p:spTgt spid="4"/>
                                        </p:tgtEl>
                                        <p:attrNameLst>
                                          <p:attrName>style.visibility</p:attrName>
                                        </p:attrNameLst>
                                      </p:cBhvr>
                                      <p:to>
                                        <p:strVal val="hidden"/>
                                      </p:to>
                                    </p:set>
                                  </p:childTnLst>
                                </p:cTn>
                              </p:par>
                              <p:par>
                                <p:cTn id="37" presetID="23" presetClass="exit" presetSubtype="16" fill="hold" nodeType="withEffect">
                                  <p:stCondLst>
                                    <p:cond delay="6000"/>
                                  </p:stCondLst>
                                  <p:childTnLst>
                                    <p:anim calcmode="lin" valueType="num">
                                      <p:cBhvr>
                                        <p:cTn id="38" dur="4000"/>
                                        <p:tgtEl>
                                          <p:spTgt spid="4"/>
                                        </p:tgtEl>
                                        <p:attrNameLst>
                                          <p:attrName>ppt_w</p:attrName>
                                        </p:attrNameLst>
                                      </p:cBhvr>
                                      <p:tavLst>
                                        <p:tav tm="0">
                                          <p:val>
                                            <p:strVal val="ppt_w"/>
                                          </p:val>
                                        </p:tav>
                                        <p:tav tm="100000">
                                          <p:val>
                                            <p:strVal val="4*ppt_w"/>
                                          </p:val>
                                        </p:tav>
                                      </p:tavLst>
                                    </p:anim>
                                    <p:anim calcmode="lin" valueType="num">
                                      <p:cBhvr>
                                        <p:cTn id="39" dur="4000"/>
                                        <p:tgtEl>
                                          <p:spTgt spid="4"/>
                                        </p:tgtEl>
                                        <p:attrNameLst>
                                          <p:attrName>ppt_h</p:attrName>
                                        </p:attrNameLst>
                                      </p:cBhvr>
                                      <p:tavLst>
                                        <p:tav tm="0">
                                          <p:val>
                                            <p:strVal val="ppt_h"/>
                                          </p:val>
                                        </p:tav>
                                        <p:tav tm="100000">
                                          <p:val>
                                            <p:strVal val="4*ppt_h"/>
                                          </p:val>
                                        </p:tav>
                                      </p:tavLst>
                                    </p:anim>
                                    <p:set>
                                      <p:cBhvr>
                                        <p:cTn id="40" dur="1" fill="hold">
                                          <p:stCondLst>
                                            <p:cond delay="3999"/>
                                          </p:stCondLst>
                                        </p:cTn>
                                        <p:tgtEl>
                                          <p:spTgt spid="4"/>
                                        </p:tgtEl>
                                        <p:attrNameLst>
                                          <p:attrName>style.visibility</p:attrName>
                                        </p:attrNameLst>
                                      </p:cBhvr>
                                      <p:to>
                                        <p:strVal val="hidden"/>
                                      </p:to>
                                    </p:set>
                                  </p:childTnLst>
                                </p:cTn>
                              </p:par>
                              <p:par>
                                <p:cTn id="41" presetID="10" presetClass="entr" presetSubtype="0" fill="hold" nodeType="withEffect">
                                  <p:stCondLst>
                                    <p:cond delay="60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4000"/>
                                        <p:tgtEl>
                                          <p:spTgt spid="16"/>
                                        </p:tgtEl>
                                      </p:cBhvr>
                                    </p:animEffect>
                                  </p:childTnLst>
                                </p:cTn>
                              </p:par>
                              <p:par>
                                <p:cTn id="44" presetID="23" presetClass="entr" presetSubtype="288" fill="hold" nodeType="withEffect">
                                  <p:stCondLst>
                                    <p:cond delay="6000"/>
                                  </p:stCondLst>
                                  <p:childTnLst>
                                    <p:set>
                                      <p:cBhvr>
                                        <p:cTn id="45" dur="1" fill="hold">
                                          <p:stCondLst>
                                            <p:cond delay="0"/>
                                          </p:stCondLst>
                                        </p:cTn>
                                        <p:tgtEl>
                                          <p:spTgt spid="16"/>
                                        </p:tgtEl>
                                        <p:attrNameLst>
                                          <p:attrName>style.visibility</p:attrName>
                                        </p:attrNameLst>
                                      </p:cBhvr>
                                      <p:to>
                                        <p:strVal val="visible"/>
                                      </p:to>
                                    </p:set>
                                    <p:anim calcmode="lin" valueType="num">
                                      <p:cBhvr>
                                        <p:cTn id="46" dur="4000" fill="hold"/>
                                        <p:tgtEl>
                                          <p:spTgt spid="16"/>
                                        </p:tgtEl>
                                        <p:attrNameLst>
                                          <p:attrName>ppt_w</p:attrName>
                                        </p:attrNameLst>
                                      </p:cBhvr>
                                      <p:tavLst>
                                        <p:tav tm="0">
                                          <p:val>
                                            <p:strVal val="4/3*#ppt_w"/>
                                          </p:val>
                                        </p:tav>
                                        <p:tav tm="100000">
                                          <p:val>
                                            <p:strVal val="#ppt_w"/>
                                          </p:val>
                                        </p:tav>
                                      </p:tavLst>
                                    </p:anim>
                                    <p:anim calcmode="lin" valueType="num">
                                      <p:cBhvr>
                                        <p:cTn id="47"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La palabra en sí llena el corazón de alegría. No importa cuánta prisa tengamos, ni cuantos regalos nos lleguen, el mejor presente es siempre la paz y el amor.</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más, mucho más en la Navidad que los regalos y la luz de las velas; es el dulce espíritu de la amistad que brilla todo el año. Es la consideración y la bondad, es la esperanza del renacer de la paz, de la comprensión y de la buena voluntad de los hombres.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todo sobre el amor. Es la época del año en que nuestros corazones están más abiertos y armoniosos, y se renuevan nuestras esperanzas.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7000">
        <p14:prism/>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ppt_w+.3"/>
                                          </p:val>
                                        </p:tav>
                                        <p:tav tm="100000">
                                          <p:val>
                                            <p:strVal val="#ppt_w"/>
                                          </p:val>
                                        </p:tav>
                                      </p:tavLst>
                                    </p:anim>
                                    <p:anim calcmode="lin" valueType="num">
                                      <p:cBhvr>
                                        <p:cTn id="11" dur="4000" fill="hold"/>
                                        <p:tgtEl>
                                          <p:spTgt spid="16"/>
                                        </p:tgtEl>
                                        <p:attrNameLst>
                                          <p:attrName>ppt_h</p:attrName>
                                        </p:attrNameLst>
                                      </p:cBhvr>
                                      <p:tavLst>
                                        <p:tav tm="0">
                                          <p:val>
                                            <p:strVal val="#ppt_h"/>
                                          </p:val>
                                        </p:tav>
                                        <p:tav tm="100000">
                                          <p:val>
                                            <p:strVal val="#ppt_h"/>
                                          </p:val>
                                        </p:tav>
                                      </p:tavLst>
                                    </p:anim>
                                    <p:animEffect transition="in" filter="fade">
                                      <p:cBhvr>
                                        <p:cTn id="12" dur="4000"/>
                                        <p:tgtEl>
                                          <p:spTgt spid="1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5600"/>
                            </p:stCondLst>
                            <p:childTnLst>
                              <p:par>
                                <p:cTn id="20" presetID="10" presetClass="entr" presetSubtype="0" fill="hold" nodeType="after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childTnLst>
                                </p:cTn>
                              </p:par>
                              <p:par>
                                <p:cTn id="23" presetID="23" presetClass="entr" presetSubtype="288"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306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87372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existe una Navidad  ideal, la Navidad  es la creación del reflejo de tus valores, deseos, sueños y tradiciones.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27584"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el deseo más sincero de que cada taza se pueda llenar con preciosas y eternas bendiciones, y de que cada camino nos lleve a la paz.</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4300"/>
                            </p:stCondLst>
                            <p:childTnLst>
                              <p:par>
                                <p:cTn id="19" presetID="10" presetClass="entr" presetSubtype="0"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203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755576" y="4945732"/>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mundo sería mucho mejor si el espíritu de la Navidad  fuera un gen dominante que se transmite de padres a hijos.</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no es sólo una fecha para dar regalos, es la gran celebración del nacimiento de la persona que nos enseñó a </a:t>
            </a:r>
            <a:r>
              <a:rPr lang="es-ES" i="1" dirty="0" smtClean="0">
                <a:effectLst>
                  <a:glow rad="101600">
                    <a:srgbClr val="C00000">
                      <a:alpha val="60000"/>
                    </a:srgbClr>
                  </a:glow>
                  <a:outerShdw blurRad="38100" dist="38100" dir="2700000" algn="tl">
                    <a:srgbClr val="000000">
                      <a:alpha val="43137"/>
                    </a:srgbClr>
                  </a:outerShdw>
                </a:effectLst>
              </a:rPr>
              <a:t>amar</a:t>
            </a:r>
            <a:r>
              <a:rPr lang="es-ES" i="1" dirty="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3000">
        <p15:prstTrans prst="curtains"/>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4200"/>
                            </p:stCondLst>
                            <p:childTnLst>
                              <p:par>
                                <p:cTn id="19" presetID="10" presetClass="entr" presetSubtype="0" fill="hold" nodeType="afterEffect">
                                  <p:stCondLst>
                                    <p:cond delay="2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p:val>
                                            <p:strVal val="4/3*#ppt_w"/>
                                          </p:val>
                                        </p:tav>
                                        <p:tav tm="100000">
                                          <p:val>
                                            <p:strVal val="#ppt_w"/>
                                          </p:val>
                                        </p:tav>
                                      </p:tavLst>
                                    </p:anim>
                                    <p:anim calcmode="lin" valueType="num">
                                      <p:cBhvr>
                                        <p:cTn id="25" dur="3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192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35000">
        <p14:prism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10" presetClass="exit" presetSubtype="0" fill="hold" nodeType="afterEffect">
                                  <p:stCondLst>
                                    <p:cond delay="12000"/>
                                  </p:stCondLst>
                                  <p:childTnLst>
                                    <p:animEffect transition="out" filter="fade">
                                      <p:cBhvr>
                                        <p:cTn id="14" dur="4000"/>
                                        <p:tgtEl>
                                          <p:spTgt spid="10"/>
                                        </p:tgtEl>
                                      </p:cBhvr>
                                    </p:animEffect>
                                    <p:set>
                                      <p:cBhvr>
                                        <p:cTn id="15" dur="1" fill="hold">
                                          <p:stCondLst>
                                            <p:cond delay="3999"/>
                                          </p:stCondLst>
                                        </p:cTn>
                                        <p:tgtEl>
                                          <p:spTgt spid="10"/>
                                        </p:tgtEl>
                                        <p:attrNameLst>
                                          <p:attrName>style.visibility</p:attrName>
                                        </p:attrNameLst>
                                      </p:cBhvr>
                                      <p:to>
                                        <p:strVal val="hidden"/>
                                      </p:to>
                                    </p:set>
                                  </p:childTnLst>
                                </p:cTn>
                              </p:par>
                              <p:par>
                                <p:cTn id="16" presetID="23" presetClass="exit" presetSubtype="272" fill="hold" nodeType="withEffect">
                                  <p:stCondLst>
                                    <p:cond delay="12000"/>
                                  </p:stCondLst>
                                  <p:childTnLst>
                                    <p:anim calcmode="lin" valueType="num">
                                      <p:cBhvr>
                                        <p:cTn id="17" dur="4000"/>
                                        <p:tgtEl>
                                          <p:spTgt spid="10"/>
                                        </p:tgtEl>
                                        <p:attrNameLst>
                                          <p:attrName>ppt_w</p:attrName>
                                        </p:attrNameLst>
                                      </p:cBhvr>
                                      <p:tavLst>
                                        <p:tav tm="0">
                                          <p:val>
                                            <p:strVal val="ppt_w"/>
                                          </p:val>
                                        </p:tav>
                                        <p:tav tm="100000">
                                          <p:val>
                                            <p:strVal val="4/3*ppt_w"/>
                                          </p:val>
                                        </p:tav>
                                      </p:tavLst>
                                    </p:anim>
                                    <p:anim calcmode="lin" valueType="num">
                                      <p:cBhvr>
                                        <p:cTn id="18" dur="4000"/>
                                        <p:tgtEl>
                                          <p:spTgt spid="10"/>
                                        </p:tgtEl>
                                        <p:attrNameLst>
                                          <p:attrName>ppt_h</p:attrName>
                                        </p:attrNameLst>
                                      </p:cBhvr>
                                      <p:tavLst>
                                        <p:tav tm="0">
                                          <p:val>
                                            <p:strVal val="ppt_h"/>
                                          </p:val>
                                        </p:tav>
                                        <p:tav tm="100000">
                                          <p:val>
                                            <p:strVal val="4/3*ppt_h"/>
                                          </p:val>
                                        </p:tav>
                                      </p:tavLst>
                                    </p:anim>
                                    <p:set>
                                      <p:cBhvr>
                                        <p:cTn id="19" dur="1" fill="hold">
                                          <p:stCondLst>
                                            <p:cond delay="3999"/>
                                          </p:stCondLst>
                                        </p:cTn>
                                        <p:tgtEl>
                                          <p:spTgt spid="10"/>
                                        </p:tgtEl>
                                        <p:attrNameLst>
                                          <p:attrName>style.visibility</p:attrName>
                                        </p:attrNameLst>
                                      </p:cBhvr>
                                      <p:to>
                                        <p:strVal val="hidden"/>
                                      </p:to>
                                    </p:set>
                                  </p:childTnLst>
                                </p:cTn>
                              </p:par>
                              <p:par>
                                <p:cTn id="20" presetID="42" presetClass="entr" presetSubtype="0" fill="hold" nodeType="withEffect">
                                  <p:stCondLst>
                                    <p:cond delay="12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4000"/>
                                        <p:tgtEl>
                                          <p:spTgt spid="8"/>
                                        </p:tgtEl>
                                      </p:cBhvr>
                                    </p:animEffect>
                                    <p:anim calcmode="lin" valueType="num">
                                      <p:cBhvr>
                                        <p:cTn id="23" dur="4000" fill="hold"/>
                                        <p:tgtEl>
                                          <p:spTgt spid="8"/>
                                        </p:tgtEl>
                                        <p:attrNameLst>
                                          <p:attrName>ppt_x</p:attrName>
                                        </p:attrNameLst>
                                      </p:cBhvr>
                                      <p:tavLst>
                                        <p:tav tm="0">
                                          <p:val>
                                            <p:strVal val="#ppt_x"/>
                                          </p:val>
                                        </p:tav>
                                        <p:tav tm="100000">
                                          <p:val>
                                            <p:strVal val="#ppt_x"/>
                                          </p:val>
                                        </p:tav>
                                      </p:tavLst>
                                    </p:anim>
                                    <p:anim calcmode="lin" valueType="num">
                                      <p:cBhvr>
                                        <p:cTn id="24" dur="4000" fill="hold"/>
                                        <p:tgtEl>
                                          <p:spTgt spid="8"/>
                                        </p:tgtEl>
                                        <p:attrNameLst>
                                          <p:attrName>ppt_y</p:attrName>
                                        </p:attrNameLst>
                                      </p:cBhvr>
                                      <p:tavLst>
                                        <p:tav tm="0">
                                          <p:val>
                                            <p:strVal val="#ppt_y+.1"/>
                                          </p:val>
                                        </p:tav>
                                        <p:tav tm="100000">
                                          <p:val>
                                            <p:strVal val="#ppt_y"/>
                                          </p:val>
                                        </p:tav>
                                      </p:tavLst>
                                    </p:anim>
                                  </p:childTnLst>
                                </p:cTn>
                              </p:par>
                              <p:par>
                                <p:cTn id="25" presetID="23" presetClass="entr" presetSubtype="288" fill="hold" nodeType="withEffect">
                                  <p:stCondLst>
                                    <p:cond delay="12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4000" fill="hold"/>
                                        <p:tgtEl>
                                          <p:spTgt spid="8"/>
                                        </p:tgtEl>
                                        <p:attrNameLst>
                                          <p:attrName>ppt_w</p:attrName>
                                        </p:attrNameLst>
                                      </p:cBhvr>
                                      <p:tavLst>
                                        <p:tav tm="0">
                                          <p:val>
                                            <p:strVal val="4/3*#ppt_w"/>
                                          </p:val>
                                        </p:tav>
                                        <p:tav tm="100000">
                                          <p:val>
                                            <p:strVal val="#ppt_w"/>
                                          </p:val>
                                        </p:tav>
                                      </p:tavLst>
                                    </p:anim>
                                    <p:anim calcmode="lin" valueType="num">
                                      <p:cBhvr>
                                        <p:cTn id="28" dur="4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873724"/>
            <a:ext cx="68407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Celebrar la Navidad es creer en el poder del amor, esto es lo que transforma al hombre y al mundo</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52" presetClass="exit" presetSubtype="0" fill="hold" nodeType="afterEffect">
                                  <p:stCondLst>
                                    <p:cond delay="8000"/>
                                  </p:stCondLst>
                                  <p:childTnLst>
                                    <p:animScale>
                                      <p:cBhvr>
                                        <p:cTn id="14"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5" dur="4000" accel="50000">
                                          <p:stCondLst>
                                            <p:cond delay="0"/>
                                          </p:stCondLst>
                                        </p:cTn>
                                        <p:tgtEl>
                                          <p:spTgt spid="4"/>
                                        </p:tgtEl>
                                        <p:attrNameLst>
                                          <p:attrName>ppt_x</p:attrName>
                                          <p:attrName>ppt_y</p:attrName>
                                        </p:attrNameLst>
                                      </p:cBhvr>
                                    </p:animMotion>
                                    <p:animEffect transition="out" filter="fade">
                                      <p:cBhvr>
                                        <p:cTn id="16" dur="4000"/>
                                        <p:tgtEl>
                                          <p:spTgt spid="4"/>
                                        </p:tgtEl>
                                      </p:cBhvr>
                                    </p:animEffect>
                                    <p:set>
                                      <p:cBhvr>
                                        <p:cTn id="17" dur="1" fill="hold">
                                          <p:stCondLst>
                                            <p:cond delay="3999"/>
                                          </p:stCondLst>
                                        </p:cTn>
                                        <p:tgtEl>
                                          <p:spTgt spid="4"/>
                                        </p:tgtEl>
                                        <p:attrNameLst>
                                          <p:attrName>style.visibility</p:attrName>
                                        </p:attrNameLst>
                                      </p:cBhvr>
                                      <p:to>
                                        <p:strVal val="hidden"/>
                                      </p:to>
                                    </p:set>
                                  </p:childTnLst>
                                </p:cTn>
                              </p:par>
                              <p:par>
                                <p:cTn id="18" presetID="23" presetClass="exit" presetSubtype="272" fill="hold" nodeType="withEffect">
                                  <p:stCondLst>
                                    <p:cond delay="8000"/>
                                  </p:stCondLst>
                                  <p:childTnLst>
                                    <p:anim calcmode="lin" valueType="num">
                                      <p:cBhvr>
                                        <p:cTn id="19" dur="4000"/>
                                        <p:tgtEl>
                                          <p:spTgt spid="4"/>
                                        </p:tgtEl>
                                        <p:attrNameLst>
                                          <p:attrName>ppt_w</p:attrName>
                                        </p:attrNameLst>
                                      </p:cBhvr>
                                      <p:tavLst>
                                        <p:tav tm="0">
                                          <p:val>
                                            <p:strVal val="ppt_w"/>
                                          </p:val>
                                        </p:tav>
                                        <p:tav tm="100000">
                                          <p:val>
                                            <p:strVal val="4/3*ppt_w"/>
                                          </p:val>
                                        </p:tav>
                                      </p:tavLst>
                                    </p:anim>
                                    <p:anim calcmode="lin" valueType="num">
                                      <p:cBhvr>
                                        <p:cTn id="20" dur="4000"/>
                                        <p:tgtEl>
                                          <p:spTgt spid="4"/>
                                        </p:tgtEl>
                                        <p:attrNameLst>
                                          <p:attrName>ppt_h</p:attrName>
                                        </p:attrNameLst>
                                      </p:cBhvr>
                                      <p:tavLst>
                                        <p:tav tm="0">
                                          <p:val>
                                            <p:strVal val="ppt_h"/>
                                          </p:val>
                                        </p:tav>
                                        <p:tav tm="100000">
                                          <p:val>
                                            <p:strVal val="4/3*ppt_h"/>
                                          </p:val>
                                        </p:tav>
                                      </p:tavLst>
                                    </p:anim>
                                    <p:set>
                                      <p:cBhvr>
                                        <p:cTn id="21" dur="1" fill="hold">
                                          <p:stCondLst>
                                            <p:cond delay="3999"/>
                                          </p:stCondLst>
                                        </p:cTn>
                                        <p:tgtEl>
                                          <p:spTgt spid="4"/>
                                        </p:tgtEl>
                                        <p:attrNameLst>
                                          <p:attrName>style.visibility</p:attrName>
                                        </p:attrNameLst>
                                      </p:cBhvr>
                                      <p:to>
                                        <p:strVal val="hidden"/>
                                      </p:to>
                                    </p:set>
                                  </p:childTnLst>
                                </p:cTn>
                              </p:par>
                              <p:par>
                                <p:cTn id="22" presetID="23" presetClass="entr" presetSubtype="288" fill="hold" nodeType="withEffect">
                                  <p:stCondLst>
                                    <p:cond delay="80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4000" fill="hold"/>
                                        <p:tgtEl>
                                          <p:spTgt spid="10"/>
                                        </p:tgtEl>
                                        <p:attrNameLst>
                                          <p:attrName>ppt_w</p:attrName>
                                        </p:attrNameLst>
                                      </p:cBhvr>
                                      <p:tavLst>
                                        <p:tav tm="0">
                                          <p:val>
                                            <p:strVal val="4/3*#ppt_w"/>
                                          </p:val>
                                        </p:tav>
                                        <p:tav tm="100000">
                                          <p:val>
                                            <p:strVal val="#ppt_w"/>
                                          </p:val>
                                        </p:tav>
                                      </p:tavLst>
                                    </p:anim>
                                    <p:anim calcmode="lin" valueType="num">
                                      <p:cBhvr>
                                        <p:cTn id="25" dur="4000" fill="hold"/>
                                        <p:tgtEl>
                                          <p:spTgt spid="10"/>
                                        </p:tgtEl>
                                        <p:attrNameLst>
                                          <p:attrName>ppt_h</p:attrName>
                                        </p:attrNameLst>
                                      </p:cBhvr>
                                      <p:tavLst>
                                        <p:tav tm="0">
                                          <p:val>
                                            <p:strVal val="4/3*#ppt_h"/>
                                          </p:val>
                                        </p:tav>
                                        <p:tav tm="100000">
                                          <p:val>
                                            <p:strVal val="#ppt_h"/>
                                          </p:val>
                                        </p:tav>
                                      </p:tavLst>
                                    </p:anim>
                                  </p:childTnLst>
                                </p:cTn>
                              </p:par>
                              <p:par>
                                <p:cTn id="26" presetID="52" presetClass="entr" presetSubtype="0" fill="hold" nodeType="withEffect">
                                  <p:stCondLst>
                                    <p:cond delay="8000"/>
                                  </p:stCondLst>
                                  <p:childTnLst>
                                    <p:set>
                                      <p:cBhvr>
                                        <p:cTn id="27" dur="1" fill="hold">
                                          <p:stCondLst>
                                            <p:cond delay="0"/>
                                          </p:stCondLst>
                                        </p:cTn>
                                        <p:tgtEl>
                                          <p:spTgt spid="10"/>
                                        </p:tgtEl>
                                        <p:attrNameLst>
                                          <p:attrName>style.visibility</p:attrName>
                                        </p:attrNameLst>
                                      </p:cBhvr>
                                      <p:to>
                                        <p:strVal val="visible"/>
                                      </p:to>
                                    </p:set>
                                    <p:animScale>
                                      <p:cBhvr>
                                        <p:cTn id="28"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4000" decel="50000" fill="hold">
                                          <p:stCondLst>
                                            <p:cond delay="0"/>
                                          </p:stCondLst>
                                        </p:cTn>
                                        <p:tgtEl>
                                          <p:spTgt spid="10"/>
                                        </p:tgtEl>
                                        <p:attrNameLst>
                                          <p:attrName>ppt_x</p:attrName>
                                          <p:attrName>ppt_y</p:attrName>
                                        </p:attrNameLst>
                                      </p:cBhvr>
                                    </p:animMotion>
                                    <p:animEffect transition="in" filter="fade">
                                      <p:cBhvr>
                                        <p:cTn id="30" dur="4000"/>
                                        <p:tgtEl>
                                          <p:spTgt spid="10"/>
                                        </p:tgtEl>
                                      </p:cBhvr>
                                    </p:animEffect>
                                  </p:childTnLst>
                                </p:cTn>
                              </p:par>
                            </p:childTnLst>
                          </p:cTn>
                        </p:par>
                        <p:par>
                          <p:cTn id="31" fill="hold">
                            <p:stCondLst>
                              <p:cond delay="1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creo que la Navidad se trate necesariamente de cosas. Se trata de ser buenos unos con otros, fomentar la generosidad y la bondad.</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625724" y="4596725"/>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los pequeños gestos y actitudes de nuestro día a día los que nos deben proporcionar un mínimo de alegría y comprensión hacia todos los que nos rodean. Que el espíritu de la Navidad  llene nuestros corazones</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ferris dir="l"/>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5800"/>
                            </p:stCondLst>
                            <p:childTnLst>
                              <p:par>
                                <p:cTn id="19" presetID="10" presetClass="exit" presetSubtype="0" fill="hold" nodeType="afterEffect">
                                  <p:stCondLst>
                                    <p:cond delay="2000"/>
                                  </p:stCondLst>
                                  <p:childTnLst>
                                    <p:animEffect transition="out" filter="fade">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7"/>
                                        </p:tgtEl>
                                        <p:attrNameLst>
                                          <p:attrName>ppt_w</p:attrName>
                                        </p:attrNameLst>
                                      </p:cBhvr>
                                      <p:tavLst>
                                        <p:tav tm="0">
                                          <p:val>
                                            <p:strVal val="ppt_w"/>
                                          </p:val>
                                        </p:tav>
                                        <p:tav tm="100000">
                                          <p:val>
                                            <p:strVal val="4*ppt_w"/>
                                          </p:val>
                                        </p:tav>
                                      </p:tavLst>
                                    </p:anim>
                                    <p:anim calcmode="lin" valueType="num">
                                      <p:cBhvr>
                                        <p:cTn id="24" dur="4000"/>
                                        <p:tgtEl>
                                          <p:spTgt spid="7"/>
                                        </p:tgtEl>
                                        <p:attrNameLst>
                                          <p:attrName>ppt_h</p:attrName>
                                        </p:attrNameLst>
                                      </p:cBhvr>
                                      <p:tavLst>
                                        <p:tav tm="0">
                                          <p:val>
                                            <p:strVal val="ppt_h"/>
                                          </p:val>
                                        </p:tav>
                                        <p:tav tm="100000">
                                          <p:val>
                                            <p:strVal val="4*ppt_h"/>
                                          </p:val>
                                        </p:tav>
                                      </p:tavLst>
                                    </p:anim>
                                    <p:set>
                                      <p:cBhvr>
                                        <p:cTn id="25" dur="1" fill="hold">
                                          <p:stCondLst>
                                            <p:cond delay="3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4000"/>
                                        <p:tgtEl>
                                          <p:spTgt spid="16"/>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4000" fill="hold"/>
                                        <p:tgtEl>
                                          <p:spTgt spid="16"/>
                                        </p:tgtEl>
                                        <p:attrNameLst>
                                          <p:attrName>ppt_w</p:attrName>
                                        </p:attrNameLst>
                                      </p:cBhvr>
                                      <p:tavLst>
                                        <p:tav tm="0">
                                          <p:val>
                                            <p:strVal val="4/3*#ppt_w"/>
                                          </p:val>
                                        </p:tav>
                                        <p:tav tm="100000">
                                          <p:val>
                                            <p:strVal val="#ppt_w"/>
                                          </p:val>
                                        </p:tav>
                                      </p:tavLst>
                                    </p:anim>
                                    <p:anim calcmode="lin" valueType="num">
                                      <p:cBhvr>
                                        <p:cTn id="32" dur="4000" fill="hold"/>
                                        <p:tgtEl>
                                          <p:spTgt spid="16"/>
                                        </p:tgtEl>
                                        <p:attrNameLst>
                                          <p:attrName>ppt_h</p:attrName>
                                        </p:attrNameLst>
                                      </p:cBhvr>
                                      <p:tavLst>
                                        <p:tav tm="0">
                                          <p:val>
                                            <p:strVal val="4/3*#ppt_h"/>
                                          </p:val>
                                        </p:tav>
                                        <p:tav tm="100000">
                                          <p:val>
                                            <p:strVal val="#ppt_h"/>
                                          </p:val>
                                        </p:tav>
                                      </p:tavLst>
                                    </p:anim>
                                  </p:childTnLst>
                                </p:cTn>
                              </p:par>
                            </p:childTnLst>
                          </p:cTn>
                        </p:par>
                        <p:par>
                          <p:cTn id="33" fill="hold">
                            <p:stCondLst>
                              <p:cond delay="218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0"/>
            <a:ext cx="9144000" cy="5702301"/>
          </a:xfrm>
          <a:prstGeom prst="rect">
            <a:avLst/>
          </a:prstGeom>
          <a:noFill/>
          <a:ln w="9525">
            <a:noFill/>
            <a:miter lim="800000"/>
            <a:headEnd/>
            <a:tailEnd/>
          </a:ln>
        </p:spPr>
      </p:pic>
      <p:sp>
        <p:nvSpPr>
          <p:cNvPr id="4" name="3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encuentres la fuerza y la motivación entre la familia, los amigos y el trabajo, que se añada a tu cuenta y te permita superar las dificultades que surjan en tu camino en el próximo Año Nuevo.</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fe y la esperanza son las luces que nos deben iluminar en este tiempo de reflexión. ¡Felices Fiestas! Penas y fracasos… ¡de ninguna manera! Sólo el éxito y la declaración personal </a:t>
            </a:r>
            <a:r>
              <a:rPr lang="es-ES" i="1" dirty="0" smtClean="0">
                <a:effectLst>
                  <a:glow rad="101600">
                    <a:srgbClr val="C00000">
                      <a:alpha val="60000"/>
                    </a:srgbClr>
                  </a:glow>
                  <a:outerShdw blurRad="38100" dist="38100" dir="2700000" algn="tl">
                    <a:srgbClr val="000000">
                      <a:alpha val="43137"/>
                    </a:srgbClr>
                  </a:outerShdw>
                </a:effectLst>
              </a:rPr>
              <a:t>de lo </a:t>
            </a:r>
            <a:r>
              <a:rPr lang="es-ES" i="1" dirty="0" smtClean="0">
                <a:effectLst>
                  <a:glow rad="101600">
                    <a:srgbClr val="C00000">
                      <a:alpha val="60000"/>
                    </a:srgbClr>
                  </a:glow>
                  <a:outerShdw blurRad="38100" dist="38100" dir="2700000" algn="tl">
                    <a:srgbClr val="000000">
                      <a:alpha val="43137"/>
                    </a:srgbClr>
                  </a:outerShdw>
                </a:effectLst>
              </a:rPr>
              <a:t>que deseas desde el centro de tu </a:t>
            </a:r>
            <a:r>
              <a:rPr lang="es-ES" i="1" dirty="0" smtClean="0">
                <a:effectLst>
                  <a:glow rad="101600">
                    <a:srgbClr val="C00000">
                      <a:alpha val="60000"/>
                    </a:srgbClr>
                  </a:glow>
                  <a:outerShdw blurRad="38100" dist="38100" dir="2700000" algn="tl">
                    <a:srgbClr val="000000">
                      <a:alpha val="43137"/>
                    </a:srgbClr>
                  </a:outerShdw>
                </a:effectLst>
              </a:rPr>
              <a:t>ser… </a:t>
            </a:r>
            <a:r>
              <a:rPr lang="es-ES" i="1" dirty="0" smtClean="0">
                <a:effectLst>
                  <a:glow rad="101600">
                    <a:srgbClr val="C00000">
                      <a:alpha val="60000"/>
                    </a:srgbClr>
                  </a:glow>
                  <a:outerShdw blurRad="38100" dist="38100" dir="2700000" algn="tl">
                    <a:srgbClr val="000000">
                      <a:alpha val="43137"/>
                    </a:srgbClr>
                  </a:outerShdw>
                </a:effectLst>
              </a:rPr>
              <a:t>¡Que todos tus deseos se hagan realidad!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4000">
        <p14:conveyor dir="l"/>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800"/>
                            </p:stCondLst>
                            <p:childTnLst>
                              <p:par>
                                <p:cTn id="19" presetID="10" presetClass="exit" presetSubtype="0" fill="hold" nodeType="afterEffect">
                                  <p:stCondLst>
                                    <p:cond delay="2000"/>
                                  </p:stCondLst>
                                  <p:childTnLst>
                                    <p:animEffect transition="out" filter="fade">
                                      <p:cBhvr>
                                        <p:cTn id="20" dur="4000"/>
                                        <p:tgtEl>
                                          <p:spTgt spid="17"/>
                                        </p:tgtEl>
                                      </p:cBhvr>
                                    </p:animEffect>
                                    <p:set>
                                      <p:cBhvr>
                                        <p:cTn id="21" dur="1" fill="hold">
                                          <p:stCondLst>
                                            <p:cond delay="3999"/>
                                          </p:stCondLst>
                                        </p:cTn>
                                        <p:tgtEl>
                                          <p:spTgt spid="17"/>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7"/>
                                        </p:tgtEl>
                                        <p:attrNameLst>
                                          <p:attrName>ppt_w</p:attrName>
                                        </p:attrNameLst>
                                      </p:cBhvr>
                                      <p:tavLst>
                                        <p:tav tm="0">
                                          <p:val>
                                            <p:strVal val="ppt_w"/>
                                          </p:val>
                                        </p:tav>
                                        <p:tav tm="100000">
                                          <p:val>
                                            <p:strVal val="4/3*ppt_w"/>
                                          </p:val>
                                        </p:tav>
                                      </p:tavLst>
                                    </p:anim>
                                    <p:anim calcmode="lin" valueType="num">
                                      <p:cBhvr>
                                        <p:cTn id="24" dur="4000"/>
                                        <p:tgtEl>
                                          <p:spTgt spid="17"/>
                                        </p:tgtEl>
                                        <p:attrNameLst>
                                          <p:attrName>ppt_h</p:attrName>
                                        </p:attrNameLst>
                                      </p:cBhvr>
                                      <p:tavLst>
                                        <p:tav tm="0">
                                          <p:val>
                                            <p:strVal val="ppt_h"/>
                                          </p:val>
                                        </p:tav>
                                        <p:tav tm="100000">
                                          <p:val>
                                            <p:strVal val="4/3*ppt_h"/>
                                          </p:val>
                                        </p:tav>
                                      </p:tavLst>
                                    </p:anim>
                                    <p:set>
                                      <p:cBhvr>
                                        <p:cTn id="25" dur="1" fill="hold">
                                          <p:stCondLst>
                                            <p:cond delay="3999"/>
                                          </p:stCondLst>
                                        </p:cTn>
                                        <p:tgtEl>
                                          <p:spTgt spid="17"/>
                                        </p:tgtEl>
                                        <p:attrNameLst>
                                          <p:attrName>style.visibility</p:attrName>
                                        </p:attrNameLst>
                                      </p:cBhvr>
                                      <p:to>
                                        <p:strVal val="hidden"/>
                                      </p:to>
                                    </p:set>
                                  </p:childTnLst>
                                </p:cTn>
                              </p:par>
                              <p:par>
                                <p:cTn id="26" presetID="23" presetClass="entr" presetSubtype="288" fill="hold" nodeType="withEffect">
                                  <p:stCondLst>
                                    <p:cond delay="20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4000" fill="hold"/>
                                        <p:tgtEl>
                                          <p:spTgt spid="18"/>
                                        </p:tgtEl>
                                        <p:attrNameLst>
                                          <p:attrName>ppt_w</p:attrName>
                                        </p:attrNameLst>
                                      </p:cBhvr>
                                      <p:tavLst>
                                        <p:tav tm="0">
                                          <p:val>
                                            <p:strVal val="4/3*#ppt_w"/>
                                          </p:val>
                                        </p:tav>
                                        <p:tav tm="100000">
                                          <p:val>
                                            <p:strVal val="#ppt_w"/>
                                          </p:val>
                                        </p:tav>
                                      </p:tavLst>
                                    </p:anim>
                                    <p:anim calcmode="lin" valueType="num">
                                      <p:cBhvr>
                                        <p:cTn id="29" dur="4000" fill="hold"/>
                                        <p:tgtEl>
                                          <p:spTgt spid="18"/>
                                        </p:tgtEl>
                                        <p:attrNameLst>
                                          <p:attrName>ppt_h</p:attrName>
                                        </p:attrNameLst>
                                      </p:cBhvr>
                                      <p:tavLst>
                                        <p:tav tm="0">
                                          <p:val>
                                            <p:strVal val="4/3*#ppt_h"/>
                                          </p:val>
                                        </p:tav>
                                        <p:tav tm="100000">
                                          <p:val>
                                            <p:strVal val="#ppt_h"/>
                                          </p:val>
                                        </p:tav>
                                      </p:tavLst>
                                    </p:anim>
                                  </p:childTnLst>
                                </p:cTn>
                              </p:par>
                              <p:par>
                                <p:cTn id="30" presetID="47" presetClass="entr" presetSubtype="0" fill="hold" nodeType="withEffect">
                                  <p:stCondLst>
                                    <p:cond delay="2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4000"/>
                                        <p:tgtEl>
                                          <p:spTgt spid="18"/>
                                        </p:tgtEl>
                                      </p:cBhvr>
                                    </p:animEffect>
                                    <p:anim calcmode="lin" valueType="num">
                                      <p:cBhvr>
                                        <p:cTn id="33" dur="4000" fill="hold"/>
                                        <p:tgtEl>
                                          <p:spTgt spid="18"/>
                                        </p:tgtEl>
                                        <p:attrNameLst>
                                          <p:attrName>ppt_x</p:attrName>
                                        </p:attrNameLst>
                                      </p:cBhvr>
                                      <p:tavLst>
                                        <p:tav tm="0">
                                          <p:val>
                                            <p:strVal val="#ppt_x"/>
                                          </p:val>
                                        </p:tav>
                                        <p:tav tm="100000">
                                          <p:val>
                                            <p:strVal val="#ppt_x"/>
                                          </p:val>
                                        </p:tav>
                                      </p:tavLst>
                                    </p:anim>
                                    <p:anim calcmode="lin" valueType="num">
                                      <p:cBhvr>
                                        <p:cTn id="34" dur="4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268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526876"/>
            <a:ext cx="9144000" cy="6696744"/>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0" y="0"/>
            <a:ext cx="9143999" cy="6169868"/>
          </a:xfrm>
          <a:prstGeom prst="rect">
            <a:avLst/>
          </a:prstGeom>
          <a:noFill/>
          <a:ln w="9525">
            <a:noFill/>
            <a:miter lim="800000"/>
            <a:headEnd/>
            <a:tailEnd/>
          </a:ln>
        </p:spPr>
      </p:pic>
      <p:pic>
        <p:nvPicPr>
          <p:cNvPr id="16" name="15 Imagen" descr="195762.jpg"/>
          <p:cNvPicPr>
            <a:picLocks noChangeAspect="1"/>
          </p:cNvPicPr>
          <p:nvPr/>
        </p:nvPicPr>
        <p:blipFill>
          <a:blip r:embed="rId4" cstate="print"/>
          <a:stretch>
            <a:fillRect/>
          </a:stretch>
        </p:blipFill>
        <p:spPr bwMode="auto">
          <a:xfrm>
            <a:off x="0" y="1"/>
            <a:ext cx="9144000" cy="5714999"/>
          </a:xfrm>
          <a:prstGeom prst="rect">
            <a:avLst/>
          </a:prstGeom>
          <a:noFill/>
          <a:ln w="9525">
            <a:noFill/>
            <a:miter lim="800000"/>
            <a:headEnd/>
            <a:tailEnd/>
          </a:ln>
        </p:spPr>
      </p:pic>
      <p:sp>
        <p:nvSpPr>
          <p:cNvPr id="5" name="4 CuadroTexto"/>
          <p:cNvSpPr txBox="1"/>
          <p:nvPr/>
        </p:nvSpPr>
        <p:spPr>
          <a:xfrm>
            <a:off x="827584"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Dejad que la paz y el entendimiento reinen en nuestros corazones en esta Navidad  y Año Nuevo que se acerca. Que la luz divina ilumine tu camino en esta y todas las Navidades que están por venir. ¡Felices Fiestas!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2000">
        <p14:window dir="vert"/>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10" presetClass="exit" presetSubtype="0" fill="hold" nodeType="afterEffect">
                                  <p:stCondLst>
                                    <p:cond delay="9000"/>
                                  </p:stCondLst>
                                  <p:childTnLst>
                                    <p:animEffect transition="out" filter="fade">
                                      <p:cBhvr>
                                        <p:cTn id="14" dur="4000"/>
                                        <p:tgtEl>
                                          <p:spTgt spid="7"/>
                                        </p:tgtEl>
                                      </p:cBhvr>
                                    </p:animEffect>
                                    <p:set>
                                      <p:cBhvr>
                                        <p:cTn id="15" dur="1" fill="hold">
                                          <p:stCondLst>
                                            <p:cond delay="3999"/>
                                          </p:stCondLst>
                                        </p:cTn>
                                        <p:tgtEl>
                                          <p:spTgt spid="7"/>
                                        </p:tgtEl>
                                        <p:attrNameLst>
                                          <p:attrName>style.visibility</p:attrName>
                                        </p:attrNameLst>
                                      </p:cBhvr>
                                      <p:to>
                                        <p:strVal val="hidden"/>
                                      </p:to>
                                    </p:set>
                                  </p:childTnLst>
                                </p:cTn>
                              </p:par>
                              <p:par>
                                <p:cTn id="16" presetID="23" presetClass="exit" presetSubtype="16" fill="hold" nodeType="withEffect">
                                  <p:stCondLst>
                                    <p:cond delay="9000"/>
                                  </p:stCondLst>
                                  <p:childTnLst>
                                    <p:anim calcmode="lin" valueType="num">
                                      <p:cBhvr>
                                        <p:cTn id="17" dur="4000"/>
                                        <p:tgtEl>
                                          <p:spTgt spid="7"/>
                                        </p:tgtEl>
                                        <p:attrNameLst>
                                          <p:attrName>ppt_w</p:attrName>
                                        </p:attrNameLst>
                                      </p:cBhvr>
                                      <p:tavLst>
                                        <p:tav tm="0">
                                          <p:val>
                                            <p:strVal val="ppt_w"/>
                                          </p:val>
                                        </p:tav>
                                        <p:tav tm="100000">
                                          <p:val>
                                            <p:strVal val="4*ppt_w"/>
                                          </p:val>
                                        </p:tav>
                                      </p:tavLst>
                                    </p:anim>
                                    <p:anim calcmode="lin" valueType="num">
                                      <p:cBhvr>
                                        <p:cTn id="18" dur="4000"/>
                                        <p:tgtEl>
                                          <p:spTgt spid="7"/>
                                        </p:tgtEl>
                                        <p:attrNameLst>
                                          <p:attrName>ppt_h</p:attrName>
                                        </p:attrNameLst>
                                      </p:cBhvr>
                                      <p:tavLst>
                                        <p:tav tm="0">
                                          <p:val>
                                            <p:strVal val="ppt_h"/>
                                          </p:val>
                                        </p:tav>
                                        <p:tav tm="100000">
                                          <p:val>
                                            <p:strVal val="4*ppt_h"/>
                                          </p:val>
                                        </p:tav>
                                      </p:tavLst>
                                    </p:anim>
                                    <p:set>
                                      <p:cBhvr>
                                        <p:cTn id="19" dur="1" fill="hold">
                                          <p:stCondLst>
                                            <p:cond delay="3999"/>
                                          </p:stCondLst>
                                        </p:cTn>
                                        <p:tgtEl>
                                          <p:spTgt spid="7"/>
                                        </p:tgtEl>
                                        <p:attrNameLst>
                                          <p:attrName>style.visibility</p:attrName>
                                        </p:attrNameLst>
                                      </p:cBhvr>
                                      <p:to>
                                        <p:strVal val="hidden"/>
                                      </p:to>
                                    </p:set>
                                  </p:childTnLst>
                                </p:cTn>
                              </p:par>
                              <p:par>
                                <p:cTn id="20" presetID="10" presetClass="entr" presetSubtype="0" fill="hold" nodeType="withEffect">
                                  <p:stCondLst>
                                    <p:cond delay="90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4000"/>
                                        <p:tgtEl>
                                          <p:spTgt spid="4"/>
                                        </p:tgtEl>
                                      </p:cBhvr>
                                    </p:animEffect>
                                  </p:childTnLst>
                                </p:cTn>
                              </p:par>
                              <p:par>
                                <p:cTn id="23" presetID="23" presetClass="entr" presetSubtype="288" fill="hold" nodeType="withEffect">
                                  <p:stCondLst>
                                    <p:cond delay="9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4/3*#ppt_w"/>
                                          </p:val>
                                        </p:tav>
                                        <p:tav tm="100000">
                                          <p:val>
                                            <p:strVal val="#ppt_w"/>
                                          </p:val>
                                        </p:tav>
                                      </p:tavLst>
                                    </p:anim>
                                    <p:anim calcmode="lin" valueType="num">
                                      <p:cBhvr>
                                        <p:cTn id="26" dur="4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17000"/>
                            </p:stCondLst>
                            <p:childTnLst>
                              <p:par>
                                <p:cTn id="28" presetID="10" presetClass="exit" presetSubtype="0" fill="hold" nodeType="afterEffect">
                                  <p:stCondLst>
                                    <p:cond delay="9000"/>
                                  </p:stCondLst>
                                  <p:childTnLst>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xit" presetSubtype="16" fill="hold" nodeType="withEffect">
                                  <p:stCondLst>
                                    <p:cond delay="9000"/>
                                  </p:stCondLst>
                                  <p:childTnLst>
                                    <p:anim calcmode="lin" valueType="num">
                                      <p:cBhvr>
                                        <p:cTn id="32" dur="4000"/>
                                        <p:tgtEl>
                                          <p:spTgt spid="4"/>
                                        </p:tgtEl>
                                        <p:attrNameLst>
                                          <p:attrName>ppt_w</p:attrName>
                                        </p:attrNameLst>
                                      </p:cBhvr>
                                      <p:tavLst>
                                        <p:tav tm="0">
                                          <p:val>
                                            <p:strVal val="ppt_w"/>
                                          </p:val>
                                        </p:tav>
                                        <p:tav tm="100000">
                                          <p:val>
                                            <p:strVal val="4*ppt_w"/>
                                          </p:val>
                                        </p:tav>
                                      </p:tavLst>
                                    </p:anim>
                                    <p:anim calcmode="lin" valueType="num">
                                      <p:cBhvr>
                                        <p:cTn id="33" dur="4000"/>
                                        <p:tgtEl>
                                          <p:spTgt spid="4"/>
                                        </p:tgtEl>
                                        <p:attrNameLst>
                                          <p:attrName>ppt_h</p:attrName>
                                        </p:attrNameLst>
                                      </p:cBhvr>
                                      <p:tavLst>
                                        <p:tav tm="0">
                                          <p:val>
                                            <p:strVal val="ppt_h"/>
                                          </p:val>
                                        </p:tav>
                                        <p:tav tm="100000">
                                          <p:val>
                                            <p:strVal val="4*ppt_h"/>
                                          </p:val>
                                        </p:tav>
                                      </p:tavLst>
                                    </p:anim>
                                    <p:set>
                                      <p:cBhvr>
                                        <p:cTn id="34" dur="1" fill="hold">
                                          <p:stCondLst>
                                            <p:cond delay="3999"/>
                                          </p:stCondLst>
                                        </p:cTn>
                                        <p:tgtEl>
                                          <p:spTgt spid="4"/>
                                        </p:tgtEl>
                                        <p:attrNameLst>
                                          <p:attrName>style.visibility</p:attrName>
                                        </p:attrNameLst>
                                      </p:cBhvr>
                                      <p:to>
                                        <p:strVal val="hidden"/>
                                      </p:to>
                                    </p:set>
                                  </p:childTnLst>
                                </p:cTn>
                              </p:par>
                              <p:par>
                                <p:cTn id="35" presetID="10" presetClass="entr" presetSubtype="0" fill="hold" nodeType="withEffect">
                                  <p:stCondLst>
                                    <p:cond delay="900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4000"/>
                                        <p:tgtEl>
                                          <p:spTgt spid="16"/>
                                        </p:tgtEl>
                                      </p:cBhvr>
                                    </p:animEffect>
                                  </p:childTnLst>
                                </p:cTn>
                              </p:par>
                              <p:par>
                                <p:cTn id="38" presetID="23" presetClass="entr" presetSubtype="288" fill="hold" nodeType="withEffect">
                                  <p:stCondLst>
                                    <p:cond delay="9000"/>
                                  </p:stCondLst>
                                  <p:childTnLst>
                                    <p:set>
                                      <p:cBhvr>
                                        <p:cTn id="39" dur="1" fill="hold">
                                          <p:stCondLst>
                                            <p:cond delay="0"/>
                                          </p:stCondLst>
                                        </p:cTn>
                                        <p:tgtEl>
                                          <p:spTgt spid="16"/>
                                        </p:tgtEl>
                                        <p:attrNameLst>
                                          <p:attrName>style.visibility</p:attrName>
                                        </p:attrNameLst>
                                      </p:cBhvr>
                                      <p:to>
                                        <p:strVal val="visible"/>
                                      </p:to>
                                    </p:set>
                                    <p:anim calcmode="lin" valueType="num">
                                      <p:cBhvr>
                                        <p:cTn id="40" dur="4000" fill="hold"/>
                                        <p:tgtEl>
                                          <p:spTgt spid="16"/>
                                        </p:tgtEl>
                                        <p:attrNameLst>
                                          <p:attrName>ppt_w</p:attrName>
                                        </p:attrNameLst>
                                      </p:cBhvr>
                                      <p:tavLst>
                                        <p:tav tm="0">
                                          <p:val>
                                            <p:strVal val="4/3*#ppt_w"/>
                                          </p:val>
                                        </p:tav>
                                        <p:tav tm="100000">
                                          <p:val>
                                            <p:strVal val="#ppt_w"/>
                                          </p:val>
                                        </p:tav>
                                      </p:tavLst>
                                    </p:anim>
                                    <p:anim calcmode="lin" valueType="num">
                                      <p:cBhvr>
                                        <p:cTn id="41" dur="4000" fill="hold"/>
                                        <p:tgtEl>
                                          <p:spTgt spid="16"/>
                                        </p:tgtEl>
                                        <p:attrNameLst>
                                          <p:attrName>ppt_h</p:attrName>
                                        </p:attrNameLst>
                                      </p:cBhvr>
                                      <p:tavLst>
                                        <p:tav tm="0">
                                          <p:val>
                                            <p:strVal val="4/3*#ppt_h"/>
                                          </p:val>
                                        </p:tav>
                                        <p:tav tm="100000">
                                          <p:val>
                                            <p:strVal val="#ppt_h"/>
                                          </p:val>
                                        </p:tav>
                                      </p:tavLst>
                                    </p:anim>
                                  </p:childTnLst>
                                </p:cTn>
                              </p:par>
                            </p:childTnLst>
                          </p:cTn>
                        </p:par>
                        <p:par>
                          <p:cTn id="42" fill="hold">
                            <p:stCondLst>
                              <p:cond delay="30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5"/>
                                        </p:tgtEl>
                                        <p:attrNameLst>
                                          <p:attrName>style.visibility</p:attrName>
                                        </p:attrNameLst>
                                      </p:cBhvr>
                                      <p:to>
                                        <p:strVal val="visible"/>
                                      </p:to>
                                    </p:set>
                                    <p:animEffect transition="in" filter="fade">
                                      <p:cBhvr>
                                        <p:cTn id="45" dur="1000"/>
                                        <p:tgtEl>
                                          <p:spTgt spid="5"/>
                                        </p:tgtEl>
                                      </p:cBhvr>
                                    </p:animEffect>
                                    <p:anim calcmode="lin" valueType="num">
                                      <p:cBhvr>
                                        <p:cTn id="46" dur="1000" fill="hold"/>
                                        <p:tgtEl>
                                          <p:spTgt spid="5"/>
                                        </p:tgtEl>
                                        <p:attrNameLst>
                                          <p:attrName>ppt_x</p:attrName>
                                        </p:attrNameLst>
                                      </p:cBhvr>
                                      <p:tavLst>
                                        <p:tav tm="0">
                                          <p:val>
                                            <p:strVal val="#ppt_x-.1"/>
                                          </p:val>
                                        </p:tav>
                                        <p:tav tm="100000">
                                          <p:val>
                                            <p:strVal val="#ppt_x"/>
                                          </p:val>
                                        </p:tav>
                                      </p:tavLst>
                                    </p:anim>
                                    <p:anim calcmode="lin" valueType="num">
                                      <p:cBhvr>
                                        <p:cTn id="4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víspera de Navidad, que los sueños se hagan realidad con preciosas fiestas en hermandad universal. La Navidad es el amor en acción. Cada vez que soñamos, cada vez que nos damos, es Navidad.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576"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Quería incluir en tu equipaje para el Año Nuevo, te traigo estos deseos de ¡felices fiestas y feliz año nuevo!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prism isContent="1" isInverted="1"/>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000"/>
                            </p:stCondLst>
                            <p:childTnLst>
                              <p:par>
                                <p:cTn id="19" presetID="23" presetClass="exit" presetSubtype="272" fill="hold" nodeType="afterEffect">
                                  <p:stCondLst>
                                    <p:cond delay="2000"/>
                                  </p:stCondLst>
                                  <p:childTnLst>
                                    <p:anim calcmode="lin" valueType="num">
                                      <p:cBhvr>
                                        <p:cTn id="20" dur="4000"/>
                                        <p:tgtEl>
                                          <p:spTgt spid="18"/>
                                        </p:tgtEl>
                                        <p:attrNameLst>
                                          <p:attrName>ppt_w</p:attrName>
                                        </p:attrNameLst>
                                      </p:cBhvr>
                                      <p:tavLst>
                                        <p:tav tm="0">
                                          <p:val>
                                            <p:strVal val="ppt_w"/>
                                          </p:val>
                                        </p:tav>
                                        <p:tav tm="100000">
                                          <p:val>
                                            <p:strVal val="4/3*ppt_w"/>
                                          </p:val>
                                        </p:tav>
                                      </p:tavLst>
                                    </p:anim>
                                    <p:anim calcmode="lin" valueType="num">
                                      <p:cBhvr>
                                        <p:cTn id="21" dur="4000"/>
                                        <p:tgtEl>
                                          <p:spTgt spid="18"/>
                                        </p:tgtEl>
                                        <p:attrNameLst>
                                          <p:attrName>ppt_h</p:attrName>
                                        </p:attrNameLst>
                                      </p:cBhvr>
                                      <p:tavLst>
                                        <p:tav tm="0">
                                          <p:val>
                                            <p:strVal val="ppt_h"/>
                                          </p:val>
                                        </p:tav>
                                        <p:tav tm="100000">
                                          <p:val>
                                            <p:strVal val="4/3*ppt_h"/>
                                          </p:val>
                                        </p:tav>
                                      </p:tavLst>
                                    </p:anim>
                                    <p:set>
                                      <p:cBhvr>
                                        <p:cTn id="22" dur="1" fill="hold">
                                          <p:stCondLst>
                                            <p:cond delay="3999"/>
                                          </p:stCondLst>
                                        </p:cTn>
                                        <p:tgtEl>
                                          <p:spTgt spid="18"/>
                                        </p:tgtEl>
                                        <p:attrNameLst>
                                          <p:attrName>style.visibility</p:attrName>
                                        </p:attrNameLst>
                                      </p:cBhvr>
                                      <p:to>
                                        <p:strVal val="hidden"/>
                                      </p:to>
                                    </p:set>
                                  </p:childTnLst>
                                </p:cTn>
                              </p:par>
                              <p:par>
                                <p:cTn id="23" presetID="29" presetClass="exit" presetSubtype="0" fill="hold" nodeType="withEffect">
                                  <p:stCondLst>
                                    <p:cond delay="2000"/>
                                  </p:stCondLst>
                                  <p:childTnLst>
                                    <p:anim calcmode="lin" valueType="num">
                                      <p:cBhvr>
                                        <p:cTn id="24" dur="4000"/>
                                        <p:tgtEl>
                                          <p:spTgt spid="18"/>
                                        </p:tgtEl>
                                        <p:attrNameLst>
                                          <p:attrName>ppt_x</p:attrName>
                                        </p:attrNameLst>
                                      </p:cBhvr>
                                      <p:tavLst>
                                        <p:tav tm="0">
                                          <p:val>
                                            <p:strVal val="ppt_x"/>
                                          </p:val>
                                        </p:tav>
                                        <p:tav tm="100000">
                                          <p:val>
                                            <p:strVal val="ppt_x-.2"/>
                                          </p:val>
                                        </p:tav>
                                      </p:tavLst>
                                    </p:anim>
                                    <p:anim calcmode="lin" valueType="num">
                                      <p:cBhvr>
                                        <p:cTn id="25" dur="4000"/>
                                        <p:tgtEl>
                                          <p:spTgt spid="18"/>
                                        </p:tgtEl>
                                        <p:attrNameLst>
                                          <p:attrName>ppt_y</p:attrName>
                                        </p:attrNameLst>
                                      </p:cBhvr>
                                      <p:tavLst>
                                        <p:tav tm="0">
                                          <p:val>
                                            <p:strVal val="ppt_y"/>
                                          </p:val>
                                        </p:tav>
                                        <p:tav tm="100000">
                                          <p:val>
                                            <p:strVal val="ppt_y"/>
                                          </p:val>
                                        </p:tav>
                                      </p:tavLst>
                                    </p:anim>
                                    <p:animEffect transition="out" filter="fade">
                                      <p:cBhvr>
                                        <p:cTn id="26" dur="4000"/>
                                        <p:tgtEl>
                                          <p:spTgt spid="18"/>
                                        </p:tgtEl>
                                      </p:cBhvr>
                                    </p:animEffect>
                                    <p:set>
                                      <p:cBhvr>
                                        <p:cTn id="27" dur="1" fill="hold">
                                          <p:stCondLst>
                                            <p:cond delay="3999"/>
                                          </p:stCondLst>
                                        </p:cTn>
                                        <p:tgtEl>
                                          <p:spTgt spid="18"/>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7"/>
                                        </p:tgtEl>
                                        <p:attrNameLst>
                                          <p:attrName>style.visibility</p:attrName>
                                        </p:attrNameLst>
                                      </p:cBhvr>
                                      <p:to>
                                        <p:strVal val="visible"/>
                                      </p:to>
                                    </p:set>
                                    <p:anim calcmode="lin" valueType="num">
                                      <p:cBhvr>
                                        <p:cTn id="30" dur="4000" fill="hold"/>
                                        <p:tgtEl>
                                          <p:spTgt spid="17"/>
                                        </p:tgtEl>
                                        <p:attrNameLst>
                                          <p:attrName>ppt_w</p:attrName>
                                        </p:attrNameLst>
                                      </p:cBhvr>
                                      <p:tavLst>
                                        <p:tav tm="0">
                                          <p:val>
                                            <p:strVal val="4/3*#ppt_w"/>
                                          </p:val>
                                        </p:tav>
                                        <p:tav tm="100000">
                                          <p:val>
                                            <p:strVal val="#ppt_w"/>
                                          </p:val>
                                        </p:tav>
                                      </p:tavLst>
                                    </p:anim>
                                    <p:anim calcmode="lin" valueType="num">
                                      <p:cBhvr>
                                        <p:cTn id="31" dur="4000" fill="hold"/>
                                        <p:tgtEl>
                                          <p:spTgt spid="17"/>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20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4000"/>
                                        <p:tgtEl>
                                          <p:spTgt spid="17"/>
                                        </p:tgtEl>
                                      </p:cBhvr>
                                    </p:animEffect>
                                    <p:anim calcmode="lin" valueType="num">
                                      <p:cBhvr>
                                        <p:cTn id="35" dur="4000" fill="hold"/>
                                        <p:tgtEl>
                                          <p:spTgt spid="17"/>
                                        </p:tgtEl>
                                        <p:attrNameLst>
                                          <p:attrName>ppt_x</p:attrName>
                                        </p:attrNameLst>
                                      </p:cBhvr>
                                      <p:tavLst>
                                        <p:tav tm="0">
                                          <p:val>
                                            <p:strVal val="#ppt_x"/>
                                          </p:val>
                                        </p:tav>
                                        <p:tav tm="100000">
                                          <p:val>
                                            <p:strVal val="#ppt_x"/>
                                          </p:val>
                                        </p:tav>
                                      </p:tavLst>
                                    </p:anim>
                                    <p:anim calcmode="lin" valueType="num">
                                      <p:cBhvr>
                                        <p:cTn id="36" dur="4000" fill="hold"/>
                                        <p:tgtEl>
                                          <p:spTgt spid="17"/>
                                        </p:tgtEl>
                                        <p:attrNameLst>
                                          <p:attrName>ppt_y</p:attrName>
                                        </p:attrNameLst>
                                      </p:cBhvr>
                                      <p:tavLst>
                                        <p:tav tm="0">
                                          <p:val>
                                            <p:strVal val="#ppt_y+.1"/>
                                          </p:val>
                                        </p:tav>
                                        <p:tav tm="100000">
                                          <p:val>
                                            <p:strVal val="#ppt_y"/>
                                          </p:val>
                                        </p:tav>
                                      </p:tavLst>
                                    </p:anim>
                                  </p:childTnLst>
                                </p:cTn>
                              </p:par>
                            </p:childTnLst>
                          </p:cTn>
                        </p:par>
                        <p:par>
                          <p:cTn id="37" fill="hold">
                            <p:stCondLst>
                              <p:cond delay="27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Siempre pensé en la Navidad como un buen momento para hacer el bien, para el perdón y la generosidad; un momento en que los hombres y mujeres abren sus corazones espontáneamente.</a:t>
            </a:r>
            <a:endParaRPr lang="es-ES"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mejor mensaje de fe y esperanza de la Navidad, es el de renovar nuestras fuerzas y energías para seguir luchando en el Año Nuevo que se acerca.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3000">
        <p14:flythrough/>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9700"/>
                            </p:stCondLst>
                            <p:childTnLst>
                              <p:par>
                                <p:cTn id="21" presetID="42" presetClass="exit" presetSubtype="0" fill="hold" nodeType="afterEffect">
                                  <p:stCondLst>
                                    <p:cond delay="2000"/>
                                  </p:stCondLst>
                                  <p:childTnLst>
                                    <p:animEffect transition="out" filter="fade">
                                      <p:cBhvr>
                                        <p:cTn id="22" dur="4000"/>
                                        <p:tgtEl>
                                          <p:spTgt spid="4"/>
                                        </p:tgtEl>
                                      </p:cBhvr>
                                    </p:animEffect>
                                    <p:anim calcmode="lin" valueType="num">
                                      <p:cBhvr>
                                        <p:cTn id="23" dur="4000"/>
                                        <p:tgtEl>
                                          <p:spTgt spid="4"/>
                                        </p:tgtEl>
                                        <p:attrNameLst>
                                          <p:attrName>ppt_x</p:attrName>
                                        </p:attrNameLst>
                                      </p:cBhvr>
                                      <p:tavLst>
                                        <p:tav tm="0">
                                          <p:val>
                                            <p:strVal val="ppt_x"/>
                                          </p:val>
                                        </p:tav>
                                        <p:tav tm="100000">
                                          <p:val>
                                            <p:strVal val="ppt_x"/>
                                          </p:val>
                                        </p:tav>
                                      </p:tavLst>
                                    </p:anim>
                                    <p:anim calcmode="lin" valueType="num">
                                      <p:cBhvr>
                                        <p:cTn id="24" dur="4000"/>
                                        <p:tgtEl>
                                          <p:spTgt spid="4"/>
                                        </p:tgtEl>
                                        <p:attrNameLst>
                                          <p:attrName>ppt_y</p:attrName>
                                        </p:attrNameLst>
                                      </p:cBhvr>
                                      <p:tavLst>
                                        <p:tav tm="0">
                                          <p:val>
                                            <p:strVal val="ppt_y"/>
                                          </p:val>
                                        </p:tav>
                                        <p:tav tm="100000">
                                          <p:val>
                                            <p:strVal val="ppt_y+.1"/>
                                          </p:val>
                                        </p:tav>
                                      </p:tavLst>
                                    </p:anim>
                                    <p:set>
                                      <p:cBhvr>
                                        <p:cTn id="25" dur="1" fill="hold">
                                          <p:stCondLst>
                                            <p:cond delay="3999"/>
                                          </p:stCondLst>
                                        </p:cTn>
                                        <p:tgtEl>
                                          <p:spTgt spid="4"/>
                                        </p:tgtEl>
                                        <p:attrNameLst>
                                          <p:attrName>style.visibility</p:attrName>
                                        </p:attrNameLst>
                                      </p:cBhvr>
                                      <p:to>
                                        <p:strVal val="hidden"/>
                                      </p:to>
                                    </p:set>
                                  </p:childTnLst>
                                </p:cTn>
                              </p:par>
                              <p:par>
                                <p:cTn id="26" presetID="23" presetClass="exit" presetSubtype="16"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4*ppt_w"/>
                                          </p:val>
                                        </p:tav>
                                      </p:tavLst>
                                    </p:anim>
                                    <p:anim calcmode="lin" valueType="num">
                                      <p:cBhvr>
                                        <p:cTn id="28" dur="4000"/>
                                        <p:tgtEl>
                                          <p:spTgt spid="4"/>
                                        </p:tgtEl>
                                        <p:attrNameLst>
                                          <p:attrName>ppt_h</p:attrName>
                                        </p:attrNameLst>
                                      </p:cBhvr>
                                      <p:tavLst>
                                        <p:tav tm="0">
                                          <p:val>
                                            <p:strVal val="ppt_h"/>
                                          </p:val>
                                        </p:tav>
                                        <p:tav tm="100000">
                                          <p:val>
                                            <p:strVal val="4*ppt_h"/>
                                          </p:val>
                                        </p:tav>
                                      </p:tavLst>
                                    </p:anim>
                                    <p:set>
                                      <p:cBhvr>
                                        <p:cTn id="29" dur="1" fill="hold">
                                          <p:stCondLst>
                                            <p:cond delay="3999"/>
                                          </p:stCondLst>
                                        </p:cTn>
                                        <p:tgtEl>
                                          <p:spTgt spid="4"/>
                                        </p:tgtEl>
                                        <p:attrNameLst>
                                          <p:attrName>style.visibility</p:attrName>
                                        </p:attrNameLst>
                                      </p:cBhvr>
                                      <p:to>
                                        <p:strVal val="hidden"/>
                                      </p:to>
                                    </p:set>
                                  </p:childTnLst>
                                </p:cTn>
                              </p:par>
                              <p:par>
                                <p:cTn id="30" presetID="42" presetClass="entr" presetSubtype="0" fill="hold" nodeType="withEffect">
                                  <p:stCondLst>
                                    <p:cond delay="20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4000"/>
                                        <p:tgtEl>
                                          <p:spTgt spid="15"/>
                                        </p:tgtEl>
                                      </p:cBhvr>
                                    </p:animEffect>
                                    <p:anim calcmode="lin" valueType="num">
                                      <p:cBhvr>
                                        <p:cTn id="33" dur="4000" fill="hold"/>
                                        <p:tgtEl>
                                          <p:spTgt spid="15"/>
                                        </p:tgtEl>
                                        <p:attrNameLst>
                                          <p:attrName>ppt_x</p:attrName>
                                        </p:attrNameLst>
                                      </p:cBhvr>
                                      <p:tavLst>
                                        <p:tav tm="0">
                                          <p:val>
                                            <p:strVal val="#ppt_x"/>
                                          </p:val>
                                        </p:tav>
                                        <p:tav tm="100000">
                                          <p:val>
                                            <p:strVal val="#ppt_x"/>
                                          </p:val>
                                        </p:tav>
                                      </p:tavLst>
                                    </p:anim>
                                    <p:anim calcmode="lin" valueType="num">
                                      <p:cBhvr>
                                        <p:cTn id="34" dur="4000" fill="hold"/>
                                        <p:tgtEl>
                                          <p:spTgt spid="15"/>
                                        </p:tgtEl>
                                        <p:attrNameLst>
                                          <p:attrName>ppt_y</p:attrName>
                                        </p:attrNameLst>
                                      </p:cBhvr>
                                      <p:tavLst>
                                        <p:tav tm="0">
                                          <p:val>
                                            <p:strVal val="#ppt_y+.1"/>
                                          </p:val>
                                        </p:tav>
                                        <p:tav tm="100000">
                                          <p:val>
                                            <p:strVal val="#ppt_y"/>
                                          </p:val>
                                        </p:tav>
                                      </p:tavLst>
                                    </p:anim>
                                  </p:childTnLst>
                                </p:cTn>
                              </p:par>
                              <p:par>
                                <p:cTn id="35" presetID="23" presetClass="entr" presetSubtype="288" fill="hold" nodeType="withEffect">
                                  <p:stCondLst>
                                    <p:cond delay="20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4000" fill="hold"/>
                                        <p:tgtEl>
                                          <p:spTgt spid="15"/>
                                        </p:tgtEl>
                                        <p:attrNameLst>
                                          <p:attrName>ppt_w</p:attrName>
                                        </p:attrNameLst>
                                      </p:cBhvr>
                                      <p:tavLst>
                                        <p:tav tm="0">
                                          <p:val>
                                            <p:strVal val="4/3*#ppt_w"/>
                                          </p:val>
                                        </p:tav>
                                        <p:tav tm="100000">
                                          <p:val>
                                            <p:strVal val="#ppt_w"/>
                                          </p:val>
                                        </p:tav>
                                      </p:tavLst>
                                    </p:anim>
                                    <p:anim calcmode="lin" valueType="num">
                                      <p:cBhvr>
                                        <p:cTn id="38" dur="4000" fill="hold"/>
                                        <p:tgtEl>
                                          <p:spTgt spid="15"/>
                                        </p:tgtEl>
                                        <p:attrNameLst>
                                          <p:attrName>ppt_h</p:attrName>
                                        </p:attrNameLst>
                                      </p:cBhvr>
                                      <p:tavLst>
                                        <p:tav tm="0">
                                          <p:val>
                                            <p:strVal val="4/3*#ppt_h"/>
                                          </p:val>
                                        </p:tav>
                                        <p:tav tm="100000">
                                          <p:val>
                                            <p:strVal val="#ppt_h"/>
                                          </p:val>
                                        </p:tav>
                                      </p:tavLst>
                                    </p:anim>
                                  </p:childTnLst>
                                </p:cTn>
                              </p:par>
                            </p:childTnLst>
                          </p:cTn>
                        </p:par>
                        <p:par>
                          <p:cTn id="39" fill="hold">
                            <p:stCondLst>
                              <p:cond delay="257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nuevo año </a:t>
            </a:r>
            <a:r>
              <a:rPr lang="es-ES" i="1" dirty="0" smtClean="0">
                <a:effectLst>
                  <a:glow rad="101600">
                    <a:srgbClr val="C00000">
                      <a:alpha val="60000"/>
                    </a:srgbClr>
                  </a:glow>
                  <a:outerShdw blurRad="38100" dist="38100" dir="2700000" algn="tl">
                    <a:srgbClr val="000000">
                      <a:alpha val="43137"/>
                    </a:srgbClr>
                  </a:outerShdw>
                </a:effectLst>
              </a:rPr>
              <a:t>va </a:t>
            </a:r>
            <a:r>
              <a:rPr lang="es-ES" i="1" dirty="0" smtClean="0">
                <a:effectLst>
                  <a:glow rad="101600">
                    <a:srgbClr val="C00000">
                      <a:alpha val="60000"/>
                    </a:srgbClr>
                  </a:glow>
                  <a:outerShdw blurRad="38100" dist="38100" dir="2700000" algn="tl">
                    <a:srgbClr val="000000">
                      <a:alpha val="43137"/>
                    </a:srgbClr>
                  </a:outerShdw>
                </a:effectLst>
              </a:rPr>
              <a:t>a llegar. Es el momento de agradecer todo lo bueno que nos ha dado el año pasado, aprender de los fracasos y errores, y hacer un balance de todos nuestros logros.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0872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la Navidad te devuelva las ilusiones de la infancia, los placeres de la juventud y la tranquilidad del hogar. Que esta Navidad sea brillante, traiga alegría, amor y encienda un Año Nuevo lleno de luz y esperanza”.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ripple dir="ru"/>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300"/>
                            </p:stCondLst>
                            <p:childTnLst>
                              <p:par>
                                <p:cTn id="19" presetID="23" presetClass="exit" presetSubtype="272" fill="hold" nodeType="afterEffect">
                                  <p:stCondLst>
                                    <p:cond delay="2000"/>
                                  </p:stCondLst>
                                  <p:childTnLst>
                                    <p:anim calcmode="lin" valueType="num">
                                      <p:cBhvr>
                                        <p:cTn id="20" dur="4000"/>
                                        <p:tgtEl>
                                          <p:spTgt spid="4"/>
                                        </p:tgtEl>
                                        <p:attrNameLst>
                                          <p:attrName>ppt_w</p:attrName>
                                        </p:attrNameLst>
                                      </p:cBhvr>
                                      <p:tavLst>
                                        <p:tav tm="0">
                                          <p:val>
                                            <p:strVal val="ppt_w"/>
                                          </p:val>
                                        </p:tav>
                                        <p:tav tm="100000">
                                          <p:val>
                                            <p:strVal val="4/3*ppt_w"/>
                                          </p:val>
                                        </p:tav>
                                      </p:tavLst>
                                    </p:anim>
                                    <p:anim calcmode="lin" valueType="num">
                                      <p:cBhvr>
                                        <p:cTn id="21" dur="4000"/>
                                        <p:tgtEl>
                                          <p:spTgt spid="4"/>
                                        </p:tgtEl>
                                        <p:attrNameLst>
                                          <p:attrName>ppt_h</p:attrName>
                                        </p:attrNameLst>
                                      </p:cBhvr>
                                      <p:tavLst>
                                        <p:tav tm="0">
                                          <p:val>
                                            <p:strVal val="ppt_h"/>
                                          </p:val>
                                        </p:tav>
                                        <p:tav tm="100000">
                                          <p:val>
                                            <p:strVal val="4/3*ppt_h"/>
                                          </p:val>
                                        </p:tav>
                                      </p:tavLst>
                                    </p:anim>
                                    <p:set>
                                      <p:cBhvr>
                                        <p:cTn id="22" dur="1" fill="hold">
                                          <p:stCondLst>
                                            <p:cond delay="3999"/>
                                          </p:stCondLst>
                                        </p:cTn>
                                        <p:tgtEl>
                                          <p:spTgt spid="4"/>
                                        </p:tgtEl>
                                        <p:attrNameLst>
                                          <p:attrName>style.visibility</p:attrName>
                                        </p:attrNameLst>
                                      </p:cBhvr>
                                      <p:to>
                                        <p:strVal val="hidden"/>
                                      </p:to>
                                    </p:set>
                                  </p:childTnLst>
                                </p:cTn>
                              </p:par>
                              <p:par>
                                <p:cTn id="23" presetID="50" presetClass="exit" presetSubtype="0" accel="100000" fill="hold" nodeType="withEffect">
                                  <p:stCondLst>
                                    <p:cond delay="2000"/>
                                  </p:stCondLst>
                                  <p:childTnLst>
                                    <p:anim calcmode="lin" valueType="num">
                                      <p:cBhvr>
                                        <p:cTn id="24" dur="4000"/>
                                        <p:tgtEl>
                                          <p:spTgt spid="4"/>
                                        </p:tgtEl>
                                        <p:attrNameLst>
                                          <p:attrName>ppt_w</p:attrName>
                                        </p:attrNameLst>
                                      </p:cBhvr>
                                      <p:tavLst>
                                        <p:tav tm="0">
                                          <p:val>
                                            <p:strVal val="ppt_w"/>
                                          </p:val>
                                        </p:tav>
                                        <p:tav tm="100000">
                                          <p:val>
                                            <p:strVal val="ppt_w+.3"/>
                                          </p:val>
                                        </p:tav>
                                      </p:tavLst>
                                    </p:anim>
                                    <p:anim calcmode="lin" valueType="num">
                                      <p:cBhvr>
                                        <p:cTn id="25" dur="4000"/>
                                        <p:tgtEl>
                                          <p:spTgt spid="4"/>
                                        </p:tgtEl>
                                        <p:attrNameLst>
                                          <p:attrName>ppt_h</p:attrName>
                                        </p:attrNameLst>
                                      </p:cBhvr>
                                      <p:tavLst>
                                        <p:tav tm="0">
                                          <p:val>
                                            <p:strVal val="ppt_h"/>
                                          </p:val>
                                        </p:tav>
                                        <p:tav tm="100000">
                                          <p:val>
                                            <p:strVal val="ppt_h"/>
                                          </p:val>
                                        </p:tav>
                                      </p:tavLst>
                                    </p:anim>
                                    <p:animEffect transition="out" filter="fade">
                                      <p:cBhvr>
                                        <p:cTn id="26" dur="4000"/>
                                        <p:tgtEl>
                                          <p:spTgt spid="4"/>
                                        </p:tgtEl>
                                      </p:cBhvr>
                                    </p:animEffect>
                                    <p:set>
                                      <p:cBhvr>
                                        <p:cTn id="27" dur="1" fill="hold">
                                          <p:stCondLst>
                                            <p:cond delay="3999"/>
                                          </p:stCondLst>
                                        </p:cTn>
                                        <p:tgtEl>
                                          <p:spTgt spid="4"/>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35"/>
                                        </p:tgtEl>
                                        <p:attrNameLst>
                                          <p:attrName>style.visibility</p:attrName>
                                        </p:attrNameLst>
                                      </p:cBhvr>
                                      <p:to>
                                        <p:strVal val="visible"/>
                                      </p:to>
                                    </p:set>
                                    <p:anim calcmode="lin" valueType="num">
                                      <p:cBhvr>
                                        <p:cTn id="30" dur="4000" fill="hold"/>
                                        <p:tgtEl>
                                          <p:spTgt spid="35"/>
                                        </p:tgtEl>
                                        <p:attrNameLst>
                                          <p:attrName>ppt_w</p:attrName>
                                        </p:attrNameLst>
                                      </p:cBhvr>
                                      <p:tavLst>
                                        <p:tav tm="0">
                                          <p:val>
                                            <p:strVal val="4/3*#ppt_w"/>
                                          </p:val>
                                        </p:tav>
                                        <p:tav tm="100000">
                                          <p:val>
                                            <p:strVal val="#ppt_w"/>
                                          </p:val>
                                        </p:tav>
                                      </p:tavLst>
                                    </p:anim>
                                    <p:anim calcmode="lin" valueType="num">
                                      <p:cBhvr>
                                        <p:cTn id="31" dur="4000" fill="hold"/>
                                        <p:tgtEl>
                                          <p:spTgt spid="35"/>
                                        </p:tgtEl>
                                        <p:attrNameLst>
                                          <p:attrName>ppt_h</p:attrName>
                                        </p:attrNameLst>
                                      </p:cBhvr>
                                      <p:tavLst>
                                        <p:tav tm="0">
                                          <p:val>
                                            <p:strVal val="4/3*#ppt_h"/>
                                          </p:val>
                                        </p:tav>
                                        <p:tav tm="100000">
                                          <p:val>
                                            <p:strVal val="#ppt_h"/>
                                          </p:val>
                                        </p:tav>
                                      </p:tavLst>
                                    </p:anim>
                                  </p:childTnLst>
                                </p:cTn>
                              </p:par>
                              <p:par>
                                <p:cTn id="32" presetID="47" presetClass="entr" presetSubtype="0" fill="hold" nodeType="withEffect">
                                  <p:stCondLst>
                                    <p:cond delay="20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4000"/>
                                        <p:tgtEl>
                                          <p:spTgt spid="35"/>
                                        </p:tgtEl>
                                      </p:cBhvr>
                                    </p:animEffect>
                                    <p:anim calcmode="lin" valueType="num">
                                      <p:cBhvr>
                                        <p:cTn id="35" dur="4000" fill="hold"/>
                                        <p:tgtEl>
                                          <p:spTgt spid="35"/>
                                        </p:tgtEl>
                                        <p:attrNameLst>
                                          <p:attrName>ppt_x</p:attrName>
                                        </p:attrNameLst>
                                      </p:cBhvr>
                                      <p:tavLst>
                                        <p:tav tm="0">
                                          <p:val>
                                            <p:strVal val="#ppt_x"/>
                                          </p:val>
                                        </p:tav>
                                        <p:tav tm="100000">
                                          <p:val>
                                            <p:strVal val="#ppt_x"/>
                                          </p:val>
                                        </p:tav>
                                      </p:tavLst>
                                    </p:anim>
                                    <p:anim calcmode="lin" valueType="num">
                                      <p:cBhvr>
                                        <p:cTn id="36" dur="4000" fill="hold"/>
                                        <p:tgtEl>
                                          <p:spTgt spid="35"/>
                                        </p:tgtEl>
                                        <p:attrNameLst>
                                          <p:attrName>ppt_y</p:attrName>
                                        </p:attrNameLst>
                                      </p:cBhvr>
                                      <p:tavLst>
                                        <p:tav tm="0">
                                          <p:val>
                                            <p:strVal val="#ppt_y-.1"/>
                                          </p:val>
                                        </p:tav>
                                        <p:tav tm="100000">
                                          <p:val>
                                            <p:strVal val="#ppt_y"/>
                                          </p:val>
                                        </p:tav>
                                      </p:tavLst>
                                    </p:anim>
                                  </p:childTnLst>
                                </p:cTn>
                              </p:par>
                            </p:childTnLst>
                          </p:cTn>
                        </p:par>
                        <p:par>
                          <p:cTn id="37" fill="hold">
                            <p:stCondLst>
                              <p:cond delay="253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p:spPr>
      </p:pic>
      <p:sp>
        <p:nvSpPr>
          <p:cNvPr id="5" name="4 CuadroTexto"/>
          <p:cNvSpPr txBox="1"/>
          <p:nvPr/>
        </p:nvSpPr>
        <p:spPr>
          <a:xfrm>
            <a:off x="719572"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los logros de este año sean </a:t>
            </a:r>
            <a:r>
              <a:rPr lang="es-ES" i="1" dirty="0" smtClean="0">
                <a:effectLst>
                  <a:glow rad="101600">
                    <a:srgbClr val="C00000">
                      <a:alpha val="60000"/>
                    </a:srgbClr>
                  </a:glow>
                  <a:outerShdw blurRad="38100" dist="38100" dir="2700000" algn="tl">
                    <a:srgbClr val="000000">
                      <a:alpha val="43137"/>
                    </a:srgbClr>
                  </a:outerShdw>
                </a:effectLst>
              </a:rPr>
              <a:t>las </a:t>
            </a:r>
            <a:r>
              <a:rPr lang="es-ES" i="1" dirty="0" smtClean="0">
                <a:effectLst>
                  <a:glow rad="101600">
                    <a:srgbClr val="C00000">
                      <a:alpha val="60000"/>
                    </a:srgbClr>
                  </a:glow>
                  <a:outerShdw blurRad="38100" dist="38100" dir="2700000" algn="tl">
                    <a:srgbClr val="000000">
                      <a:alpha val="43137"/>
                    </a:srgbClr>
                  </a:outerShdw>
                </a:effectLst>
              </a:rPr>
              <a:t>semillas para ser plantadas y que se cosechen con enorme éxito en los años venideros.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331640" y="4844256"/>
            <a:ext cx="67687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la paz y la armonía celebrada en Navidad estén presentes todos los días de tu año nuevo.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8000">
        <p15:prstTrans prst="pageCurlDoub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4"/>
                                        </p:tgtEl>
                                        <p:attrNameLst>
                                          <p:attrName>ppt_x</p:attrName>
                                          <p:attrName>ppt_y</p:attrName>
                                        </p:attrNameLst>
                                      </p:cBhvr>
                                    </p:animMotion>
                                    <p:animEffect transition="in" filter="fade">
                                      <p:cBhvr>
                                        <p:cTn id="9" dur="4000"/>
                                        <p:tgtEl>
                                          <p:spTgt spid="4"/>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5900"/>
                            </p:stCondLst>
                            <p:childTnLst>
                              <p:par>
                                <p:cTn id="21" presetID="10" presetClass="exit" presetSubtype="0" fill="hold" nodeType="afterEffect">
                                  <p:stCondLst>
                                    <p:cond delay="2000"/>
                                  </p:stCondLst>
                                  <p:childTnLst>
                                    <p:animEffect transition="out" filter="fade">
                                      <p:cBhvr>
                                        <p:cTn id="22" dur="4000"/>
                                        <p:tgtEl>
                                          <p:spTgt spid="4"/>
                                        </p:tgtEl>
                                      </p:cBhvr>
                                    </p:animEffect>
                                    <p:set>
                                      <p:cBhvr>
                                        <p:cTn id="23" dur="1" fill="hold">
                                          <p:stCondLst>
                                            <p:cond delay="3999"/>
                                          </p:stCondLst>
                                        </p:cTn>
                                        <p:tgtEl>
                                          <p:spTgt spid="4"/>
                                        </p:tgtEl>
                                        <p:attrNameLst>
                                          <p:attrName>style.visibility</p:attrName>
                                        </p:attrNameLst>
                                      </p:cBhvr>
                                      <p:to>
                                        <p:strVal val="hidden"/>
                                      </p:to>
                                    </p:set>
                                  </p:childTnLst>
                                </p:cTn>
                              </p:par>
                              <p:par>
                                <p:cTn id="24" presetID="23" presetClass="exit" presetSubtype="272" fill="hold" nodeType="withEffect">
                                  <p:stCondLst>
                                    <p:cond delay="2000"/>
                                  </p:stCondLst>
                                  <p:childTnLst>
                                    <p:anim calcmode="lin" valueType="num">
                                      <p:cBhvr>
                                        <p:cTn id="25" dur="4000"/>
                                        <p:tgtEl>
                                          <p:spTgt spid="4"/>
                                        </p:tgtEl>
                                        <p:attrNameLst>
                                          <p:attrName>ppt_w</p:attrName>
                                        </p:attrNameLst>
                                      </p:cBhvr>
                                      <p:tavLst>
                                        <p:tav tm="0">
                                          <p:val>
                                            <p:strVal val="ppt_w"/>
                                          </p:val>
                                        </p:tav>
                                        <p:tav tm="100000">
                                          <p:val>
                                            <p:strVal val="4/3*ppt_w"/>
                                          </p:val>
                                        </p:tav>
                                      </p:tavLst>
                                    </p:anim>
                                    <p:anim calcmode="lin" valueType="num">
                                      <p:cBhvr>
                                        <p:cTn id="26" dur="4000"/>
                                        <p:tgtEl>
                                          <p:spTgt spid="4"/>
                                        </p:tgtEl>
                                        <p:attrNameLst>
                                          <p:attrName>ppt_h</p:attrName>
                                        </p:attrNameLst>
                                      </p:cBhvr>
                                      <p:tavLst>
                                        <p:tav tm="0">
                                          <p:val>
                                            <p:strVal val="ppt_h"/>
                                          </p:val>
                                        </p:tav>
                                        <p:tav tm="100000">
                                          <p:val>
                                            <p:strVal val="4/3*ppt_h"/>
                                          </p:val>
                                        </p:tav>
                                      </p:tavLst>
                                    </p:anim>
                                    <p:set>
                                      <p:cBhvr>
                                        <p:cTn id="27" dur="1" fill="hold">
                                          <p:stCondLst>
                                            <p:cond delay="3999"/>
                                          </p:stCondLst>
                                        </p:cTn>
                                        <p:tgtEl>
                                          <p:spTgt spid="4"/>
                                        </p:tgtEl>
                                        <p:attrNameLst>
                                          <p:attrName>style.visibility</p:attrName>
                                        </p:attrNameLst>
                                      </p:cBhvr>
                                      <p:to>
                                        <p:strVal val="hidden"/>
                                      </p:to>
                                    </p:set>
                                  </p:childTnLst>
                                </p:cTn>
                              </p:par>
                              <p:par>
                                <p:cTn id="28" presetID="47" presetClass="entr" presetSubtype="0" fill="hold" nodeType="withEffect">
                                  <p:stCondLst>
                                    <p:cond delay="20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4000"/>
                                        <p:tgtEl>
                                          <p:spTgt spid="7"/>
                                        </p:tgtEl>
                                      </p:cBhvr>
                                    </p:animEffect>
                                    <p:anim calcmode="lin" valueType="num">
                                      <p:cBhvr>
                                        <p:cTn id="31" dur="4000" fill="hold"/>
                                        <p:tgtEl>
                                          <p:spTgt spid="7"/>
                                        </p:tgtEl>
                                        <p:attrNameLst>
                                          <p:attrName>ppt_x</p:attrName>
                                        </p:attrNameLst>
                                      </p:cBhvr>
                                      <p:tavLst>
                                        <p:tav tm="0">
                                          <p:val>
                                            <p:strVal val="#ppt_x"/>
                                          </p:val>
                                        </p:tav>
                                        <p:tav tm="100000">
                                          <p:val>
                                            <p:strVal val="#ppt_x"/>
                                          </p:val>
                                        </p:tav>
                                      </p:tavLst>
                                    </p:anim>
                                    <p:anim calcmode="lin" valueType="num">
                                      <p:cBhvr>
                                        <p:cTn id="32" dur="4000" fill="hold"/>
                                        <p:tgtEl>
                                          <p:spTgt spid="7"/>
                                        </p:tgtEl>
                                        <p:attrNameLst>
                                          <p:attrName>ppt_y</p:attrName>
                                        </p:attrNameLst>
                                      </p:cBhvr>
                                      <p:tavLst>
                                        <p:tav tm="0">
                                          <p:val>
                                            <p:strVal val="#ppt_y-.1"/>
                                          </p:val>
                                        </p:tav>
                                        <p:tav tm="100000">
                                          <p:val>
                                            <p:strVal val="#ppt_y"/>
                                          </p:val>
                                        </p:tav>
                                      </p:tavLst>
                                    </p:anim>
                                  </p:childTnLst>
                                </p:cTn>
                              </p:par>
                              <p:par>
                                <p:cTn id="33" presetID="23" presetClass="entr" presetSubtype="288"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strVal val="4/3*#ppt_w"/>
                                          </p:val>
                                        </p:tav>
                                        <p:tav tm="100000">
                                          <p:val>
                                            <p:strVal val="#ppt_w"/>
                                          </p:val>
                                        </p:tav>
                                      </p:tavLst>
                                    </p:anim>
                                    <p:anim calcmode="lin" valueType="num">
                                      <p:cBhvr>
                                        <p:cTn id="36" dur="4000" fill="hold"/>
                                        <p:tgtEl>
                                          <p:spTgt spid="7"/>
                                        </p:tgtEl>
                                        <p:attrNameLst>
                                          <p:attrName>ppt_h</p:attrName>
                                        </p:attrNameLst>
                                      </p:cBhvr>
                                      <p:tavLst>
                                        <p:tav tm="0">
                                          <p:val>
                                            <p:strVal val="4/3*#ppt_h"/>
                                          </p:val>
                                        </p:tav>
                                        <p:tav tm="100000">
                                          <p:val>
                                            <p:strVal val="#ppt_h"/>
                                          </p:val>
                                        </p:tav>
                                      </p:tavLst>
                                    </p:anim>
                                  </p:childTnLst>
                                </p:cTn>
                              </p:par>
                            </p:childTnLst>
                          </p:cTn>
                        </p:par>
                        <p:par>
                          <p:cTn id="37" fill="hold">
                            <p:stCondLst>
                              <p:cond delay="219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magia de la noche de Navidad es poder convertir nuestros sueños en realidad. Te deseo una feliz Navidad y un próspero año nuevo, que todos tus objetivos se logren y que disfrutes de tus sueños”.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Navidad, felicidad. Para Año Nuevo, prosperidad. Y para siempre: ¡nuestra amistad! Feliz Navidad, que el amor inunde tu hogar y el de tu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5000">
        <p14:honeycomb/>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1200"/>
                            </p:stCondLst>
                            <p:childTnLst>
                              <p:par>
                                <p:cTn id="19" presetID="23" presetClass="exit" presetSubtype="272" fill="hold" nodeType="afterEffect">
                                  <p:stCondLst>
                                    <p:cond delay="2000"/>
                                  </p:stCondLst>
                                  <p:childTnLst>
                                    <p:anim calcmode="lin" valueType="num">
                                      <p:cBhvr>
                                        <p:cTn id="20" dur="4000"/>
                                        <p:tgtEl>
                                          <p:spTgt spid="4"/>
                                        </p:tgtEl>
                                        <p:attrNameLst>
                                          <p:attrName>ppt_w</p:attrName>
                                        </p:attrNameLst>
                                      </p:cBhvr>
                                      <p:tavLst>
                                        <p:tav tm="0">
                                          <p:val>
                                            <p:strVal val="ppt_w"/>
                                          </p:val>
                                        </p:tav>
                                        <p:tav tm="100000">
                                          <p:val>
                                            <p:strVal val="4/3*ppt_w"/>
                                          </p:val>
                                        </p:tav>
                                      </p:tavLst>
                                    </p:anim>
                                    <p:anim calcmode="lin" valueType="num">
                                      <p:cBhvr>
                                        <p:cTn id="21" dur="4000"/>
                                        <p:tgtEl>
                                          <p:spTgt spid="4"/>
                                        </p:tgtEl>
                                        <p:attrNameLst>
                                          <p:attrName>ppt_h</p:attrName>
                                        </p:attrNameLst>
                                      </p:cBhvr>
                                      <p:tavLst>
                                        <p:tav tm="0">
                                          <p:val>
                                            <p:strVal val="ppt_h"/>
                                          </p:val>
                                        </p:tav>
                                        <p:tav tm="100000">
                                          <p:val>
                                            <p:strVal val="4/3*ppt_h"/>
                                          </p:val>
                                        </p:tav>
                                      </p:tavLst>
                                    </p:anim>
                                    <p:set>
                                      <p:cBhvr>
                                        <p:cTn id="22" dur="1" fill="hold">
                                          <p:stCondLst>
                                            <p:cond delay="3999"/>
                                          </p:stCondLst>
                                        </p:cTn>
                                        <p:tgtEl>
                                          <p:spTgt spid="4"/>
                                        </p:tgtEl>
                                        <p:attrNameLst>
                                          <p:attrName>style.visibility</p:attrName>
                                        </p:attrNameLst>
                                      </p:cBhvr>
                                      <p:to>
                                        <p:strVal val="hidden"/>
                                      </p:to>
                                    </p:set>
                                  </p:childTnLst>
                                </p:cTn>
                              </p:par>
                              <p:par>
                                <p:cTn id="23" presetID="52" presetClass="exit" presetSubtype="0" fill="hold" nodeType="withEffect">
                                  <p:stCondLst>
                                    <p:cond delay="2000"/>
                                  </p:stCondLst>
                                  <p:childTnLst>
                                    <p:animScale>
                                      <p:cBhvr>
                                        <p:cTn id="24"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5" dur="4000" accel="50000">
                                          <p:stCondLst>
                                            <p:cond delay="0"/>
                                          </p:stCondLst>
                                        </p:cTn>
                                        <p:tgtEl>
                                          <p:spTgt spid="4"/>
                                        </p:tgtEl>
                                        <p:attrNameLst>
                                          <p:attrName>ppt_x</p:attrName>
                                          <p:attrName>ppt_y</p:attrName>
                                        </p:attrNameLst>
                                      </p:cBhvr>
                                    </p:animMotion>
                                    <p:animEffect transition="out" filter="fade">
                                      <p:cBhvr>
                                        <p:cTn id="26" dur="4000"/>
                                        <p:tgtEl>
                                          <p:spTgt spid="4"/>
                                        </p:tgtEl>
                                      </p:cBhvr>
                                    </p:animEffect>
                                    <p:set>
                                      <p:cBhvr>
                                        <p:cTn id="27" dur="1" fill="hold">
                                          <p:stCondLst>
                                            <p:cond delay="3999"/>
                                          </p:stCondLst>
                                        </p:cTn>
                                        <p:tgtEl>
                                          <p:spTgt spid="4"/>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2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4000"/>
                                        <p:tgtEl>
                                          <p:spTgt spid="13"/>
                                        </p:tgtEl>
                                      </p:cBhvr>
                                    </p:animEffect>
                                    <p:anim calcmode="lin" valueType="num">
                                      <p:cBhvr>
                                        <p:cTn id="35" dur="4000" fill="hold"/>
                                        <p:tgtEl>
                                          <p:spTgt spid="13"/>
                                        </p:tgtEl>
                                        <p:attrNameLst>
                                          <p:attrName>ppt_x</p:attrName>
                                        </p:attrNameLst>
                                      </p:cBhvr>
                                      <p:tavLst>
                                        <p:tav tm="0">
                                          <p:val>
                                            <p:strVal val="#ppt_x"/>
                                          </p:val>
                                        </p:tav>
                                        <p:tav tm="100000">
                                          <p:val>
                                            <p:strVal val="#ppt_x"/>
                                          </p:val>
                                        </p:tav>
                                      </p:tavLst>
                                    </p:anim>
                                    <p:anim calcmode="lin" valueType="num">
                                      <p:cBhvr>
                                        <p:cTn id="36" dur="40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72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323528"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Disfrutar de la Navidad es bueno, pero compartirla con los demás es aún mejor. </a:t>
            </a:r>
            <a:r>
              <a:rPr lang="es-ES" b="1" i="1" dirty="0" smtClean="0">
                <a:effectLst>
                  <a:glow rad="101600">
                    <a:srgbClr val="C00000">
                      <a:alpha val="60000"/>
                    </a:srgbClr>
                  </a:glow>
                  <a:outerShdw blurRad="38100" dist="38100" dir="2700000" algn="tl">
                    <a:srgbClr val="000000">
                      <a:alpha val="43137"/>
                    </a:srgbClr>
                  </a:outerShdw>
                </a:effectLst>
              </a:rPr>
              <a:t>Feliz Navidad, felices fiestas, feliz Año Nuevo y feliz comienzo de etapa.</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3"/>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animEffect transition="in" filter="fade">
                                      <p:cBhvr>
                                        <p:cTn id="9" dur="4000"/>
                                        <p:tgtEl>
                                          <p:spTgt spid="4"/>
                                        </p:tgtEl>
                                      </p:cBhvr>
                                    </p:animEffect>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4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4000"/>
                                        <p:tgtEl>
                                          <p:spTgt spid="6"/>
                                        </p:tgtEl>
                                      </p:cBhvr>
                                    </p:animEffec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ppt_w</p:attrName>
                                        </p:attrNameLst>
                                      </p:cBhvr>
                                      <p:tavLst>
                                        <p:tav tm="0">
                                          <p:val>
                                            <p:strVal val="4/3*#ppt_w"/>
                                          </p:val>
                                        </p:tav>
                                        <p:tav tm="100000">
                                          <p:val>
                                            <p:strVal val="#ppt_w"/>
                                          </p:val>
                                        </p:tav>
                                      </p:tavLst>
                                    </p:anim>
                                    <p:anim calcmode="lin" valueType="num">
                                      <p:cBhvr>
                                        <p:cTn id="21" dur="5000" fill="hold"/>
                                        <p:tgtEl>
                                          <p:spTgt spid="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714756"/>
            <a:ext cx="6093890"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Navidad, Dulce Navidad ( Instrumental ) </a:t>
            </a:r>
            <a:r>
              <a:rPr lang="es-ES" sz="3600" b="1" kern="10" spc="-360" dirty="0" smtClean="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Georgia" pitchFamily="18" charset="0"/>
              </a:rPr>
              <a:t>   </a:t>
            </a:r>
            <a:endParaRPr lang="es-ES" sz="3600" b="1" kern="10" spc="-360" dirty="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90422" y="2807714"/>
            <a:ext cx="6189890"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Blanca Navidad (La Oreja de Van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Gogh</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85852" y="4585692"/>
            <a:ext cx="5976664" cy="70704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Sleitgh</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Riders</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The</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Ronettes</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Merry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Christmas (Frank Sinatra)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pic>
        <p:nvPicPr>
          <p:cNvPr id="9" name="8 Imagen" descr="Arbol Navideño4.gif"/>
          <p:cNvPicPr>
            <a:picLocks noChangeAspect="1"/>
          </p:cNvPicPr>
          <p:nvPr/>
        </p:nvPicPr>
        <p:blipFill>
          <a:blip r:embed="rId2" cstate="print"/>
          <a:stretch>
            <a:fillRect/>
          </a:stretch>
        </p:blipFill>
        <p:spPr>
          <a:xfrm>
            <a:off x="0" y="0"/>
            <a:ext cx="648072" cy="1150328"/>
          </a:xfrm>
          <a:prstGeom prst="rect">
            <a:avLst/>
          </a:prstGeom>
          <a:effectLst>
            <a:softEdge rad="127000"/>
          </a:effectLst>
        </p:spPr>
      </p:pic>
      <p:pic>
        <p:nvPicPr>
          <p:cNvPr id="10" name="9 Imagen" descr="Arbol Navideño4.gif"/>
          <p:cNvPicPr>
            <a:picLocks noChangeAspect="1"/>
          </p:cNvPicPr>
          <p:nvPr/>
        </p:nvPicPr>
        <p:blipFill>
          <a:blip r:embed="rId2" cstate="print"/>
          <a:stretch>
            <a:fillRect/>
          </a:stretch>
        </p:blipFill>
        <p:spPr>
          <a:xfrm>
            <a:off x="8495928" y="0"/>
            <a:ext cx="648072" cy="1150328"/>
          </a:xfrm>
          <a:prstGeom prst="rect">
            <a:avLst/>
          </a:prstGeom>
          <a:effectLst>
            <a:softEdge rad="127000"/>
          </a:effectLst>
        </p:spPr>
      </p:pic>
      <p:pic>
        <p:nvPicPr>
          <p:cNvPr id="11" name="10 Imagen" descr="Arbol Navideño4.gif"/>
          <p:cNvPicPr>
            <a:picLocks noChangeAspect="1"/>
          </p:cNvPicPr>
          <p:nvPr/>
        </p:nvPicPr>
        <p:blipFill>
          <a:blip r:embed="rId2" cstate="print"/>
          <a:stretch>
            <a:fillRect/>
          </a:stretch>
        </p:blipFill>
        <p:spPr>
          <a:xfrm>
            <a:off x="8495928" y="2281436"/>
            <a:ext cx="648072" cy="1150328"/>
          </a:xfrm>
          <a:prstGeom prst="rect">
            <a:avLst/>
          </a:prstGeom>
          <a:effectLst>
            <a:softEdge rad="127000"/>
          </a:effectLst>
        </p:spPr>
      </p:pic>
      <p:pic>
        <p:nvPicPr>
          <p:cNvPr id="12" name="11 Imagen" descr="Arbol Navideño4.gif"/>
          <p:cNvPicPr>
            <a:picLocks noChangeAspect="1"/>
          </p:cNvPicPr>
          <p:nvPr/>
        </p:nvPicPr>
        <p:blipFill>
          <a:blip r:embed="rId2" cstate="print"/>
          <a:stretch>
            <a:fillRect/>
          </a:stretch>
        </p:blipFill>
        <p:spPr>
          <a:xfrm>
            <a:off x="8495928" y="4564672"/>
            <a:ext cx="648072" cy="1150328"/>
          </a:xfrm>
          <a:prstGeom prst="rect">
            <a:avLst/>
          </a:prstGeom>
          <a:effectLst>
            <a:softEdge rad="127000"/>
          </a:effectLst>
        </p:spPr>
      </p:pic>
      <p:pic>
        <p:nvPicPr>
          <p:cNvPr id="13" name="12 Imagen" descr="Arbol Navideño4.gif"/>
          <p:cNvPicPr>
            <a:picLocks noChangeAspect="1"/>
          </p:cNvPicPr>
          <p:nvPr/>
        </p:nvPicPr>
        <p:blipFill>
          <a:blip r:embed="rId2" cstate="print"/>
          <a:stretch>
            <a:fillRect/>
          </a:stretch>
        </p:blipFill>
        <p:spPr>
          <a:xfrm>
            <a:off x="0" y="2281436"/>
            <a:ext cx="648072" cy="1150328"/>
          </a:xfrm>
          <a:prstGeom prst="rect">
            <a:avLst/>
          </a:prstGeom>
          <a:effectLst>
            <a:softEdge rad="127000"/>
          </a:effectLst>
        </p:spPr>
      </p:pic>
      <p:pic>
        <p:nvPicPr>
          <p:cNvPr id="14" name="13 Imagen" descr="Arbol Navideño4.gif"/>
          <p:cNvPicPr>
            <a:picLocks noChangeAspect="1"/>
          </p:cNvPicPr>
          <p:nvPr/>
        </p:nvPicPr>
        <p:blipFill>
          <a:blip r:embed="rId2" cstate="print"/>
          <a:stretch>
            <a:fillRect/>
          </a:stretch>
        </p:blipFill>
        <p:spPr>
          <a:xfrm>
            <a:off x="0" y="4564672"/>
            <a:ext cx="648072" cy="1150328"/>
          </a:xfrm>
          <a:prstGeom prst="rect">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405837438"/>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1508</Words>
  <Application>Microsoft Office PowerPoint</Application>
  <PresentationFormat>Presentación en pantalla (16:10)</PresentationFormat>
  <Paragraphs>57</Paragraphs>
  <Slides>28</Slides>
  <Notes>1</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28</vt:i4>
      </vt:variant>
    </vt:vector>
  </HeadingPairs>
  <TitlesOfParts>
    <vt:vector size="40" baseType="lpstr">
      <vt:lpstr>Arial</vt:lpstr>
      <vt:lpstr>Arial Black</vt:lpstr>
      <vt:lpstr>Calibri</vt:lpstr>
      <vt:lpstr>Georgia</vt:lpstr>
      <vt:lpstr>High Tower Text</vt:lpstr>
      <vt:lpstr>Kristen ITC</vt:lpstr>
      <vt:lpstr>Lucida Bright</vt:lpstr>
      <vt:lpstr>Lucida Calligraphy</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2024-12-20T13:12:49Z</dcterms:modified>
</cp:coreProperties>
</file>