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3" r:id="rId3"/>
    <p:sldId id="360" r:id="rId4"/>
    <p:sldId id="335" r:id="rId5"/>
    <p:sldId id="309" r:id="rId6"/>
    <p:sldId id="310" r:id="rId7"/>
    <p:sldId id="312" r:id="rId8"/>
    <p:sldId id="350" r:id="rId9"/>
    <p:sldId id="351" r:id="rId10"/>
    <p:sldId id="352" r:id="rId11"/>
    <p:sldId id="340" r:id="rId12"/>
    <p:sldId id="341" r:id="rId13"/>
    <p:sldId id="343" r:id="rId14"/>
    <p:sldId id="344" r:id="rId15"/>
    <p:sldId id="347" r:id="rId16"/>
    <p:sldId id="337" r:id="rId17"/>
    <p:sldId id="319" r:id="rId18"/>
    <p:sldId id="372" r:id="rId19"/>
    <p:sldId id="315" r:id="rId20"/>
    <p:sldId id="317" r:id="rId21"/>
    <p:sldId id="348" r:id="rId22"/>
    <p:sldId id="305" r:id="rId23"/>
    <p:sldId id="285" r:id="rId24"/>
    <p:sldId id="313" r:id="rId25"/>
    <p:sldId id="289" r:id="rId26"/>
    <p:sldId id="284" r:id="rId27"/>
    <p:sldId id="356" r:id="rId28"/>
    <p:sldId id="357" r:id="rId29"/>
    <p:sldId id="358" r:id="rId30"/>
    <p:sldId id="359" r:id="rId31"/>
    <p:sldId id="362" r:id="rId32"/>
    <p:sldId id="364" r:id="rId33"/>
    <p:sldId id="363" r:id="rId34"/>
    <p:sldId id="365" r:id="rId35"/>
    <p:sldId id="366" r:id="rId36"/>
    <p:sldId id="367" r:id="rId37"/>
    <p:sldId id="368" r:id="rId38"/>
    <p:sldId id="369" r:id="rId39"/>
    <p:sldId id="370" r:id="rId40"/>
    <p:sldId id="371" r:id="rId41"/>
    <p:sldId id="286" r:id="rId42"/>
    <p:sldId id="322" r:id="rId43"/>
    <p:sldId id="354" r:id="rId44"/>
    <p:sldId id="361" r:id="rId4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WCcB9IskGYC7fstyqQGODw==" hashData="plLZ5VZHtVU7Nql5fCOWffx4tTg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73" autoAdjust="0"/>
    <p:restoredTop sz="94645" autoAdjust="0"/>
  </p:normalViewPr>
  <p:slideViewPr>
    <p:cSldViewPr>
      <p:cViewPr>
        <p:scale>
          <a:sx n="60" d="100"/>
          <a:sy n="60" d="100"/>
        </p:scale>
        <p:origin x="610" y="605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7142B-1B51-4637-8716-1BA20C90B5E5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8614D-E742-45EE-8B01-3A42D36DD9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6A513-C0F7-4C58-982B-014DE69AB0E1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8F6A3-5DE5-43E7-BF6A-BB448FD81C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94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1003C-6B00-447C-966B-06111B749FEC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9E14-40F8-48FF-9337-F50433915E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B37B6-B3E4-4971-AEE1-F042E75998EE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EFD4C-5D38-47F6-9DE5-BB0F1A0470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C4FA9-A51C-48B4-9A43-9E7E80B4F14C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924DE-935A-4A31-B523-8E30D96272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DA088-A7FA-4051-809C-88972FB2A310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43076-F259-45A2-9C50-E3178F3E3B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88396-1149-42FA-AE40-D43A24CADC58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E38C4-DA28-48E2-8718-998D6317D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057A4-8642-4F6E-8578-BFAC892DB57A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43627-9237-4063-B414-ED84846247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FCBA1-0FC2-4C26-BDF2-0C97243445A8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D30AF-153D-4B17-A2C6-B08ADCECC6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8CAF1-6E76-497C-87A4-ECBACD668A47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D2971-A73B-4BA3-B6E1-4FC7B4862A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BA6BC-992C-45AF-8050-D23DE7D63FB3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FC80F-6103-481C-B756-B18E6D75FB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5F1D43A-DB88-4748-946D-EF6F238931B7}" type="datetimeFigureOut">
              <a:rPr lang="es-ES"/>
              <a:pPr>
                <a:defRPr/>
              </a:pPr>
              <a:t>29/11/2023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36C81D6-EB59-40E8-A07A-0C545D5505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WordArt 3"/>
          <p:cNvSpPr>
            <a:spLocks noChangeArrowheads="1" noChangeShapeType="1" noTextEdit="1"/>
          </p:cNvSpPr>
          <p:nvPr/>
        </p:nvSpPr>
        <p:spPr bwMode="auto">
          <a:xfrm>
            <a:off x="1475656" y="267494"/>
            <a:ext cx="5832648" cy="971550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8086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Feliz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Navidad 2023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>
                <a:reflection blurRad="6350" stA="60000" endA="900" endPos="58000" dir="5400000" sy="-100000" algn="bl" rotWithShape="0"/>
              </a:effectLst>
              <a:latin typeface="Times New Roman"/>
              <a:cs typeface="Times New Roman"/>
            </a:endParaRPr>
          </a:p>
        </p:txBody>
      </p:sp>
      <p:sp>
        <p:nvSpPr>
          <p:cNvPr id="18" name="WordArt 4"/>
          <p:cNvSpPr>
            <a:spLocks noChangeArrowheads="1" noChangeShapeType="1" noTextEdit="1"/>
          </p:cNvSpPr>
          <p:nvPr/>
        </p:nvSpPr>
        <p:spPr bwMode="auto">
          <a:xfrm>
            <a:off x="755576" y="1563638"/>
            <a:ext cx="7345362" cy="86315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  <a:cs typeface="Arial" charset="0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  <a:cs typeface="Arial" charset="0"/>
              </a:rPr>
              <a:t>Fotografía Recopilada de internet </a:t>
            </a:r>
          </a:p>
        </p:txBody>
      </p:sp>
      <p:sp>
        <p:nvSpPr>
          <p:cNvPr id="19" name="WordArt 5"/>
          <p:cNvSpPr>
            <a:spLocks noChangeArrowheads="1" noChangeShapeType="1" noTextEdit="1"/>
          </p:cNvSpPr>
          <p:nvPr/>
        </p:nvSpPr>
        <p:spPr bwMode="auto">
          <a:xfrm>
            <a:off x="611560" y="2571752"/>
            <a:ext cx="8064500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  <a:cs typeface="Arial" charset="0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Arial Black"/>
                <a:cs typeface="Arial" charset="0"/>
              </a:rPr>
              <a:t>Creación y Diseño: </a:t>
            </a:r>
          </a:p>
        </p:txBody>
      </p:sp>
      <p:sp>
        <p:nvSpPr>
          <p:cNvPr id="20" name="WordArt 6"/>
          <p:cNvSpPr>
            <a:spLocks noChangeArrowheads="1" noChangeShapeType="1" noTextEdit="1"/>
          </p:cNvSpPr>
          <p:nvPr/>
        </p:nvSpPr>
        <p:spPr bwMode="auto">
          <a:xfrm>
            <a:off x="1763688" y="3507856"/>
            <a:ext cx="5544616" cy="6042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  <a:cs typeface="Arial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V I C E N T E  G A R C Í A </a:t>
            </a:r>
          </a:p>
        </p:txBody>
      </p:sp>
      <p:sp>
        <p:nvSpPr>
          <p:cNvPr id="21" name="WordArt 7"/>
          <p:cNvSpPr>
            <a:spLocks noChangeArrowheads="1" noChangeShapeType="1" noTextEdit="1"/>
          </p:cNvSpPr>
          <p:nvPr/>
        </p:nvSpPr>
        <p:spPr bwMode="auto">
          <a:xfrm>
            <a:off x="2699792" y="4155926"/>
            <a:ext cx="3888432" cy="5901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  <a:cs typeface="Arial" charset="0"/>
              </a:rPr>
              <a:t>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Automático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  <a:cs typeface="Arial" charset="0"/>
              </a:rPr>
              <a:t> </a:t>
            </a:r>
          </a:p>
        </p:txBody>
      </p:sp>
      <p:pic>
        <p:nvPicPr>
          <p:cNvPr id="15" name="6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7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0"/>
            <a:ext cx="2306638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8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9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0"/>
            <a:ext cx="111918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10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9398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11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276600" y="483235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12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580063" y="4832350"/>
            <a:ext cx="230663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13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971550" y="483235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14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79388" y="4832350"/>
            <a:ext cx="8636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15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885113" y="4832350"/>
            <a:ext cx="10795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18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081881" y="1350169"/>
            <a:ext cx="24479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19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082674" y="3509962"/>
            <a:ext cx="2449512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16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748701" y="1247891"/>
            <a:ext cx="2447925" cy="342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17 Imagen" descr="TgC_Navidad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828917" y="3634743"/>
            <a:ext cx="2306637" cy="323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 Feliz Navida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52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395288" y="1058863"/>
            <a:ext cx="8353425" cy="1785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La Navidad es tiempo de unión, de estar en familia, de decorar el árbol, la casa, iluminar las calles de luz y hacer intercambio de regalos. La familia y los amigos se reúnen alrededor de una comida abundante y se ofrecen los mejores deseos para el año siguiente.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71600" y="123478"/>
            <a:ext cx="7083992" cy="799852"/>
          </a:xfrm>
          <a:prstGeom prst="rect">
            <a:avLst/>
          </a:prstGeom>
          <a:noFill/>
        </p:spPr>
        <p:txBody>
          <a:bodyPr wrap="none">
            <a:prstTxWarp prst="textCanUp">
              <a:avLst>
                <a:gd name="adj" fmla="val 75685"/>
              </a:avLst>
            </a:prstTxWarp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¿Qué es la Navidad?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288" y="3219450"/>
            <a:ext cx="8137525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El mejor mensaje de Navidad es el que sale del silencio de nuestros corazones y calienta con ternura los corazones de los que nos acompañan en </a:t>
            </a:r>
            <a:r>
              <a:rPr lang="es-ES" sz="22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nuestro 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viaje por la vida.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0">
        <p:wipe/>
      </p:transition>
    </mc:Choice>
    <mc:Fallback>
      <p:transition spd="slow" advTm="5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5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3" cstate="print"/>
          <a:srcRect b="75200"/>
          <a:stretch>
            <a:fillRect/>
          </a:stretch>
        </p:blipFill>
        <p:spPr bwMode="auto">
          <a:xfrm>
            <a:off x="0" y="0"/>
            <a:ext cx="91440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3" cstate="print"/>
          <a:srcRect t="24800" b="48599"/>
          <a:stretch>
            <a:fillRect/>
          </a:stretch>
        </p:blipFill>
        <p:spPr bwMode="auto">
          <a:xfrm>
            <a:off x="0" y="1276350"/>
            <a:ext cx="91440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3" cstate="print"/>
          <a:srcRect t="50000" b="24800"/>
          <a:stretch>
            <a:fillRect/>
          </a:stretch>
        </p:blipFill>
        <p:spPr bwMode="auto">
          <a:xfrm>
            <a:off x="0" y="257175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3" cstate="print"/>
          <a:srcRect t="75200"/>
          <a:stretch>
            <a:fillRect/>
          </a:stretch>
        </p:blipFill>
        <p:spPr bwMode="auto">
          <a:xfrm>
            <a:off x="0" y="3867150"/>
            <a:ext cx="91440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042988" y="4227513"/>
            <a:ext cx="6985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¡Que la magia de la navidad invada tu corazón y disfrutes estas fiestas como en la niñez!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71472" y="928676"/>
            <a:ext cx="795442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Dedicado a todos los/as amigos/as de: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214546" y="1928808"/>
            <a:ext cx="397416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MIS PPS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14:ripple/>
        <p:sndAc>
          <p:stSnd loop="1">
            <p:snd r:embed="rId2" name="Variadas.wav"/>
          </p:stSnd>
        </p:sndAc>
      </p:transition>
    </mc:Choice>
    <mc:Fallback>
      <p:transition spd="slow" advTm="23000">
        <p:fade/>
        <p:sndAc>
          <p:stSnd loop="1">
            <p:snd r:embed="rId2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3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133164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12360" y="0"/>
            <a:ext cx="133164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 descr="1(27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1331640" y="0"/>
            <a:ext cx="648072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683568" y="429994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Hagamos que estas navidades sean inolvidables, repletas de buenas acciones y mucho amor.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043608" y="4299942"/>
            <a:ext cx="6842125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¡Si quieres regalar algo en navidad, regala paz y buenos deseos a todos los que te rodean!</a:t>
            </a:r>
          </a:p>
        </p:txBody>
      </p:sp>
      <p:pic>
        <p:nvPicPr>
          <p:cNvPr id="8" name="7 Imagen" descr="Navidad-Gifs-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16416" y="4040053"/>
            <a:ext cx="827584" cy="110344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:wheel spokes="1"/>
      </p:transition>
    </mc:Choice>
    <mc:Fallback>
      <p:transition spd="slow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(38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668610"/>
            <a:ext cx="9144000" cy="5812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971600" y="4227934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deseo un próspero año nuevo, salud infinita y los mejores momentos familiares.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-668610"/>
            <a:ext cx="9144000" cy="5812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899592" y="4227934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Amigos, espero que estas navidades llenen vuestros hogares de bondad y mucha alegría.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:blinds dir="vert"/>
      </p:transition>
    </mc:Choice>
    <mc:Fallback>
      <p:transition spd="slow" advTm="3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800"/>
                            </p:stCondLst>
                            <p:childTnLst>
                              <p:par>
                                <p:cTn id="19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7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-684584" y="0"/>
            <a:ext cx="1065718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043608" y="4299942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Llegan días de mucha ilusión, con visitas familiares, regalos… ¡y cambiamos de año! ¡Felices </a:t>
            </a:r>
            <a:r>
              <a:rPr lang="es-ES" sz="2000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fiestaaaaas</a:t>
            </a:r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2117"/>
            <a:ext cx="9144000" cy="513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3568" y="4299942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mejores regalos navideños son: una familia unida, comida en la mesa y un hogar repleto de amor.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2000">
        <p:checker/>
      </p:transition>
    </mc:Choice>
    <mc:Fallback>
      <p:transition spd="slow" advTm="3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399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827584" y="4227934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Familia querida, que el calor del amor y la paz estén siempre presentes en nuestras navidades.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7000">
        <p15:prstTrans prst="airplan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3 British-Troops-Cheerfully-Board-their-Train-for-the-First-Stage-of-their-Trip-to-the-Western-Front-–-England-September-20-19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307975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3 British-Troops-Cheerfully-Board-their-Train-for-the-First-Stage-of-their-Trip-to-the-Western-Front-–-England-September-20-19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308570"/>
            <a:ext cx="914400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899592" y="4155926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Decorar el árbol en compañía de amigos es mucho más divertido ¡Y mucho más memorable!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honeycomb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7544" y="4227934"/>
            <a:ext cx="8064500" cy="7683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Que la magia y la belleza de estos días se contagie al resto del año. </a:t>
            </a: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¡Feliz Navidad y próspero Año Nuevo!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glitter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0584"/>
            <a:ext cx="9144000" cy="512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8202"/>
            <a:ext cx="9144000" cy="512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042988" y="4227513"/>
            <a:ext cx="6842125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Hoy la estrella de Belén resplandece en nuestros corazones. </a:t>
            </a:r>
            <a:endParaRPr lang="es-ES" sz="24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16742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16742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Navidad-Gifs-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3291830"/>
            <a:ext cx="1259632" cy="18516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6 CuadroTexto"/>
          <p:cNvSpPr txBox="1"/>
          <p:nvPr/>
        </p:nvSpPr>
        <p:spPr>
          <a:xfrm>
            <a:off x="5364088" y="1563638"/>
            <a:ext cx="33843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más importante de esta época no son los regalos, sino los sentimientos que tenemos hacia nuestros seres queridos. </a:t>
            </a:r>
          </a:p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shred pattern="rectang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899592" y="4435614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la paz, la armonía, la bondad y el amor sean los adornos que utilices en estas fiestas.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switch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95736" y="0"/>
            <a:ext cx="47819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95736" y="0"/>
            <a:ext cx="47819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6948264" y="0"/>
            <a:ext cx="2195736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195736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83568" y="429994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Aprecio tanto tu amistad, que quiero ser una de las primeras personas en desearte unas felices fiestas.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6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6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115616" y="4227934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la magia de la navidad invada tu corazón y disfrutes estas fiestas como en la niñez.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2" cstate="print"/>
          <a:srcRect r="75200"/>
          <a:stretch>
            <a:fillRect/>
          </a:stretch>
        </p:blipFill>
        <p:spPr bwMode="auto">
          <a:xfrm>
            <a:off x="0" y="0"/>
            <a:ext cx="2267744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2" cstate="print"/>
          <a:srcRect l="24800" r="50000"/>
          <a:stretch>
            <a:fillRect/>
          </a:stretch>
        </p:blipFill>
        <p:spPr bwMode="auto">
          <a:xfrm>
            <a:off x="2267744" y="0"/>
            <a:ext cx="2304256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2" cstate="print"/>
          <a:srcRect l="50000" r="24800"/>
          <a:stretch>
            <a:fillRect/>
          </a:stretch>
        </p:blipFill>
        <p:spPr bwMode="auto">
          <a:xfrm>
            <a:off x="4572000" y="0"/>
            <a:ext cx="2304256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2" cstate="print"/>
          <a:srcRect l="75200"/>
          <a:stretch>
            <a:fillRect/>
          </a:stretch>
        </p:blipFill>
        <p:spPr bwMode="auto">
          <a:xfrm>
            <a:off x="6876256" y="0"/>
            <a:ext cx="2267745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536" y="4227934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¡La navidad por fin llegó y con ella mis ganas de empezar a festejar, casi ni puedo esperar para ponerme a decorar!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5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11560" y="4299942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Calligraphy" pitchFamily="66" charset="0"/>
              </a:rPr>
              <a:t>Si quieres regalar algo en navidad, regala paz y buenos deseos a todos los que te rodean.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5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524593"/>
            <a:ext cx="9143999" cy="6049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CuadroTexto"/>
          <p:cNvSpPr txBox="1"/>
          <p:nvPr/>
        </p:nvSpPr>
        <p:spPr>
          <a:xfrm>
            <a:off x="539552" y="3939902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navidad sin duda es una época muy especial para compartir, festejar y agradecer por tener un momento como este.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" name="3 Imagen" descr="Navidad-Gifs-3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8803" y="2911252"/>
            <a:ext cx="1565197" cy="223224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prism isInverted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14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165100"/>
            <a:ext cx="91440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560" y="4299942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Amo la Navidad porque siempre llega cargada de alegría, esperanza, y la presencia de toda la familia.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-164554"/>
            <a:ext cx="9144000" cy="568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3568" y="3939902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Saber que la navidad se acerca es la señal para abrir nuestro corazón y dejar salir el espíritu navideño que todos guardamos dentro.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00">
        <p:comb/>
      </p:transition>
    </mc:Choice>
    <mc:Fallback>
      <p:transition spd="slow" advTm="3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9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9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11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520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043608" y="4371950"/>
            <a:ext cx="741682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</a:rPr>
              <a:t>Que viva la Navidad y que vivan los momentos hermosos 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</a:rPr>
              <a:t>que vivimos con nuestros seres queridos. ¡Felices fiestas!</a:t>
            </a:r>
          </a:p>
        </p:txBody>
      </p:sp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-307975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899592" y="4299942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esta navidad canta, baila, abraza fuerte y no te olvides de sonreír, pues esta es época de alegría.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0">
        <p14:warp dir="in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400"/>
                            </p:stCondLst>
                            <p:childTnLst>
                              <p:par>
                                <p:cTn id="21" presetID="23" presetClass="exit" presetSubtype="27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9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539552" y="3939902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Navidad me gusta agradecer y me gusta desear a todas las personas que conozco lo mejor, por eso os digo… 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ágenes-montajes-y-fotomanipulaciones-digitales-de-Caras-Ionut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61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ágenes-montajes-y-fotomanipulaciones-digitales-de-Caras-Ionut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3999" cy="560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403350" y="4227513"/>
            <a:ext cx="6769100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Demos la bienvenida a la temporada de magia, amor y mucha alegría. </a:t>
            </a:r>
            <a:endParaRPr lang="es-ES" sz="24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conveyor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485204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486003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arbol navideño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3219822"/>
            <a:ext cx="1619672" cy="19236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5148064" y="1851670"/>
            <a:ext cx="3816424" cy="2246769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¡La navidad es demasiado corta como para no aprovecharla al máximo! Espero que tú, ya estés saltando entre </a:t>
            </a:r>
          </a:p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luces y adornos </a:t>
            </a:r>
          </a:p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verdes y rojos.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14:prism isContent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5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4213" y="4227513"/>
            <a:ext cx="7920037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Es la época de comer mucho turrón, abrigarse, estar con la familia y derrochar alegría. </a:t>
            </a:r>
            <a:endParaRPr lang="es-ES" sz="24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9788_492887494104904_554425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740617"/>
            <a:ext cx="9144000" cy="588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89788_492887494104904_554425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740617"/>
            <a:ext cx="9144000" cy="588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89788_492887494104904_554425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740617"/>
            <a:ext cx="9144000" cy="588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323528" y="4299942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Navidad todo me parece más hermoso y mis ganas de compartir con los míos aumentan.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prism isContent="1" isInverted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4213" y="4300538"/>
            <a:ext cx="7848600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Tengo mil razones para desearte feliz navidad, ¡Gracias por tu valiosa amistad y felices fiestas!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flythrough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236537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236537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043608" y="4227934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Hoy la estrella de Belén resplandece en nuestros corazones. ¡Feliz Navidad!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7975"/>
            <a:ext cx="9143999" cy="555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7975"/>
            <a:ext cx="9143999" cy="555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827584" y="422793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Calligraphy" pitchFamily="66" charset="0"/>
              </a:rPr>
              <a:t>Te mando mis mejores deseos en esta navidad y que la esperanza esté siempre en tu corazón.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45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45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331913" y="4300538"/>
            <a:ext cx="5616351" cy="7080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Que el mejor adorno de navidad de este año sea la salud y felicidad.</a:t>
            </a:r>
          </a:p>
        </p:txBody>
      </p:sp>
      <p:pic>
        <p:nvPicPr>
          <p:cNvPr id="7" name="6 Imagen" descr="Navidad-Gifs-2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1518" y="3073524"/>
            <a:ext cx="1552482" cy="20699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heel spokes="1"/>
      </p:transition>
    </mc:Choice>
    <mc:Fallback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27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539552" y="4227934"/>
            <a:ext cx="80645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Que recibas este año con muchos fuegos artificiales y una gran fiesta. </a:t>
            </a: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¡Feliz navidad y próspero año nuevo!</a:t>
            </a:r>
          </a:p>
        </p:txBody>
      </p:sp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41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560" y="3939902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se acerca diciembre, lo único que imagino es el momento en el que comparto con mi familia mientras decoramos nuestro hermoso árbol de navidad.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6000">
        <p:blinds dir="vert"/>
      </p:transition>
    </mc:Choice>
    <mc:Fallback>
      <p:transition spd="slow" advTm="3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9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4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(38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188256"/>
            <a:ext cx="9144000" cy="533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395536" y="4227934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mes de diciembre siempre será mi favorito, ya que, el ambiente acogedor de la navidad me llena el corazón.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-236562"/>
            <a:ext cx="9144000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576" y="429994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tengas una linda víspera de navidad, y el Niño Jesús oiga todos tus deseos.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1000">
        <p:checker/>
      </p:transition>
    </mc:Choice>
    <mc:Fallback>
      <p:transition spd="slow" advTm="3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4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411760" y="0"/>
            <a:ext cx="4392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411760" y="0"/>
            <a:ext cx="4392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6804248" y="0"/>
            <a:ext cx="2339752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41176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755650" y="4300538"/>
            <a:ext cx="7926388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</p:spPr>
        <p:txBody>
          <a:bodyPr lIns="0" tIns="71415" rIns="0" bIns="0">
            <a:spAutoFit/>
          </a:bodyPr>
          <a:lstStyle/>
          <a:p>
            <a:pPr eaLnBrk="0" fontAlgn="t" hangingPunct="0"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ea typeface="Helvetica"/>
              </a:rPr>
              <a:t>¡Que esta navidad el niño Jesús te regale un hogar repleto de risas, salud inquebrantable y muchas bendiciones!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7000">
        <p14:honeycomb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7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043608" y="4227934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Hagamos que estas navidades sean inolvidables, repletas de buenas acciones y mucho amor.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-308570"/>
            <a:ext cx="9144000" cy="5449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755576" y="4227934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Brindemos por la Navidad y porque nos conocemos.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7000">
        <p14:glitter dir="u" pattern="hexagon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600" y="429994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¡Feliz Navidad! Adoro los reencuentros de estos días, el calor del hogar, y el amor de la familia.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752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Navidad-Gifs-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3723878"/>
            <a:ext cx="1475656" cy="14196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971600" y="4227934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abrazos son económicos ¡Regala muchos en esta navidad!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00">
        <p14:shred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" y="0"/>
            <a:ext cx="9143005" cy="538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38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323528" y="429994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mejores regalos navideños son: una familia unida, comida en la mesa y un hogar repleto de amor.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switch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36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36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83568" y="4227934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Brinda con tus seres queridos y come mucho turrón.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flip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27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3568" y="4299942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Familia querida, que el calor del amor y la paz estén siempre presentes en nuestras navidades.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331640" y="4227934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Calligraphy" pitchFamily="66" charset="0"/>
              </a:rPr>
              <a:t>Que tus navidades sean inolvidables, llenas de música y diversión.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8000">
        <p14:gallery dir="l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8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3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Navidad-Gifs-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18500" y="3579862"/>
            <a:ext cx="1525500" cy="15636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7 CuadroTexto"/>
          <p:cNvSpPr txBox="1"/>
          <p:nvPr/>
        </p:nvSpPr>
        <p:spPr>
          <a:xfrm>
            <a:off x="539552" y="393990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Estas son las fechas para recibir muchos abrazos, ¡Pues el frío y el cariño están en el aire! ¡Felices fiestas!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899592" y="429994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la paz, la armonía, la bondad y el amor sean los adornos que utilices en estas fiestas.</a:t>
            </a:r>
            <a:endParaRPr lang="es-ES" sz="2000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3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292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292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Feliz Navidad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46143"/>
            <a:ext cx="59766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187624" y="3075806"/>
            <a:ext cx="6335713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charset="0"/>
              </a:rPr>
              <a:t>A los que comparten risas, a los que lloran, a los que tienen alguien a su lado, a los que no lo tienen, a los que veo a menudo, a los que echo de menos, a todos ellos: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14:doors dir="vert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frases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11163"/>
            <a:ext cx="684053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2771" name="6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7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0"/>
            <a:ext cx="2306638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8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9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0"/>
            <a:ext cx="111918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10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9398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11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276600" y="483235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12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580063" y="4832350"/>
            <a:ext cx="230663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13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971550" y="4832350"/>
            <a:ext cx="23066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14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79388" y="4832350"/>
            <a:ext cx="8636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15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885113" y="4832350"/>
            <a:ext cx="10795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1" name="16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48701" y="1247891"/>
            <a:ext cx="2447925" cy="342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2" name="17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28917" y="3634743"/>
            <a:ext cx="2306637" cy="323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3" name="18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-1081881" y="1350169"/>
            <a:ext cx="24479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4" name="19 Imagen" descr="TgC_Navidad_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-1082674" y="3509962"/>
            <a:ext cx="2449512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14:prism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1835696" y="0"/>
            <a:ext cx="5472584" cy="79208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97871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  <a:cs typeface="Arial" charset="0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Música Enlazada: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2339752" y="771550"/>
            <a:ext cx="4105275" cy="7920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92506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  <a:cs typeface="Arial" charset="0"/>
              </a:rPr>
              <a:t> 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Títulos: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  <a:cs typeface="Arial" charset="0"/>
              </a:rPr>
              <a:t> </a:t>
            </a:r>
          </a:p>
        </p:txBody>
      </p:sp>
      <p:sp>
        <p:nvSpPr>
          <p:cNvPr id="89094" name="WordArt 6"/>
          <p:cNvSpPr>
            <a:spLocks noChangeArrowheads="1" noChangeShapeType="1" noTextEdit="1"/>
          </p:cNvSpPr>
          <p:nvPr/>
        </p:nvSpPr>
        <p:spPr bwMode="auto">
          <a:xfrm>
            <a:off x="1619672" y="1635646"/>
            <a:ext cx="5400600" cy="62647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  <a:cs typeface="Arial" charset="0"/>
              </a:rPr>
              <a:t>  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-  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Jingle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Bells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 ( Disney )   </a:t>
            </a:r>
            <a:endParaRPr lang="es-ES" sz="3600" kern="10" spc="-360" dirty="0">
              <a:ln w="12700">
                <a:noFill/>
                <a:round/>
                <a:headEnd/>
                <a:tailEnd/>
              </a:ln>
              <a:solidFill>
                <a:srgbClr val="33CCFF"/>
              </a:solidFill>
              <a:effectLst>
                <a:prstShdw prst="shdw17" dist="17961" dir="13500000">
                  <a:srgbClr val="1F7A99"/>
                </a:prstShdw>
                <a:reflection blurRad="6350" stA="60000" endA="900" endPos="58000" dir="5400000" sy="-100000" algn="bl" rotWithShape="0"/>
              </a:effectLst>
              <a:latin typeface="High Tower Text"/>
              <a:cs typeface="Arial" charset="0"/>
            </a:endParaRPr>
          </a:p>
        </p:txBody>
      </p:sp>
      <p:sp>
        <p:nvSpPr>
          <p:cNvPr id="75787" name="WordArt 11"/>
          <p:cNvSpPr>
            <a:spLocks noChangeArrowheads="1" noChangeShapeType="1" noTextEdit="1"/>
          </p:cNvSpPr>
          <p:nvPr/>
        </p:nvSpPr>
        <p:spPr bwMode="auto">
          <a:xfrm>
            <a:off x="1691680" y="2283718"/>
            <a:ext cx="5616624" cy="5760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  <a:cs typeface="Arial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-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Feliz Navidad ( Remix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)  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671638" y="41751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es-ES"/>
          </a:p>
        </p:txBody>
      </p:sp>
      <p:sp>
        <p:nvSpPr>
          <p:cNvPr id="2" name="WordArt 11"/>
          <p:cNvSpPr>
            <a:spLocks noChangeArrowheads="1" noChangeShapeType="1" noTextEdit="1"/>
          </p:cNvSpPr>
          <p:nvPr/>
        </p:nvSpPr>
        <p:spPr bwMode="auto">
          <a:xfrm>
            <a:off x="1835696" y="4299942"/>
            <a:ext cx="5256584" cy="540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</a:effectLst>
                <a:latin typeface="High Tower Text"/>
                <a:cs typeface="Arial" charset="0"/>
              </a:rPr>
              <a:t>  </a:t>
            </a:r>
            <a:r>
              <a:rPr lang="es-ES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¡Te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deseo una feliz </a:t>
            </a:r>
            <a:r>
              <a:rPr lang="es-ES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Navidad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!</a:t>
            </a:r>
            <a:r>
              <a:rPr lang="es-ES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  </a:t>
            </a:r>
            <a:endParaRPr lang="es-ES" sz="3600" i="1" kern="10" dirty="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2700000">
                  <a:srgbClr val="999999"/>
                </a:prstShdw>
                <a:reflection blurRad="6350" stA="60000" endA="900" endPos="58000" dir="5400000" sy="-100000" algn="bl" rotWithShape="0"/>
              </a:effectLst>
              <a:latin typeface="High Tower Text"/>
              <a:cs typeface="Arial" charset="0"/>
            </a:endParaRPr>
          </a:p>
        </p:txBody>
      </p:sp>
      <p:sp>
        <p:nvSpPr>
          <p:cNvPr id="8" name="WordArt 6"/>
          <p:cNvSpPr>
            <a:spLocks noChangeArrowheads="1" noChangeShapeType="1" noTextEdit="1"/>
          </p:cNvSpPr>
          <p:nvPr/>
        </p:nvSpPr>
        <p:spPr bwMode="auto">
          <a:xfrm>
            <a:off x="1547664" y="2931790"/>
            <a:ext cx="5472608" cy="62647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  <a:cs typeface="Arial" charset="0"/>
              </a:rPr>
              <a:t>  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- 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Adeste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Fideles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 (  Instrumental  )   </a:t>
            </a:r>
            <a:endParaRPr lang="es-ES" sz="3600" kern="10" spc="-360" dirty="0">
              <a:ln w="12700">
                <a:noFill/>
                <a:round/>
                <a:headEnd/>
                <a:tailEnd/>
              </a:ln>
              <a:solidFill>
                <a:srgbClr val="33CCFF"/>
              </a:solidFill>
              <a:effectLst>
                <a:prstShdw prst="shdw17" dist="17961" dir="13500000">
                  <a:srgbClr val="1F7A99"/>
                </a:prstShdw>
                <a:reflection blurRad="6350" stA="60000" endA="900" endPos="58000" dir="5400000" sy="-100000" algn="bl" rotWithShape="0"/>
              </a:effectLst>
              <a:latin typeface="High Tower Text"/>
              <a:cs typeface="Arial" charset="0"/>
            </a:endParaRPr>
          </a:p>
        </p:txBody>
      </p:sp>
      <p:sp>
        <p:nvSpPr>
          <p:cNvPr id="9" name="WordArt 11"/>
          <p:cNvSpPr>
            <a:spLocks noChangeArrowheads="1" noChangeShapeType="1" noTextEdit="1"/>
          </p:cNvSpPr>
          <p:nvPr/>
        </p:nvSpPr>
        <p:spPr bwMode="auto">
          <a:xfrm>
            <a:off x="1331640" y="3651870"/>
            <a:ext cx="6192688" cy="5760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  <a:cs typeface="Arial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-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Noche de Paz ( Orquesta Sinfónica de Londres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charset="0"/>
              </a:rPr>
              <a:t>)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500"/>
                            </p:stCondLst>
                            <p:childTnLst>
                              <p:par>
                                <p:cTn id="40" presetID="39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3482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4822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3482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7689</TotalTime>
  <Words>1148</Words>
  <Application>Microsoft Office PowerPoint</Application>
  <PresentationFormat>Presentación en pantalla (16:9)</PresentationFormat>
  <Paragraphs>70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5" baseType="lpstr">
      <vt:lpstr>AcclamationItal</vt:lpstr>
      <vt:lpstr>Arial</vt:lpstr>
      <vt:lpstr>Arial Black</vt:lpstr>
      <vt:lpstr>Calibri</vt:lpstr>
      <vt:lpstr>Helvetica</vt:lpstr>
      <vt:lpstr>High Tower Text</vt:lpstr>
      <vt:lpstr>Kristen ITC</vt:lpstr>
      <vt:lpstr>Lucida Bright</vt:lpstr>
      <vt:lpstr>Lucida Calligraphy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Vicente Garcia</cp:lastModifiedBy>
  <cp:revision>342</cp:revision>
  <dcterms:created xsi:type="dcterms:W3CDTF">2014-04-16T21:19:33Z</dcterms:created>
  <dcterms:modified xsi:type="dcterms:W3CDTF">2023-11-29T19:07:32Z</dcterms:modified>
</cp:coreProperties>
</file>