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60" r:id="rId2"/>
  </p:sldMasterIdLst>
  <p:notesMasterIdLst>
    <p:notesMasterId r:id="rId13"/>
  </p:notesMasterIdLst>
  <p:sldIdLst>
    <p:sldId id="257" r:id="rId3"/>
    <p:sldId id="283" r:id="rId4"/>
    <p:sldId id="260" r:id="rId5"/>
    <p:sldId id="264" r:id="rId6"/>
    <p:sldId id="267" r:id="rId7"/>
    <p:sldId id="284" r:id="rId8"/>
    <p:sldId id="261" r:id="rId9"/>
    <p:sldId id="275" r:id="rId10"/>
    <p:sldId id="281" r:id="rId11"/>
    <p:sldId id="280" r:id="rId12"/>
  </p:sldIdLst>
  <p:sldSz cx="9144000" cy="5143500" type="screen16x9"/>
  <p:notesSz cx="6858000" cy="9144000"/>
  <p:embeddedFontLst>
    <p:embeddedFont>
      <p:font typeface="Jokerman" pitchFamily="82" charset="0"/>
      <p:regular r:id="rId14"/>
    </p:embeddedFont>
    <p:embeddedFont>
      <p:font typeface="Calibri" pitchFamily="34" charset="0"/>
      <p:regular r:id="rId15"/>
      <p:bold r:id="rId16"/>
      <p:italic r:id="rId17"/>
      <p:boldItalic r:id="rId18"/>
    </p:embeddedFont>
    <p:embeddedFont>
      <p:font typeface="Matura MT Script Capitals" pitchFamily="66" charset="0"/>
      <p:regular r:id="rId19"/>
    </p:embeddedFont>
    <p:embeddedFont>
      <p:font typeface="Kristen ITC" pitchFamily="66" charset="0"/>
      <p:regular r:id="rId20"/>
    </p:embeddedFont>
    <p:embeddedFont>
      <p:font typeface="Algerian" pitchFamily="82" charset="0"/>
      <p:regular r:id="rId21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2+ET+zFUOkTM1GMEro8WA==" hashData="UHp/Pw7lRk5arJ4LsuGWdFAnOZ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0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41" autoAdjust="0"/>
    <p:restoredTop sz="94660"/>
  </p:normalViewPr>
  <p:slideViewPr>
    <p:cSldViewPr>
      <p:cViewPr>
        <p:scale>
          <a:sx n="100" d="100"/>
          <a:sy n="100" d="100"/>
        </p:scale>
        <p:origin x="-2022" y="-64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3" Type="http://schemas.openxmlformats.org/officeDocument/2006/relationships/slide" Target="slides/slide1.xml"/><Relationship Id="rId21" Type="http://schemas.openxmlformats.org/officeDocument/2006/relationships/font" Target="fonts/font8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6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40F047-FA95-48B5-B166-09CB7992BC6E}" type="datetimeFigureOut">
              <a:rPr lang="es-ES" smtClean="0"/>
              <a:t>19/12/2022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75C122-6112-4933-977C-763F16149DDE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7948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75C122-6112-4933-977C-763F16149DDE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4889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75C122-6112-4933-977C-763F16149DDE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649331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288A9-80E0-40F8-9CD2-2912A5993BD8}" type="datetimeFigureOut">
              <a:rPr lang="es-ES" smtClean="0"/>
              <a:t>19/12/2022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D07E-30B7-4422-BCC4-CC42004C972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459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288A9-80E0-40F8-9CD2-2912A5993BD8}" type="datetimeFigureOut">
              <a:rPr lang="es-ES" smtClean="0"/>
              <a:t>19/12/2022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D07E-30B7-4422-BCC4-CC42004C972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501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288A9-80E0-40F8-9CD2-2912A5993BD8}" type="datetimeFigureOut">
              <a:rPr lang="es-ES" smtClean="0"/>
              <a:t>19/12/2022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D07E-30B7-4422-BCC4-CC42004C972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1899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288A9-80E0-40F8-9CD2-2912A5993BD8}" type="datetimeFigureOut">
              <a:rPr lang="es-ES" smtClean="0"/>
              <a:t>19/12/2022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D07E-30B7-4422-BCC4-CC42004C972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6461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288A9-80E0-40F8-9CD2-2912A5993BD8}" type="datetimeFigureOut">
              <a:rPr lang="es-ES" smtClean="0"/>
              <a:t>19/12/2022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D07E-30B7-4422-BCC4-CC42004C972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213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288A9-80E0-40F8-9CD2-2912A5993BD8}" type="datetimeFigureOut">
              <a:rPr lang="es-ES" smtClean="0"/>
              <a:t>19/12/2022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D07E-30B7-4422-BCC4-CC42004C972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086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288A9-80E0-40F8-9CD2-2912A5993BD8}" type="datetimeFigureOut">
              <a:rPr lang="es-ES" smtClean="0"/>
              <a:t>19/12/2022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D07E-30B7-4422-BCC4-CC42004C972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707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288A9-80E0-40F8-9CD2-2912A5993BD8}" type="datetimeFigureOut">
              <a:rPr lang="es-ES" smtClean="0"/>
              <a:t>19/12/2022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D07E-30B7-4422-BCC4-CC42004C972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3327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288A9-80E0-40F8-9CD2-2912A5993BD8}" type="datetimeFigureOut">
              <a:rPr lang="es-ES" smtClean="0"/>
              <a:t>19/12/2022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D07E-30B7-4422-BCC4-CC42004C972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5792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288A9-80E0-40F8-9CD2-2912A5993BD8}" type="datetimeFigureOut">
              <a:rPr lang="es-ES" smtClean="0"/>
              <a:t>19/12/2022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D07E-30B7-4422-BCC4-CC42004C972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07793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288A9-80E0-40F8-9CD2-2912A5993BD8}" type="datetimeFigureOut">
              <a:rPr lang="es-ES" smtClean="0"/>
              <a:t>19/12/2022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40D07E-30B7-4422-BCC4-CC42004C972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70325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1"/>
            <a:ext cx="6400800" cy="1314451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28" indent="0" algn="ctr">
              <a:buNone/>
              <a:defRPr/>
            </a:lvl2pPr>
            <a:lvl3pPr marL="912062" indent="0" algn="ctr">
              <a:buNone/>
              <a:defRPr/>
            </a:lvl3pPr>
            <a:lvl4pPr marL="1368090" indent="0" algn="ctr">
              <a:buNone/>
              <a:defRPr/>
            </a:lvl4pPr>
            <a:lvl5pPr marL="1824119" indent="0" algn="ctr">
              <a:buNone/>
              <a:defRPr/>
            </a:lvl5pPr>
            <a:lvl6pPr marL="2280159" indent="0" algn="ctr">
              <a:buNone/>
              <a:defRPr/>
            </a:lvl6pPr>
            <a:lvl7pPr marL="2736180" indent="0" algn="ctr">
              <a:buNone/>
              <a:defRPr/>
            </a:lvl7pPr>
            <a:lvl8pPr marL="3192205" indent="0" algn="ctr">
              <a:buNone/>
              <a:defRPr/>
            </a:lvl8pPr>
            <a:lvl9pPr marL="364823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5678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06000"/>
            <a:ext cx="8229600" cy="85725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4" y="1200152"/>
            <a:ext cx="8229600" cy="3394473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96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80"/>
            <a:ext cx="7772400" cy="1021557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8"/>
            <a:ext cx="7772400" cy="1125140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28" indent="0">
              <a:buNone/>
              <a:defRPr sz="1800"/>
            </a:lvl2pPr>
            <a:lvl3pPr marL="912062" indent="0">
              <a:buNone/>
              <a:defRPr sz="1600"/>
            </a:lvl3pPr>
            <a:lvl4pPr marL="1368090" indent="0">
              <a:buNone/>
              <a:defRPr sz="1400"/>
            </a:lvl4pPr>
            <a:lvl5pPr marL="1824119" indent="0">
              <a:buNone/>
              <a:defRPr sz="1400"/>
            </a:lvl5pPr>
            <a:lvl6pPr marL="2280159" indent="0">
              <a:buNone/>
              <a:defRPr sz="1400"/>
            </a:lvl6pPr>
            <a:lvl7pPr marL="2736180" indent="0">
              <a:buNone/>
              <a:defRPr sz="1400"/>
            </a:lvl7pPr>
            <a:lvl8pPr marL="3192205" indent="0">
              <a:buNone/>
              <a:defRPr sz="1400"/>
            </a:lvl8pPr>
            <a:lvl9pPr marL="3648239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184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06000"/>
            <a:ext cx="8229600" cy="85725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3" y="1200152"/>
            <a:ext cx="4038600" cy="3394473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2" y="1200152"/>
            <a:ext cx="4038600" cy="3394473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6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06000"/>
            <a:ext cx="8229600" cy="85725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2" y="1151336"/>
            <a:ext cx="4040188" cy="479823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2" y="1631160"/>
            <a:ext cx="4040188" cy="2963466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0" y="1151336"/>
            <a:ext cx="4041775" cy="479823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0" y="1631160"/>
            <a:ext cx="4041775" cy="2963466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7515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06000"/>
            <a:ext cx="8229600" cy="85725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19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20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59" y="204811"/>
            <a:ext cx="3008313" cy="871538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91"/>
            <a:ext cx="5111750" cy="4389834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59" y="1076351"/>
            <a:ext cx="3008313" cy="3518297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627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91" y="3600452"/>
            <a:ext cx="5486400" cy="425057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91" y="459581"/>
            <a:ext cx="5486400" cy="308610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28" indent="0">
              <a:buNone/>
              <a:defRPr sz="2800"/>
            </a:lvl2pPr>
            <a:lvl3pPr marL="912062" indent="0">
              <a:buNone/>
              <a:defRPr sz="2500"/>
            </a:lvl3pPr>
            <a:lvl4pPr marL="1368090" indent="0">
              <a:buNone/>
              <a:defRPr sz="2000"/>
            </a:lvl4pPr>
            <a:lvl5pPr marL="1824119" indent="0">
              <a:buNone/>
              <a:defRPr sz="2000"/>
            </a:lvl5pPr>
            <a:lvl6pPr marL="2280159" indent="0">
              <a:buNone/>
              <a:defRPr sz="2000"/>
            </a:lvl6pPr>
            <a:lvl7pPr marL="2736180" indent="0">
              <a:buNone/>
              <a:defRPr sz="2000"/>
            </a:lvl7pPr>
            <a:lvl8pPr marL="3192205" indent="0">
              <a:buNone/>
              <a:defRPr sz="2000"/>
            </a:lvl8pPr>
            <a:lvl9pPr marL="3648239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91" y="4025536"/>
            <a:ext cx="5486400" cy="603647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6672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06000"/>
            <a:ext cx="8229600" cy="85725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4" y="1200152"/>
            <a:ext cx="8229600" cy="3394473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424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6009"/>
            <a:ext cx="2057400" cy="4388644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6009"/>
            <a:ext cx="6019800" cy="4388644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75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E288A9-80E0-40F8-9CD2-2912A5993BD8}" type="datetimeFigureOut">
              <a:rPr lang="es-ES" smtClean="0"/>
              <a:t>19/12/2022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40D07E-30B7-4422-BCC4-CC42004C972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75941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28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878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2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6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9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11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25" indent="-342025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50" indent="-285021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82" indent="-228015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104" indent="-228015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136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6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9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23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25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28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62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9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11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5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8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205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23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.png"/><Relationship Id="rId12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11" Type="http://schemas.microsoft.com/office/2007/relationships/hdphoto" Target="../media/hdphoto2.wdp"/><Relationship Id="rId5" Type="http://schemas.openxmlformats.org/officeDocument/2006/relationships/image" Target="../media/image2.png"/><Relationship Id="rId10" Type="http://schemas.openxmlformats.org/officeDocument/2006/relationships/image" Target="../media/image6.png"/><Relationship Id="rId4" Type="http://schemas.openxmlformats.org/officeDocument/2006/relationships/image" Target="../media/image1.gif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7" Type="http://schemas.openxmlformats.org/officeDocument/2006/relationships/image" Target="../media/image15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1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30.gif"/><Relationship Id="rId7" Type="http://schemas.openxmlformats.org/officeDocument/2006/relationships/image" Target="../media/image33.png"/><Relationship Id="rId12" Type="http://schemas.openxmlformats.org/officeDocument/2006/relationships/image" Target="../media/image36.gif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5.png"/><Relationship Id="rId5" Type="http://schemas.microsoft.com/office/2007/relationships/hdphoto" Target="../media/hdphoto4.wdp"/><Relationship Id="rId10" Type="http://schemas.microsoft.com/office/2007/relationships/hdphoto" Target="../media/hdphoto6.wdp"/><Relationship Id="rId4" Type="http://schemas.openxmlformats.org/officeDocument/2006/relationships/image" Target="../media/image31.png"/><Relationship Id="rId9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5" Type="http://schemas.microsoft.com/office/2007/relationships/hdphoto" Target="../media/hdphoto7.wdp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44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41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1.wav"/><Relationship Id="rId16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image" Target="../media/image43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45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39.png"/><Relationship Id="rId9" Type="http://schemas.openxmlformats.org/officeDocument/2006/relationships/image" Target="../media/image42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Navidad MISPPS helen 1\Diapositiva36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28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2813534" y="339502"/>
            <a:ext cx="2910594" cy="1224136"/>
            <a:chOff x="3322311" y="760356"/>
            <a:chExt cx="2499378" cy="1329697"/>
          </a:xfrm>
        </p:grpSpPr>
        <p:pic>
          <p:nvPicPr>
            <p:cNvPr id="5" name="Picture 2" descr="Bordes de navidad para imprimir-Colorear dibujos,letras, Actividades  infantiles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99176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2311" y="760356"/>
              <a:ext cx="2499378" cy="13296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4" descr="Mis pps - La mejor comunidad de powerpoints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76747" y="1189011"/>
              <a:ext cx="1154688" cy="3894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2 CuadroTexto"/>
          <p:cNvSpPr txBox="1"/>
          <p:nvPr/>
        </p:nvSpPr>
        <p:spPr>
          <a:xfrm>
            <a:off x="2612647" y="1563638"/>
            <a:ext cx="3312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Les  desea:</a:t>
            </a:r>
            <a:endParaRPr lang="es-ES" sz="40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536120" y="2257798"/>
            <a:ext cx="514857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Salud , paz , </a:t>
            </a:r>
            <a:endParaRPr lang="es-ES" sz="4000" b="1" dirty="0" smtClean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  <a:p>
            <a:r>
              <a:rPr lang="es-ES" sz="4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amor</a:t>
            </a:r>
            <a:r>
              <a:rPr lang="es-ES" sz="4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…..</a:t>
            </a:r>
          </a:p>
          <a:p>
            <a:endParaRPr lang="es-ES" sz="40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10" name="Picture 2" descr="Download Feliz Navidad - Feliz Navidad 2016 Letras PNG Image with No  Background - PNGkey.com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397" y="3579862"/>
            <a:ext cx="2510661" cy="1458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10 Grupo"/>
          <p:cNvGrpSpPr/>
          <p:nvPr/>
        </p:nvGrpSpPr>
        <p:grpSpPr>
          <a:xfrm>
            <a:off x="0" y="0"/>
            <a:ext cx="9143999" cy="5228844"/>
            <a:chOff x="-20563" y="0"/>
            <a:chExt cx="9144000" cy="5228845"/>
          </a:xfrm>
        </p:grpSpPr>
        <p:pic>
          <p:nvPicPr>
            <p:cNvPr id="12" name="Picture 2" descr="C:\Users\Eleni\Desktop\Navidad MISPPS helen 1\Diapositiva2.GIF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0563" y="0"/>
              <a:ext cx="9144000" cy="52288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4" descr="Portal De Belen Nacimiento Jesus-09lg Copia - Nacimiento De Jesus Png,  Transparent Png - 1177x932(#34675) - PngFind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ackgroundRemoval t="0" b="98161" l="0" r="100000">
                          <a14:foregroundMark x1="66310" y1="12871" x2="56548" y2="20792"/>
                          <a14:foregroundMark x1="24405" y1="78218" x2="12262" y2="8458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57149" y="2067694"/>
              <a:ext cx="3388575" cy="28520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https://gorgonzola1.files.wordpress.com/2009/03/feliz-navidad-letras-4.gif"/>
            <p:cNvPicPr>
              <a:picLocks noChangeAspect="1" noChangeArrowheads="1" noCrop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58639" y="627534"/>
              <a:ext cx="2792401" cy="8011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805390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1890">
        <p14:glitter pattern="hexagon"/>
        <p:sndAc>
          <p:stSnd loop="1">
            <p:snd r:embed="rId3" name="Cascabel -H.wav"/>
          </p:stSnd>
        </p:sndAc>
      </p:transition>
    </mc:Choice>
    <mc:Fallback xmlns="">
      <p:transition spd="slow" advTm="21890">
        <p:fade/>
        <p:sndAc>
          <p:stSnd loop="1">
            <p:snd r:embed="rId13" name="Cascabel -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feliz navidad 2021\Diapositiva1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244" y="0"/>
            <a:ext cx="9170243" cy="5467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0" descr="C:\Users\Eleni\Desktop\feliz navidad 2021\Diapositiva30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9" b="6007"/>
          <a:stretch/>
        </p:blipFill>
        <p:spPr bwMode="auto">
          <a:xfrm>
            <a:off x="-26245" y="0"/>
            <a:ext cx="9170243" cy="5467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Pin en Edits ✨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16" y="46294"/>
            <a:ext cx="5265586" cy="5241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8" descr="Pin en Edits ✨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0"/>
            <a:ext cx="5220070" cy="5436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1271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12105">
        <p14:glitter dir="u"/>
      </p:transition>
    </mc:Choice>
    <mc:Fallback>
      <p:transition spd="slow" advTm="1210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Navidad MISPPS helen 1\Diapositiva3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16" y="-48022"/>
            <a:ext cx="9231956" cy="5279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Resultado de imagen de gifs de navidades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2309" y="3262493"/>
            <a:ext cx="1324157" cy="1663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Gifs animados del Belén y la Natividad | El espíritu de la Navidad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67482"/>
            <a:ext cx="1944216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915816" y="843558"/>
            <a:ext cx="4176464" cy="378565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2400" b="1" dirty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itchFamily="82" charset="0"/>
              </a:rPr>
              <a:t>Que cada día de tu vida puede estar repleto de felicidad, que cada semana sea muy especial, que cada mes tus anhelos se hagan realidad y que cada año puedas cosechar muchos éxitos. </a:t>
            </a:r>
            <a:endParaRPr lang="es-ES" sz="2400" b="1" dirty="0" smtClean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Jokerman" pitchFamily="82" charset="0"/>
            </a:endParaRPr>
          </a:p>
          <a:p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itchFamily="82" charset="0"/>
              </a:rPr>
              <a:t>¡</a:t>
            </a:r>
            <a:r>
              <a:rPr lang="es-ES" sz="2400" b="1" dirty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itchFamily="82" charset="0"/>
              </a:rPr>
              <a:t>Muchas felicidades en esta </a:t>
            </a:r>
            <a:r>
              <a:rPr lang="es-ES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itchFamily="82" charset="0"/>
              </a:rPr>
              <a:t>Navidad</a:t>
            </a:r>
            <a:r>
              <a:rPr lang="es-ES" sz="2400" b="1" dirty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itchFamily="82" charset="0"/>
              </a:rPr>
              <a:t>!</a:t>
            </a:r>
          </a:p>
        </p:txBody>
      </p:sp>
      <p:pic>
        <p:nvPicPr>
          <p:cNvPr id="6" name="Picture 14" descr="C:\Users\Eleni\Desktop\Navidad MISPPS helen 1\Diapositiva29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16" y="-22845"/>
            <a:ext cx="9231956" cy="5228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 descr="Pin en Edits ✨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516" y="-48022"/>
            <a:ext cx="5265588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5576" y="0"/>
            <a:ext cx="2496319" cy="208359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Picture 18" descr="Pin en Edits ✨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-48022"/>
            <a:ext cx="5220071" cy="5335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568069" y="539229"/>
            <a:ext cx="2496319" cy="208359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21804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6544">
        <p14:glitter dir="u" pattern="hexagon"/>
      </p:transition>
    </mc:Choice>
    <mc:Fallback>
      <p:transition spd="slow" advTm="2654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Navidad MISPPS helen 1\Diapositiva2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65" y="-36165"/>
            <a:ext cx="9164563" cy="5228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159810" y="195486"/>
            <a:ext cx="680381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Siempre pensé en la Navidad como un buen momento para hacer el bien, para el perdón y la generosidad; un momento en que los hombres y mujeres abren sus corazones espontáneamente, y por eso digo</a:t>
            </a:r>
            <a:r>
              <a:rPr lang="es-ES" sz="2000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,</a:t>
            </a:r>
          </a:p>
          <a:p>
            <a:r>
              <a:rPr lang="es-ES" sz="2000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                  </a:t>
            </a:r>
            <a:r>
              <a:rPr lang="es-ES" sz="2000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¡Dios bendiga Navidad</a:t>
            </a:r>
            <a:r>
              <a:rPr lang="es-ES" sz="2000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!.</a:t>
            </a:r>
            <a:endParaRPr lang="es-ES" sz="2000" dirty="0">
              <a:ln>
                <a:solidFill>
                  <a:schemeClr val="bg1"/>
                </a:solidFill>
              </a:ln>
              <a:solidFill>
                <a:srgbClr val="C00000"/>
              </a:solidFill>
              <a:latin typeface="Jokerman" pitchFamily="82" charset="0"/>
            </a:endParaRPr>
          </a:p>
        </p:txBody>
      </p:sp>
      <p:pic>
        <p:nvPicPr>
          <p:cNvPr id="5" name="Picture 23" descr="C:\Users\Eleni\Desktop\feliz navidad 2021\Diapositiva4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-34258" y="-38634"/>
            <a:ext cx="9178258" cy="5231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▷ Campanas de Navidad: Imágenes Animadas, Gifs y Animaciones ¡100% GRATIS!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258" y="32792"/>
            <a:ext cx="1194067" cy="1211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▷ Campanas de Navidad: Imágenes Animadas, Gifs y Animaciones ¡100% GRATIS!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63621" y="-51475"/>
            <a:ext cx="1180376" cy="1197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 descr="Pin en Edits ✨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31208"/>
            <a:ext cx="4735399" cy="5123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8" descr="Pin en Edits ✨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479" y="-48022"/>
            <a:ext cx="4922520" cy="5335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396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27113">
        <p14:glitter/>
      </p:transition>
    </mc:Choice>
    <mc:Fallback xmlns="">
      <p:transition spd="slow" advTm="271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Navidad MISPPS helen 1\Diapositiva18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0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2797324" y="483518"/>
            <a:ext cx="623917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Que la Navidad  te ayude a cumplir todos los sueños de tu corazón, que te traiga alegría para cada día del año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Nuevo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y que puedas compartir todo esto con las personas especiales que forman parte de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tu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vida. </a:t>
            </a:r>
            <a:endParaRPr lang="es-ES" sz="2400" b="1" dirty="0" smtClean="0">
              <a:ln>
                <a:solidFill>
                  <a:schemeClr val="tx1"/>
                </a:solidFill>
              </a:ln>
              <a:solidFill>
                <a:srgbClr val="C00000"/>
              </a:solidFill>
              <a:latin typeface="Jokerman" pitchFamily="82" charset="0"/>
            </a:endParaRPr>
          </a:p>
          <a:p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                         ¡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Feliz Navidad!</a:t>
            </a:r>
          </a:p>
          <a:p>
            <a:endParaRPr lang="es-ES" sz="2400" b="1" dirty="0">
              <a:ln>
                <a:solidFill>
                  <a:schemeClr val="tx1"/>
                </a:solidFill>
              </a:ln>
              <a:solidFill>
                <a:srgbClr val="C00000"/>
              </a:solidFill>
            </a:endParaRPr>
          </a:p>
          <a:p>
            <a:endParaRPr lang="es-ES" sz="2400" b="1" dirty="0">
              <a:ln>
                <a:solidFill>
                  <a:schemeClr val="tx1"/>
                </a:solidFill>
              </a:ln>
              <a:solidFill>
                <a:srgbClr val="C00000"/>
              </a:solidFill>
              <a:effectLst/>
            </a:endParaRPr>
          </a:p>
        </p:txBody>
      </p:sp>
      <p:pic>
        <p:nvPicPr>
          <p:cNvPr id="7" name="Picture 13" descr="C:\Users\Eleni\Desktop\feliz navidad 2021\Diapositiva1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7" t="1964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 descr="Pin en Edits ✨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70"/>
            <a:ext cx="4485455" cy="5143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8" descr="Pin en Edits ✨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464" y="770"/>
            <a:ext cx="4967536" cy="5050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4805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8388">
        <p14:glitter/>
      </p:transition>
    </mc:Choice>
    <mc:Fallback>
      <p:transition spd="slow" advTm="2838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Users\Eleni\Desktop\feliz navidad 2021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2.bp.blogspot.com/-jkl1I8QXi7o/U0YjdntV3aI/AAAAAAAB7cU/STHxnNioV7I/s1600/el-guino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995686"/>
            <a:ext cx="1692948" cy="182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10 Grupo"/>
          <p:cNvGrpSpPr/>
          <p:nvPr/>
        </p:nvGrpSpPr>
        <p:grpSpPr>
          <a:xfrm>
            <a:off x="-108520" y="0"/>
            <a:ext cx="9252520" cy="5143500"/>
            <a:chOff x="-185634" y="-144897"/>
            <a:chExt cx="9144000" cy="5137795"/>
          </a:xfrm>
        </p:grpSpPr>
        <p:pic>
          <p:nvPicPr>
            <p:cNvPr id="12" name="Picture 2" descr="https://s1.1zoom.me/big0/889/Christmas_Little_girls_510889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5634" y="-144897"/>
              <a:ext cx="9144000" cy="51377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2" descr="Black Family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16416" y="3075806"/>
              <a:ext cx="534723" cy="2383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6" name="Picture 8" descr="http://lpespagnol.ac-montpellier.fr/wp-content/uploads/2013/12/feliz_navidad_by_cami_rl99-d4k18i8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695" y="2223127"/>
            <a:ext cx="1783429" cy="1239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721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14556">
        <p14:glitter pattern="hexagon"/>
      </p:transition>
    </mc:Choice>
    <mc:Fallback xmlns="">
      <p:transition spd="slow" advTm="145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26" presetClass="emph" presetSubtype="0" repeatCount="indefinite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 tmFilter="0, 0; .2, .5; .8, .5; 1, 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1500" autoRev="1" fill="hold"/>
                                        <p:tgtEl>
                                          <p:spTgt spid="10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Navidad MISPPS helen 1\Diapositiva27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564" y="0"/>
            <a:ext cx="9164563" cy="5228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79512" y="437110"/>
            <a:ext cx="5904656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Hay más, mucho más en la Navidad que los regalos y la luz de las velas; es el dulce espíritu de la amistad que brilla todo el año. Es la </a:t>
            </a:r>
            <a:r>
              <a:rPr lang="es-ES" sz="3200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consideración</a:t>
            </a:r>
            <a:r>
              <a:rPr lang="es-ES" sz="2800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 y la bondad, es la esperanza del renacer de la paz, de la comprensión y de la buena voluntad de los hombres</a:t>
            </a:r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.</a:t>
            </a:r>
          </a:p>
          <a:p>
            <a:r>
              <a:rPr lang="es-ES" sz="2800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 </a:t>
            </a:r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       </a:t>
            </a:r>
            <a:r>
              <a:rPr lang="es-ES" sz="2800" b="1" dirty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¡</a:t>
            </a:r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Feliz  </a:t>
            </a:r>
            <a:r>
              <a:rPr lang="es-ES" sz="2800" b="1" dirty="0" smtClean="0">
                <a:ln>
                  <a:solidFill>
                    <a:schemeClr val="bg1"/>
                  </a:solidFill>
                </a:ln>
                <a:solidFill>
                  <a:srgbClr val="C00000"/>
                </a:solidFill>
                <a:latin typeface="Jokerman" pitchFamily="82" charset="0"/>
              </a:rPr>
              <a:t>Navidad !</a:t>
            </a:r>
            <a:endParaRPr lang="es-ES" sz="2800" b="1" dirty="0">
              <a:ln>
                <a:solidFill>
                  <a:schemeClr val="bg1"/>
                </a:solidFill>
              </a:ln>
              <a:solidFill>
                <a:srgbClr val="C00000"/>
              </a:solidFill>
              <a:latin typeface="Jokerman" pitchFamily="82" charset="0"/>
            </a:endParaRPr>
          </a:p>
        </p:txBody>
      </p:sp>
      <p:grpSp>
        <p:nvGrpSpPr>
          <p:cNvPr id="3" name="2 Grupo"/>
          <p:cNvGrpSpPr/>
          <p:nvPr/>
        </p:nvGrpSpPr>
        <p:grpSpPr>
          <a:xfrm>
            <a:off x="-20564" y="1513"/>
            <a:ext cx="9164564" cy="5227332"/>
            <a:chOff x="-33883" y="-14470"/>
            <a:chExt cx="9167242" cy="5261993"/>
          </a:xfrm>
        </p:grpSpPr>
        <p:pic>
          <p:nvPicPr>
            <p:cNvPr id="1026" name="Picture 2" descr="C:\Users\Eleni\Desktop\Feliz Navidad dedicado a MISPPS.gif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3883" y="-14470"/>
              <a:ext cx="9167242" cy="52619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74" name="Picture 2" descr="GIF: Unos simpáticos renos navideños (Gif #4265)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100000" l="0" r="99688">
                          <a14:backgroundMark x1="1563" y1="3165" x2="20000" y2="5696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89516" y="2499742"/>
              <a:ext cx="2182350" cy="112621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95867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1870">
        <p14:glitter pattern="hexagon"/>
      </p:transition>
    </mc:Choice>
    <mc:Fallback xmlns="">
      <p:transition spd="slow" advTm="3187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2050" name="Picture 2" descr="C:\Users\Eleni\Desktop\Navidad MISPPS helen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1115616" y="987574"/>
            <a:ext cx="24482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C00000"/>
                </a:solidFill>
                <a:latin typeface="Matura MT Script Capitals" pitchFamily="66" charset="0"/>
              </a:rPr>
              <a:t>Quiero compartir con </a:t>
            </a:r>
            <a:r>
              <a:rPr lang="es-ES" sz="2400" b="1" dirty="0" err="1" smtClean="0">
                <a:solidFill>
                  <a:srgbClr val="C00000"/>
                </a:solidFill>
                <a:latin typeface="Matura MT Script Capitals" pitchFamily="66" charset="0"/>
              </a:rPr>
              <a:t>tod@s</a:t>
            </a:r>
            <a:r>
              <a:rPr lang="es-ES" sz="2400" b="1" dirty="0" smtClean="0">
                <a:solidFill>
                  <a:srgbClr val="C00000"/>
                </a:solidFill>
                <a:latin typeface="Matura MT Script Capitals" pitchFamily="66" charset="0"/>
              </a:rPr>
              <a:t> los </a:t>
            </a:r>
            <a:r>
              <a:rPr lang="es-ES" sz="2400" b="1" dirty="0" err="1" smtClean="0">
                <a:solidFill>
                  <a:srgbClr val="C00000"/>
                </a:solidFill>
                <a:latin typeface="Matura MT Script Capitals" pitchFamily="66" charset="0"/>
              </a:rPr>
              <a:t>amig@s</a:t>
            </a:r>
            <a:r>
              <a:rPr lang="es-ES" sz="2400" b="1" dirty="0" smtClean="0">
                <a:solidFill>
                  <a:srgbClr val="C00000"/>
                </a:solidFill>
                <a:latin typeface="Matura MT Script Capitals" pitchFamily="66" charset="0"/>
              </a:rPr>
              <a:t> de Mis </a:t>
            </a:r>
            <a:r>
              <a:rPr lang="es-ES" sz="2400" b="1" dirty="0" err="1" smtClean="0">
                <a:solidFill>
                  <a:srgbClr val="C00000"/>
                </a:solidFill>
                <a:latin typeface="Matura MT Script Capitals" pitchFamily="66" charset="0"/>
              </a:rPr>
              <a:t>Pps</a:t>
            </a:r>
            <a:r>
              <a:rPr lang="es-ES" sz="2400" b="1" dirty="0" smtClean="0">
                <a:solidFill>
                  <a:srgbClr val="C00000"/>
                </a:solidFill>
                <a:latin typeface="Matura MT Script Capitals" pitchFamily="66" charset="0"/>
              </a:rPr>
              <a:t> los mejores deseos navideños de amor ,paz y amistad.</a:t>
            </a:r>
            <a:endParaRPr lang="es-ES" sz="2400" b="1" dirty="0">
              <a:solidFill>
                <a:srgbClr val="C00000"/>
              </a:solidFill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5220072" y="1172240"/>
            <a:ext cx="326248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rgbClr val="C00000"/>
                </a:solidFill>
                <a:latin typeface="Matura MT Script Capitals" pitchFamily="66" charset="0"/>
              </a:rPr>
              <a:t>Que la paz, la armonía y la solidaridad reinen en nuestro corazón esta Navidad y el Año Nuevo que se acerca. ¡Felices </a:t>
            </a:r>
            <a:r>
              <a:rPr lang="es-ES" sz="2400" b="1" dirty="0" smtClean="0">
                <a:solidFill>
                  <a:srgbClr val="C00000"/>
                </a:solidFill>
                <a:latin typeface="Matura MT Script Capitals" pitchFamily="66" charset="0"/>
              </a:rPr>
              <a:t>Fiestas</a:t>
            </a:r>
            <a:r>
              <a:rPr lang="es-ES" sz="2400" b="1" dirty="0">
                <a:solidFill>
                  <a:srgbClr val="C00000"/>
                </a:solidFill>
                <a:latin typeface="Matura MT Script Capitals" pitchFamily="66" charset="0"/>
              </a:rPr>
              <a:t>!</a:t>
            </a:r>
          </a:p>
        </p:txBody>
      </p:sp>
      <p:pic>
        <p:nvPicPr>
          <p:cNvPr id="9" name="Picture 5" descr="C:\Users\Eleni\Desktop\Navidad MISPPS helen 1\Diapositiva15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1" y="-20637"/>
            <a:ext cx="9283699" cy="5184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9 Grupo"/>
          <p:cNvGrpSpPr/>
          <p:nvPr/>
        </p:nvGrpSpPr>
        <p:grpSpPr>
          <a:xfrm>
            <a:off x="6492993" y="4176414"/>
            <a:ext cx="1651579" cy="401567"/>
            <a:chOff x="2617481" y="5141761"/>
            <a:chExt cx="1651579" cy="354721"/>
          </a:xfrm>
        </p:grpSpPr>
        <p:pic>
          <p:nvPicPr>
            <p:cNvPr id="11" name="Picture 2" descr=" 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95536" l="4870" r="8928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44651" y="5170480"/>
              <a:ext cx="579243" cy="3159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2" descr="Resultado de imagen de letras de navidad decoradas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9259" y="5141761"/>
              <a:ext cx="429801" cy="3547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10" descr="Resultado de imagen de letras de navidad decoradas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100000" l="1271" r="9872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01249" y="5157412"/>
              <a:ext cx="386716" cy="3293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10" descr="Resultado de imagen de letras de navidad decoradas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0" b="100000" l="1271" r="9872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60561" y="5146274"/>
              <a:ext cx="459487" cy="34050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12" descr="Resultado de imagen de letras de navidad decoradas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17481" y="5141761"/>
              <a:ext cx="415304" cy="34466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4804"/>
            <a:ext cx="1224136" cy="1146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601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9000">
        <p14:glitter pattern="hexagon"/>
      </p:transition>
    </mc:Choice>
    <mc:Fallback xmlns="">
      <p:transition spd="slow" advTm="3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grpSp>
        <p:nvGrpSpPr>
          <p:cNvPr id="10" name="9 Grupo"/>
          <p:cNvGrpSpPr/>
          <p:nvPr/>
        </p:nvGrpSpPr>
        <p:grpSpPr>
          <a:xfrm>
            <a:off x="0" y="0"/>
            <a:ext cx="9144000" cy="5153025"/>
            <a:chOff x="10786" y="-9525"/>
            <a:chExt cx="9160393" cy="5153025"/>
          </a:xfrm>
        </p:grpSpPr>
        <p:grpSp>
          <p:nvGrpSpPr>
            <p:cNvPr id="6" name="5 Grupo"/>
            <p:cNvGrpSpPr/>
            <p:nvPr/>
          </p:nvGrpSpPr>
          <p:grpSpPr>
            <a:xfrm>
              <a:off x="10786" y="-9525"/>
              <a:ext cx="9160393" cy="5143500"/>
              <a:chOff x="-16394" y="0"/>
              <a:chExt cx="9160393" cy="5143500"/>
            </a:xfrm>
          </p:grpSpPr>
          <p:pic>
            <p:nvPicPr>
              <p:cNvPr id="7" name="Picture 2" descr="Gifs feliz 2023 CON FUEGOS ARTIFICIALES - TODO NAVIDAD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16394" y="0"/>
                <a:ext cx="9160393" cy="51435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" name="7 Rectángulo redondeado"/>
              <p:cNvSpPr/>
              <p:nvPr/>
            </p:nvSpPr>
            <p:spPr>
              <a:xfrm>
                <a:off x="5652120" y="4515966"/>
                <a:ext cx="2376264" cy="27003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ES">
                  <a:solidFill>
                    <a:schemeClr val="bg1"/>
                  </a:solidFill>
                </a:endParaRPr>
              </a:p>
            </p:txBody>
          </p:sp>
        </p:grpSp>
        <p:pic>
          <p:nvPicPr>
            <p:cNvPr id="9" name="Picture 10" descr="http://www.conversordeletras.com/fontgenerator/?text=Helen&amp;size=70&amp;font=BlackFamily&amp;color=ea1616&amp;a=a7c24c9f1d3b58cae7f8adf59cb88dba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89928" l="9907" r="89783">
                          <a14:foregroundMark x1="47988" y1="35971" x2="47368" y2="47482"/>
                          <a14:foregroundMark x1="47368" y1="48921" x2="47368" y2="48921"/>
                          <a14:foregroundMark x1="47368" y1="51079" x2="47368" y2="51079"/>
                          <a14:foregroundMark x1="56037" y1="19424" x2="56037" y2="48921"/>
                          <a14:foregroundMark x1="73375" y1="34532" x2="77090" y2="4892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72400" y="4691819"/>
              <a:ext cx="710357" cy="4516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903330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4000">
        <p:sndAc>
          <p:stSnd loop="1">
            <p:snd r:embed="rId2" name="explode.wav"/>
          </p:stSnd>
        </p:sndAc>
      </p:transition>
    </mc:Choice>
    <mc:Fallback>
      <p:transition advTm="24000">
        <p:sndAc>
          <p:stSnd loop="1">
            <p:snd r:embed="rId2" name="explod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72"/>
            <a:ext cx="9144000" cy="17145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5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1" y="2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3"/>
            <a:ext cx="9144000" cy="236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3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1" y="3543307"/>
            <a:ext cx="2667000" cy="189258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38804" y="3143265"/>
            <a:ext cx="2362200" cy="177165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38601" y="3657604"/>
            <a:ext cx="1219200" cy="74295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2228875"/>
            <a:ext cx="533400" cy="40004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628926"/>
            <a:ext cx="533400" cy="40004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028973"/>
            <a:ext cx="533400" cy="40004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429023"/>
            <a:ext cx="533400" cy="4000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35410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8648">
        <p14:glitter pattern="hexagon"/>
        <p:sndAc>
          <p:stSnd loop="1">
            <p:snd r:embed="rId2" name="Cascabel -H.wav"/>
          </p:stSnd>
        </p:sndAc>
      </p:transition>
    </mc:Choice>
    <mc:Fallback xmlns="">
      <p:transition spd="slow" advTm="8648">
        <p:fade/>
        <p:sndAc>
          <p:stSnd loop="1">
            <p:snd r:embed="rId16" name="Cascabel -H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481</TotalTime>
  <Words>229</Words>
  <Application>Microsoft Office PowerPoint</Application>
  <PresentationFormat>Presentación en pantalla (16:9)</PresentationFormat>
  <Paragraphs>17</Paragraphs>
  <Slides>10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8" baseType="lpstr">
      <vt:lpstr>Arial</vt:lpstr>
      <vt:lpstr>Jokerman</vt:lpstr>
      <vt:lpstr>Calibri</vt:lpstr>
      <vt:lpstr>Matura MT Script Capitals</vt:lpstr>
      <vt:lpstr>Kristen ITC</vt:lpstr>
      <vt:lpstr>Algerian</vt:lpstr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Navidad dedicado a MISPPS</dc:title>
  <dc:creator>HELEN</dc:creator>
  <cp:keywords>Feliz Navidad</cp:keywords>
  <cp:lastModifiedBy>Eleni</cp:lastModifiedBy>
  <cp:revision>49</cp:revision>
  <dcterms:created xsi:type="dcterms:W3CDTF">2022-12-17T22:26:58Z</dcterms:created>
  <dcterms:modified xsi:type="dcterms:W3CDTF">2022-12-19T20:55:52Z</dcterms:modified>
  <cp:category>Navidad</cp:category>
</cp:coreProperties>
</file>