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7"/>
  </p:notesMasterIdLst>
  <p:sldIdLst>
    <p:sldId id="261" r:id="rId3"/>
    <p:sldId id="269" r:id="rId4"/>
    <p:sldId id="325" r:id="rId5"/>
    <p:sldId id="326" r:id="rId6"/>
    <p:sldId id="324" r:id="rId7"/>
    <p:sldId id="275" r:id="rId8"/>
    <p:sldId id="270" r:id="rId9"/>
    <p:sldId id="256" r:id="rId10"/>
    <p:sldId id="327" r:id="rId11"/>
    <p:sldId id="277" r:id="rId12"/>
    <p:sldId id="297" r:id="rId13"/>
    <p:sldId id="263" r:id="rId14"/>
    <p:sldId id="279" r:id="rId15"/>
    <p:sldId id="328" r:id="rId16"/>
  </p:sldIdLst>
  <p:sldSz cx="9144000" cy="5715000" type="screen16x10"/>
  <p:notesSz cx="6858000" cy="9144000"/>
  <p:embeddedFontLs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Kristen ITC" pitchFamily="66" charset="0"/>
      <p:regular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4cx48xpS3pd/A5+jecfIQ==" hashData="jseQJhVhlWYzS55DPGt1R6e2D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2" autoAdjust="0"/>
    <p:restoredTop sz="94616" autoAdjust="0"/>
  </p:normalViewPr>
  <p:slideViewPr>
    <p:cSldViewPr>
      <p:cViewPr>
        <p:scale>
          <a:sx n="100" d="100"/>
          <a:sy n="100" d="100"/>
        </p:scale>
        <p:origin x="-198" y="-258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A2DA2-6156-4DB0-8F5D-B0DE6A924E0A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E329B-9F9F-4696-8C2E-7CD5B2EDB61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3080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0407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8757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6647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8605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5774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9295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9891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9881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079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4923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1283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0"/>
            <a:ext cx="7772400" cy="122502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4"/>
            <a:ext cx="6400800" cy="14605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17" indent="0" algn="ctr">
              <a:buNone/>
              <a:defRPr/>
            </a:lvl2pPr>
            <a:lvl3pPr marL="912040" indent="0" algn="ctr">
              <a:buNone/>
              <a:defRPr/>
            </a:lvl3pPr>
            <a:lvl4pPr marL="1368056" indent="0" algn="ctr">
              <a:buNone/>
              <a:defRPr/>
            </a:lvl4pPr>
            <a:lvl5pPr marL="1824073" indent="0" algn="ctr">
              <a:buNone/>
              <a:defRPr/>
            </a:lvl5pPr>
            <a:lvl6pPr marL="2280102" indent="0" algn="ctr">
              <a:buNone/>
              <a:defRPr/>
            </a:lvl6pPr>
            <a:lvl7pPr marL="2736112" indent="0" algn="ctr">
              <a:buNone/>
              <a:defRPr/>
            </a:lvl7pPr>
            <a:lvl8pPr marL="3192126" indent="0" algn="ctr">
              <a:buNone/>
              <a:defRPr/>
            </a:lvl8pPr>
            <a:lvl9pPr marL="364814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886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7012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1"/>
            <a:ext cx="7772400" cy="1135063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7"/>
            <a:ext cx="7772400" cy="125015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17" indent="0">
              <a:buNone/>
              <a:defRPr sz="1800"/>
            </a:lvl2pPr>
            <a:lvl3pPr marL="912040" indent="0">
              <a:buNone/>
              <a:defRPr sz="1600"/>
            </a:lvl3pPr>
            <a:lvl4pPr marL="1368056" indent="0">
              <a:buNone/>
              <a:defRPr sz="1400"/>
            </a:lvl4pPr>
            <a:lvl5pPr marL="1824073" indent="0">
              <a:buNone/>
              <a:defRPr sz="1400"/>
            </a:lvl5pPr>
            <a:lvl6pPr marL="2280102" indent="0">
              <a:buNone/>
              <a:defRPr sz="1400"/>
            </a:lvl6pPr>
            <a:lvl7pPr marL="2736112" indent="0">
              <a:buNone/>
              <a:defRPr sz="1400"/>
            </a:lvl7pPr>
            <a:lvl8pPr marL="3192126" indent="0">
              <a:buNone/>
              <a:defRPr sz="1400"/>
            </a:lvl8pPr>
            <a:lvl9pPr marL="364814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926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424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279262"/>
            <a:ext cx="4040188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3" y="1812400"/>
            <a:ext cx="4040188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0" y="1279262"/>
            <a:ext cx="4041775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0" y="1812400"/>
            <a:ext cx="4041775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124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2174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5779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7" y="227571"/>
            <a:ext cx="3008313" cy="96837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7" y="1195945"/>
            <a:ext cx="3008313" cy="39092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4562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1"/>
            <a:ext cx="5486400" cy="472285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6"/>
            <a:ext cx="5486400" cy="34290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17" indent="0">
              <a:buNone/>
              <a:defRPr sz="2800"/>
            </a:lvl2pPr>
            <a:lvl3pPr marL="912040" indent="0">
              <a:buNone/>
              <a:defRPr sz="2500"/>
            </a:lvl3pPr>
            <a:lvl4pPr marL="1368056" indent="0">
              <a:buNone/>
              <a:defRPr sz="2000"/>
            </a:lvl4pPr>
            <a:lvl5pPr marL="1824073" indent="0">
              <a:buNone/>
              <a:defRPr sz="2000"/>
            </a:lvl5pPr>
            <a:lvl6pPr marL="2280102" indent="0">
              <a:buNone/>
              <a:defRPr sz="2000"/>
            </a:lvl6pPr>
            <a:lvl7pPr marL="2736112" indent="0">
              <a:buNone/>
              <a:defRPr sz="2000"/>
            </a:lvl7pPr>
            <a:lvl8pPr marL="3192126" indent="0">
              <a:buNone/>
              <a:defRPr sz="2000"/>
            </a:lvl8pPr>
            <a:lvl9pPr marL="3648147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20"/>
            <a:ext cx="5486400" cy="6707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9973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2963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1"/>
            <a:ext cx="20574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1"/>
            <a:ext cx="60198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3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A3278-4DDB-4D45-9620-4899A5AF9D0E}" type="datetimeFigureOut">
              <a:rPr lang="es-ES" smtClean="0"/>
              <a:t>19/12/2021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2C69A-4176-4613-965E-2B98C4D579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42203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68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68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5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0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17" indent="-34201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32" indent="-285014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54" indent="-22800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064" indent="-22800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085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04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18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146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160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1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4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5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73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0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1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12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14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jpeg"/><Relationship Id="rId3" Type="http://schemas.openxmlformats.org/officeDocument/2006/relationships/image" Target="../media/image38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microsoft.com/office/2007/relationships/hdphoto" Target="../media/hdphoto1.wdp"/><Relationship Id="rId9" Type="http://schemas.microsoft.com/office/2007/relationships/hdphoto" Target="../media/hdphoto3.wdp"/><Relationship Id="rId14" Type="http://schemas.openxmlformats.org/officeDocument/2006/relationships/image" Target="../media/image4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51.gif"/><Relationship Id="rId3" Type="http://schemas.openxmlformats.org/officeDocument/2006/relationships/image" Target="../media/image49.gif"/><Relationship Id="rId7" Type="http://schemas.openxmlformats.org/officeDocument/2006/relationships/image" Target="../media/image39.png"/><Relationship Id="rId12" Type="http://schemas.openxmlformats.org/officeDocument/2006/relationships/image" Target="../media/image4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38.png"/><Relationship Id="rId15" Type="http://schemas.openxmlformats.org/officeDocument/2006/relationships/image" Target="../media/image53.gif"/><Relationship Id="rId10" Type="http://schemas.openxmlformats.org/officeDocument/2006/relationships/image" Target="../media/image41.png"/><Relationship Id="rId4" Type="http://schemas.openxmlformats.org/officeDocument/2006/relationships/image" Target="../media/image50.gif"/><Relationship Id="rId9" Type="http://schemas.microsoft.com/office/2007/relationships/hdphoto" Target="../media/hdphoto2.wdp"/><Relationship Id="rId14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0" descr="C:\Users\Eleni\Desktop\Navidad Helen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Navidad Helen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1" y="1"/>
            <a:ext cx="2847975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66836"/>
            <a:ext cx="2847975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9" y="416702"/>
            <a:ext cx="2928929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07904" y="3631406"/>
            <a:ext cx="2847975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3631406"/>
            <a:ext cx="2847975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96025" y="3645867"/>
            <a:ext cx="2847975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2857501"/>
            <a:ext cx="2847975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01377" y="2083595"/>
            <a:ext cx="2847975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0323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9925">
        <p14:warp dir="in"/>
        <p:sndAc>
          <p:stSnd loop="1">
            <p:snd r:embed="rId2" name="Little Drummer Boy.wav"/>
          </p:stSnd>
        </p:sndAc>
      </p:transition>
    </mc:Choice>
    <mc:Fallback xmlns="">
      <p:transition spd="slow" advTm="19925">
        <p:fade/>
        <p:sndAc>
          <p:stSnd loop="1">
            <p:snd r:embed="rId6" name="Little Drummer Bo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" name="Picture 17" descr="C:\Users\Eleni\Desktop\Navidad Helen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2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Navidad Helen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-8001"/>
            <a:ext cx="9315896" cy="5729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18" y="625252"/>
            <a:ext cx="2847975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7864" y="409228"/>
            <a:ext cx="2991991" cy="334141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896" y="-225872"/>
            <a:ext cx="2928929" cy="293471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27" y="3229867"/>
            <a:ext cx="3502501" cy="256244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42052" y="3361556"/>
            <a:ext cx="3236587" cy="236790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512" y="3289548"/>
            <a:ext cx="2847975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152" y="-86098"/>
            <a:ext cx="2847975" cy="337564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38844"/>
            <a:ext cx="2928929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7" name="Picture 6" descr="Tarjetas de Feliz Navidad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3503" y="203224"/>
            <a:ext cx="3400425" cy="7524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0745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112">
        <p:dissolve/>
      </p:transition>
    </mc:Choice>
    <mc:Fallback xmlns="">
      <p:transition spd="slow" advTm="1711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0" descr="C:\Users\Eleni\Desktop\Navidad Helen\Diapositiva8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0" r="62"/>
          <a:stretch/>
        </p:blipFill>
        <p:spPr bwMode="auto">
          <a:xfrm>
            <a:off x="5755" y="-138224"/>
            <a:ext cx="9138245" cy="585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5" descr="C:\Users\Eleni\Desktop\Navidad Helen\Diapositiva7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"/>
          <a:stretch/>
        </p:blipFill>
        <p:spPr bwMode="auto">
          <a:xfrm>
            <a:off x="-43948" y="-138224"/>
            <a:ext cx="9193701" cy="585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ɢɪғ ᴘɴɢ | Wiki | •Editores Amino• Am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450" y="818528"/>
            <a:ext cx="2850304" cy="423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ɢɪғ ᴘɴɢ | Wiki | •Editores Amino• Am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1006" y="481236"/>
            <a:ext cx="1895475" cy="558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ɢɪғ ᴘɴɢ | Wiki | •Editores Amino• Am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600" y="-38157"/>
            <a:ext cx="3515513" cy="565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ɢɪғ ᴘɴɢ | Wiki | •Editores Amino• Am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" y="0"/>
            <a:ext cx="3146847" cy="5325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ɢɪғ ᴘɴɢ | Wiki | •Editores Amino• Am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0"/>
            <a:ext cx="3407566" cy="558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48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351">
        <p14:ripple/>
      </p:transition>
    </mc:Choice>
    <mc:Fallback xmlns="">
      <p:transition spd="slow" advTm="213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Navidad Helen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1" descr="C:\Users\Eleni\Desktop\Navidad Helen\Diapositiva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" y="2307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91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459">
        <p14:honeycomb/>
      </p:transition>
    </mc:Choice>
    <mc:Fallback xmlns="">
      <p:transition spd="slow" advTm="214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9" descr="C:\Users\Eleni\Desktop\Navidad Helen\Diapositiva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7"/>
            <a:ext cx="925251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Outfits Actrices (parte 1) | American Horror Story Amino. Amin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8" y="91852"/>
            <a:ext cx="3333750" cy="256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Outfits Actrices (parte 1) | American Horror Story Amino. Amin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332"/>
            <a:ext cx="3333750" cy="249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Outfits Actrices (parte 1) | American Horror Story Amino. Amin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61" y="91852"/>
            <a:ext cx="3333750" cy="262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♤《Caballero de Brillante Armadura》♤ •Inktober Día 14: Armadura | •Pokémon•  En Español Am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12" y="2209428"/>
            <a:ext cx="291465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♤《Caballero de Brillante Armadura》♤ •Inktober Día 14: Armadura | •Pokémon•  En Español Am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09428"/>
            <a:ext cx="291465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♤《Caballero de Brillante Armadura》♤ •Inktober Día 14: Armadura | •Pokémon•  En Español Am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313" y="2065412"/>
            <a:ext cx="291465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C:\Users\Eleni\Desktop\Navidad Helen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5251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in en Edits ✨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39" y="2341611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Pin en Edits ✨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090" y="193204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in en Edits ✨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36" y="77564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Pin en Edits ✨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991" y="2825105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8" descr="Pin en Edits ✨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7" y="77563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Pin en Edits ✨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490" y="2676922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48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715">
        <p14:doors dir="vert"/>
      </p:transition>
    </mc:Choice>
    <mc:Fallback xmlns="">
      <p:transition spd="slow" advTm="167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Navidad Helen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Navidad Helen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separador%20navidad%20blogdeimagenes%20%2834%29_thumb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92" y="-4936"/>
            <a:ext cx="6912540" cy="105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HRIST~123242427312_thumb%5B1%5D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292" y="3443833"/>
            <a:ext cx="2038350" cy="255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HRIST~123242427312_thumb%5B1%5D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56577" y="3443833"/>
            <a:ext cx="2038350" cy="255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46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494">
        <p:blinds dir="vert"/>
      </p:transition>
    </mc:Choice>
    <mc:Fallback xmlns="">
      <p:transition spd="slow" advTm="15494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1" descr="C:\Users\Eleni\Desktop\Navidad Helen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0" y="24408"/>
            <a:ext cx="9154806" cy="5854842"/>
            <a:chOff x="-10806" y="0"/>
            <a:chExt cx="9154806" cy="5854842"/>
          </a:xfrm>
        </p:grpSpPr>
        <p:pic>
          <p:nvPicPr>
            <p:cNvPr id="5" name="Picture 2" descr="http://img80.imageshack.us/img80/1011/k1pojodu9zvsaj5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10806" y="0"/>
              <a:ext cx="9154806" cy="5715000"/>
            </a:xfrm>
            <a:prstGeom prst="rect">
              <a:avLst/>
            </a:prstGeom>
            <a:noFill/>
          </p:spPr>
        </p:pic>
        <p:pic>
          <p:nvPicPr>
            <p:cNvPr id="6" name="Picture 8" descr="http://www.silvitablanco.com.ar/feliz_navidad/papa_noel/kerstallerlei5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092280" y="3488033"/>
              <a:ext cx="1857375" cy="1905000"/>
            </a:xfrm>
            <a:prstGeom prst="rect">
              <a:avLst/>
            </a:prstGeom>
            <a:noFill/>
          </p:spPr>
        </p:pic>
        <p:pic>
          <p:nvPicPr>
            <p:cNvPr id="7" name="Picture 9" descr="http://img156.imageshack.us/img156/2513/114rc1jz5jh6.gif"/>
            <p:cNvPicPr>
              <a:picLocks noChangeAspect="1" noChangeArrowheads="1" noCrop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6503" y="3488033"/>
              <a:ext cx="2599733" cy="2366809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0567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981">
        <p14:glitter pattern="hexagon"/>
      </p:transition>
    </mc:Choice>
    <mc:Fallback xmlns="">
      <p:transition spd="slow" advTm="249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4" descr="C:\Users\Eleni\Desktop\Navidad Helen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0" y="2628"/>
            <a:ext cx="9180512" cy="5712371"/>
            <a:chOff x="0" y="0"/>
            <a:chExt cx="9144000" cy="5715000"/>
          </a:xfrm>
        </p:grpSpPr>
        <p:pic>
          <p:nvPicPr>
            <p:cNvPr id="6" name="Picture 15" descr="C:\Users\Eleni\Desktop\Navidad Helen\Diapositiva15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 descr="Feliz Navidad | My Riconcito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1779" y="3793604"/>
              <a:ext cx="2491415" cy="13869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4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7220"/>
            <a:ext cx="2904514" cy="290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050" y="337220"/>
            <a:ext cx="2904514" cy="290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486" y="337220"/>
            <a:ext cx="2904514" cy="290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7460"/>
            <a:ext cx="2904514" cy="290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804781"/>
            <a:ext cx="2904514" cy="290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858813"/>
            <a:ext cx="2904514" cy="290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93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64">
        <p:split orient="vert"/>
      </p:transition>
    </mc:Choice>
    <mc:Fallback xmlns="">
      <p:transition spd="slow" advTm="1606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reye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52" b="-854"/>
          <a:stretch/>
        </p:blipFill>
        <p:spPr bwMode="auto">
          <a:xfrm>
            <a:off x="0" y="-1514"/>
            <a:ext cx="9240466" cy="571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feliz navidad 2021\Diapositiva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Pin en Edits ✨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090" y="121196"/>
            <a:ext cx="304800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Pin en Edits ✨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644" y="-1514"/>
            <a:ext cx="4587204" cy="530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Pin en Edits ✨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18"/>
            <a:ext cx="3048000" cy="534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74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506">
        <p14:vortex dir="r"/>
      </p:transition>
    </mc:Choice>
    <mc:Fallback xmlns="">
      <p:transition spd="slow" advTm="175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Navidad Helen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merry christm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3102" y="-26936"/>
            <a:ext cx="1296144" cy="1403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merry christm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258" y="162290"/>
            <a:ext cx="1296144" cy="1403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merry christm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0769" y="22406"/>
            <a:ext cx="1296144" cy="1403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merry christm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38841" y="337874"/>
            <a:ext cx="1296144" cy="1403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▷ Ángeles: Imágenes Animadas, Gifs y Animaciones ¡100% GRATIS!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3258" y="2065412"/>
            <a:ext cx="2040161" cy="2883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5" descr="angel gif ange noel - PicMix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0"/>
            <a:ext cx="224790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7" descr="▷ Pastores: Imágenes Animadas, Gifs y Animaciones ¡100% GRATIS!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21596"/>
            <a:ext cx="1858492" cy="1858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leni\Desktop\Navidad Helen\Diapositiva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71" y="0"/>
            <a:ext cx="917035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009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767">
        <p14:ripple dir="ld"/>
      </p:transition>
    </mc:Choice>
    <mc:Fallback>
      <p:transition spd="slow" advTm="167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7" descr="C:\Users\Eleni\Desktop\Navidad Helen\Diapositiva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56" y="12229"/>
            <a:ext cx="914975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7195612" y="4808146"/>
            <a:ext cx="1651579" cy="354721"/>
            <a:chOff x="7195612" y="4808146"/>
            <a:chExt cx="1651579" cy="354721"/>
          </a:xfrm>
        </p:grpSpPr>
        <p:pic>
          <p:nvPicPr>
            <p:cNvPr id="5" name="Picture 2" descr=" 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5536" l="4870" r="8928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2782" y="4836865"/>
              <a:ext cx="579243" cy="315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7390" y="4808146"/>
              <a:ext cx="429801" cy="3547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10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1271" r="9872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79380" y="4823797"/>
              <a:ext cx="386716" cy="3293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0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1271" r="9872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8692" y="4812659"/>
              <a:ext cx="459487" cy="340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2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5612" y="4808146"/>
              <a:ext cx="415304" cy="3446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9562" r="89243">
                        <a14:backgroundMark x1="62550" y1="2488" x2="57769" y2="14428"/>
                        <a14:backgroundMark x1="57769" y1="14428" x2="57769" y2="14428"/>
                        <a14:backgroundMark x1="57769" y1="14428" x2="57769" y2="14428"/>
                        <a14:backgroundMark x1="68526" y1="1493" x2="68526" y2="14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894" y="3721596"/>
            <a:ext cx="1941173" cy="1554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" name="14 Grupo"/>
          <p:cNvGrpSpPr/>
          <p:nvPr/>
        </p:nvGrpSpPr>
        <p:grpSpPr>
          <a:xfrm>
            <a:off x="-40685" y="-6821"/>
            <a:ext cx="9184683" cy="5721821"/>
            <a:chOff x="-40685" y="-6821"/>
            <a:chExt cx="9184683" cy="5721821"/>
          </a:xfrm>
        </p:grpSpPr>
        <p:pic>
          <p:nvPicPr>
            <p:cNvPr id="12" name="Picture 2" descr="C:\Users\Eleni\Desktop\Feliz Navidad 2021 Helen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685" y="-6821"/>
              <a:ext cx="9184683" cy="5721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Resultado de imagen de gifs de besos navideños&quot;"/>
            <p:cNvPicPr>
              <a:picLocks noChangeAspect="1" noChangeArrowheads="1" noCrop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184" y="3145532"/>
              <a:ext cx="2088232" cy="17281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7566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439">
        <p14:glitter pattern="hexagon"/>
      </p:transition>
    </mc:Choice>
    <mc:Fallback xmlns="">
      <p:transition spd="slow" advTm="194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8" descr="C:\Users\Eleni\Desktop\Navidad Helen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90" y="61912"/>
            <a:ext cx="9144000" cy="5099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0" y="-19659"/>
            <a:ext cx="9144000" cy="5793943"/>
            <a:chOff x="0" y="-19659"/>
            <a:chExt cx="9144000" cy="5793943"/>
          </a:xfrm>
        </p:grpSpPr>
        <p:pic>
          <p:nvPicPr>
            <p:cNvPr id="5" name="Picture 36" descr="C:\Users\Eleni\Desktop\Navidad Helen\Diapositiva6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ɢɪғ ᴘɴɢ | Wiki | •Editores Amino• Amino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808" y="121196"/>
              <a:ext cx="3031735" cy="5653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8" descr="ɢɪғ ᴘɴɢ | Wiki | •Editores Amino• Amino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06" y="121196"/>
              <a:ext cx="2713802" cy="56229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0" descr="ɢɪғ ᴘɴɢ | Wiki | •Editores Amino• Amino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0317" y="-19659"/>
              <a:ext cx="2938643" cy="5587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4781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00">
        <p14:vortex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Navidad Helen\Diapositiva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0"/>
          <a:stretch/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eliz-navidad-letras-4.gif (600×300) | Navidad, Feliz navidad, Navidad  christm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-94828"/>
            <a:ext cx="3384376" cy="1582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Felices Fiestas de Navidad: «Carta a los Reyes Magos» – Radio Moralit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233" y="3505572"/>
            <a:ext cx="2239838" cy="208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2617481" y="5141761"/>
            <a:ext cx="1651579" cy="354721"/>
            <a:chOff x="2617481" y="5141761"/>
            <a:chExt cx="1651579" cy="354721"/>
          </a:xfrm>
        </p:grpSpPr>
        <p:pic>
          <p:nvPicPr>
            <p:cNvPr id="13" name="Picture 2" descr=" 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5536" l="4870" r="8928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4651" y="5170480"/>
              <a:ext cx="579243" cy="315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9259" y="5141761"/>
              <a:ext cx="429801" cy="3547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0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1271" r="9872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1249" y="5157412"/>
              <a:ext cx="386716" cy="3293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0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100000" l="1271" r="9872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0561" y="5146274"/>
              <a:ext cx="459487" cy="340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2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7481" y="5141761"/>
              <a:ext cx="415304" cy="3446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5613"/>
            <a:ext cx="1016602" cy="84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8" descr="C:\Users\Eleni\Desktop\Navidad Helen\Diapositiva90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079"/>
            <a:ext cx="9144000" cy="572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Artistas Con Los Que Michael Jackson Colaboro」 | Michael Jackson En Español  👑 Amino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682"/>
            <a:ext cx="5184576" cy="362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Artistas Con Los Que Michael Jackson Colaboro」 | Michael Jackson En Español  👑 Amino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783" y="-18110"/>
            <a:ext cx="5184576" cy="362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Artistas Con Los Que Michael Jackson Colaboro」 | Michael Jackson En Español  👑 Amino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" y="2090935"/>
            <a:ext cx="5184576" cy="362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Artistas Con Los Que Michael Jackson Colaboro」 | Michael Jackson En Español  👑 Amino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090934"/>
            <a:ext cx="5184576" cy="362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42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999">
        <p14:vortex dir="d"/>
      </p:transition>
    </mc:Choice>
    <mc:Fallback xmlns="">
      <p:transition spd="slow" advTm="279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6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6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2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4"/>
            <a:ext cx="914400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08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19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6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30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31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27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27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8168485"/>
      </p:ext>
    </p:extLst>
  </p:cSld>
  <p:clrMapOvr>
    <a:masterClrMapping/>
  </p:clrMapOvr>
  <p:transition spd="slow" advTm="11897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16</Words>
  <Application>Microsoft Office PowerPoint</Application>
  <PresentationFormat>Presentación en pantalla (16:10)</PresentationFormat>
  <Paragraphs>2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Kristen ITC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Navidad 2021</dc:title>
  <dc:creator>Helen VC</dc:creator>
  <cp:keywords>Feliz Navidad</cp:keywords>
  <cp:lastModifiedBy>Eleni</cp:lastModifiedBy>
  <cp:revision>38</cp:revision>
  <dcterms:created xsi:type="dcterms:W3CDTF">2021-12-17T16:12:09Z</dcterms:created>
  <dcterms:modified xsi:type="dcterms:W3CDTF">2021-12-19T17:30:45Z</dcterms:modified>
</cp:coreProperties>
</file>