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7"/>
  </p:notesMasterIdLst>
  <p:sldIdLst>
    <p:sldId id="266" r:id="rId4"/>
    <p:sldId id="256" r:id="rId5"/>
    <p:sldId id="272" r:id="rId6"/>
    <p:sldId id="260" r:id="rId7"/>
    <p:sldId id="257" r:id="rId8"/>
    <p:sldId id="263" r:id="rId9"/>
    <p:sldId id="265" r:id="rId10"/>
    <p:sldId id="262" r:id="rId11"/>
    <p:sldId id="261" r:id="rId12"/>
    <p:sldId id="268" r:id="rId13"/>
    <p:sldId id="275" r:id="rId14"/>
    <p:sldId id="276" r:id="rId15"/>
    <p:sldId id="277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khE1eLmpAN3k3Ha0vDt/g==" hashData="vKiQPyxjlPfMeuPHfeJ1Xgsz3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53B28-28B8-481D-93B5-663F043CC6A9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4F4EC-8475-41BE-8B06-7BAD92AC3D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0146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4F4EC-8475-41BE-8B06-7BAD92AC3DFC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245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5547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8125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8604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5272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797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1998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275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8052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6310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8011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7249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07/12/2013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087EB-3774-427E-99C5-0F111107517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957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34972-19D4-4485-9FD1-D473BAB4E0D7}" type="datetimeFigureOut">
              <a:rPr lang="es-ES" smtClean="0"/>
              <a:t>07/12/2013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C33EA-52A6-4428-951D-DFA9A040EA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47266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07/12/2013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0F2786-2572-4E0D-A5BE-53C3E454E47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dikal.ru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gged.com/Dzafio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media.photobucket.com/image/feliz%20navidad/cutie869/feliznavidad.gif?o=71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gif"/><Relationship Id="rId5" Type="http://schemas.openxmlformats.org/officeDocument/2006/relationships/image" Target="../media/image16.gif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4.bp.blogspot.com/_Om8BNTdFXRE/TNWyUj7yUaI/AAAAAAAABIo/Kr2pLKLsmzI/s1600/arbol+navidad+jeremiascap1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426" y="1076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Documents and Settings\Servidor\Mis documentos\ho-ho-ho--feliz-navidad_123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220" y="364636"/>
            <a:ext cx="4122748" cy="356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sitiosespana.com/webmasters/gif_navidad/gif_navidad/muneco_0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58325" y="0"/>
            <a:ext cx="2143140" cy="224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3.bp.blogspot.com/-iKZTfN0cKmk/Ukw89jjYyII/AAAAAAAA4Qk/zuwmS0yFeEg/s1600/corona-22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2320" y="5013176"/>
            <a:ext cx="1651565" cy="173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38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ndAc>
          <p:stSnd>
            <p:snd r:embed="rId2" name="Burrito Sabanero (Villancico) + Letra.wav"/>
          </p:stSnd>
        </p:sndAc>
      </p:transition>
    </mc:Choice>
    <mc:Fallback>
      <p:transition spd="slow" advTm="10000">
        <p:sndAc>
          <p:stSnd>
            <p:snd r:embed="rId2" name="Burrito Sabanero (Villancico) + Let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Mis documentos\Mis imágenes\candelas-0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0209" cy="6899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 rot="19654422">
            <a:off x="285720" y="3286124"/>
            <a:ext cx="9300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Feliz</a:t>
            </a:r>
            <a:endParaRPr lang="es-ES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 rot="19601815">
            <a:off x="1459830" y="2094850"/>
            <a:ext cx="141737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Navidad</a:t>
            </a:r>
            <a:endParaRPr lang="es-ES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6248" y="1142984"/>
            <a:ext cx="5581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Y </a:t>
            </a:r>
          </a:p>
          <a:p>
            <a:pPr algn="ctr"/>
            <a:r>
              <a:rPr lang="es-ES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Un</a:t>
            </a:r>
            <a:endParaRPr lang="es-ES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 rot="20048161">
            <a:off x="6166882" y="2214554"/>
            <a:ext cx="173957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venturoso</a:t>
            </a:r>
            <a:endParaRPr lang="es-ES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020364" y="3143248"/>
            <a:ext cx="8755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Año</a:t>
            </a:r>
          </a:p>
          <a:p>
            <a:pPr algn="ctr"/>
            <a:r>
              <a:rPr lang="es-ES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2014</a:t>
            </a:r>
            <a:endParaRPr lang="es-ES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58111" y="3000372"/>
            <a:ext cx="6340197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Para todos</a:t>
            </a:r>
            <a:r>
              <a:rPr lang="es-ES" sz="28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 </a:t>
            </a:r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los amigos</a:t>
            </a:r>
          </a:p>
          <a:p>
            <a:pPr algn="ctr"/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 que conforman este bello</a:t>
            </a:r>
          </a:p>
          <a:p>
            <a:pPr algn="ctr"/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Sitio en la web así </a:t>
            </a:r>
          </a:p>
          <a:p>
            <a:pPr algn="ctr"/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avie" pitchFamily="82" charset="0"/>
              </a:rPr>
              <a:t>como es mispps.com</a:t>
            </a:r>
          </a:p>
        </p:txBody>
      </p:sp>
      <p:pic>
        <p:nvPicPr>
          <p:cNvPr id="13" name="Picture 4" descr="https://encrypted-tbn0.gstatic.com/images?q=tbn:ANd9GcTX-5ZiGWCROI3xWbgkz8F5srs3xCKbbiLDi07TJkD2X08aQi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230188"/>
            <a:ext cx="1397000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https://encrypted-tbn0.gstatic.com/images?q=tbn:ANd9GcTX-5ZiGWCROI3xWbgkz8F5srs3xCKbbiLDi07TJkD2X08aQi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308" y="229522"/>
            <a:ext cx="1397000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470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82mt4cw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4915"/>
          </a:xfrm>
          <a:prstGeom prst="rect">
            <a:avLst/>
          </a:prstGeom>
          <a:noFill/>
        </p:spPr>
      </p:pic>
      <p:pic>
        <p:nvPicPr>
          <p:cNvPr id="5" name="Picture 4" descr="https://encrypted-tbn0.gstatic.com/images?q=tbn:ANd9GcTX-5ZiGWCROI3xWbgkz8F5srs3xCKbbiLDi07TJkD2X08aQid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6" b="88889" l="4861" r="8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5880" y="4660298"/>
            <a:ext cx="2143241" cy="231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763688" y="5343054"/>
            <a:ext cx="71287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El mejor de todos </a:t>
            </a:r>
            <a:r>
              <a:rPr lang="es-ES" sz="3200" b="1" dirty="0">
                <a:latin typeface="Monotype Corsiva" pitchFamily="66" charset="0"/>
              </a:rPr>
              <a:t>los regalos debajo del árbol de navidad es la presencia de una familia feliz.</a:t>
            </a:r>
          </a:p>
        </p:txBody>
      </p:sp>
      <p:pic>
        <p:nvPicPr>
          <p:cNvPr id="12290" name="Picture 2" descr="http://3.bp.blogspot.com/-iKZTfN0cKmk/Ukw89jjYyII/AAAAAAAA4Qk/zuwmS0yFeEg/s1600/corona-22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90246" y="548680"/>
            <a:ext cx="1602233" cy="167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44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8896" y="0"/>
            <a:ext cx="93528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http://www.dudimundo.com/NAVIDAD/IMAGENES/NACIMIENT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808" y="1556792"/>
            <a:ext cx="5256584" cy="4741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827584" y="330952"/>
            <a:ext cx="80648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C000"/>
                </a:solidFill>
                <a:latin typeface="Monotype Corsiva" pitchFamily="66" charset="0"/>
              </a:rPr>
              <a:t>L</a:t>
            </a:r>
            <a:r>
              <a:rPr lang="es-ES" sz="3200" b="1" dirty="0">
                <a:latin typeface="Monotype Corsiva" pitchFamily="66" charset="0"/>
              </a:rPr>
              <a:t>a mejor forma de celebrar esta Navidad es dando la bienvenida al niño Jesús con nuestros corazones llenos de paz y amor.</a:t>
            </a:r>
            <a:br>
              <a:rPr lang="es-ES" sz="3200" b="1" dirty="0">
                <a:latin typeface="Monotype Corsiva" pitchFamily="66" charset="0"/>
              </a:rPr>
            </a:br>
            <a:endParaRPr lang="es-ES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69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3.bp.blogspot.com/_OQ0tVNSe8gA/TPaEHBDSnXI/AAAAAAAAAD8/D2xr6Wzs_Q0/s1600/navidad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n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536" y="5013176"/>
            <a:ext cx="7992888" cy="16474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332656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atin typeface="Monotype Corsiva" pitchFamily="66" charset="0"/>
              </a:rPr>
              <a:t>Que en estas fiestas la magia sea tu mejor traje, tu sonrisa el mejor regalo, tus ojos el mejor destino, y tu felicidad mi mejor deseo”</a:t>
            </a:r>
          </a:p>
        </p:txBody>
      </p:sp>
    </p:spTree>
    <p:extLst>
      <p:ext uri="{BB962C8B-B14F-4D97-AF65-F5344CB8AC3E}">
        <p14:creationId xmlns:p14="http://schemas.microsoft.com/office/powerpoint/2010/main" val="313070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75" y="17463"/>
            <a:ext cx="9150350" cy="682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907704" y="1124744"/>
            <a:ext cx="66247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3200" b="1" dirty="0">
                <a:latin typeface="Monotype Corsiva" pitchFamily="66" charset="0"/>
              </a:rPr>
              <a:t>Mientras </a:t>
            </a:r>
            <a:r>
              <a:rPr lang="es-ES" sz="3200" b="1" dirty="0" smtClean="0">
                <a:latin typeface="Monotype Corsiva" pitchFamily="66" charset="0"/>
              </a:rPr>
              <a:t>exista </a:t>
            </a:r>
            <a:r>
              <a:rPr lang="es-ES" sz="3200" b="1" dirty="0">
                <a:latin typeface="Monotype Corsiva" pitchFamily="66" charset="0"/>
              </a:rPr>
              <a:t>un corazón tocado por Dios, la Navidad prevalecerá tan blanca y dulce, que podrá tocar al mundo entero.</a:t>
            </a:r>
          </a:p>
        </p:txBody>
      </p:sp>
      <p:pic>
        <p:nvPicPr>
          <p:cNvPr id="5" name="Picture 4" descr="Imagen2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2797918"/>
            <a:ext cx="3240360" cy="1266925"/>
          </a:xfrm>
          <a:prstGeom prst="rect">
            <a:avLst/>
          </a:prstGeom>
          <a:noFill/>
        </p:spPr>
      </p:pic>
      <p:pic>
        <p:nvPicPr>
          <p:cNvPr id="7170" name="Picture 2" descr="http://3.bp.blogspot.com/-iKZTfN0cKmk/Ukw89jjYyII/AAAAAAAA4Qk/zuwmS0yFeEg/s1600/corona-22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379301" cy="144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73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0" y="3175"/>
            <a:ext cx="92725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0034" y="5517232"/>
            <a:ext cx="85255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>
                <a:solidFill>
                  <a:srgbClr val="FFFF00"/>
                </a:solidFill>
                <a:latin typeface="Monotype Corsiva" pitchFamily="66" charset="0"/>
              </a:rPr>
              <a:t>Que la Navidad nos llene de </a:t>
            </a:r>
            <a:r>
              <a:rPr lang="es-ES" sz="3200" b="1" dirty="0">
                <a:solidFill>
                  <a:srgbClr val="FFFF00"/>
                </a:solidFill>
                <a:latin typeface="Monotype Corsiva" pitchFamily="66" charset="0"/>
              </a:rPr>
              <a:t>inspiración duradera para alcanzar todos nuestros proyectos y sentirnos realizados</a:t>
            </a:r>
          </a:p>
        </p:txBody>
      </p:sp>
      <p:pic>
        <p:nvPicPr>
          <p:cNvPr id="11270" name="Picture 6" descr="http://www.caxigalines.net/gifanimados/navidad/guirnaldas/guirnaldas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8860460">
            <a:off x="-576143" y="707079"/>
            <a:ext cx="5343525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foro.univision.com/t5/image/serverpage/image-id/1787i410474842920D1C7/image-size/large/is-moderation-mode/true?v=mpbl-1&amp;px=600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34" y="70644"/>
            <a:ext cx="164147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://1.bp.blogspot.com/-X42CD_OjYPA/UqDetuHOlaI/AAAAAAACAfQ/SWqdZhjli7I/s1600/Im%C3%A1genes-de-Navidad-postales--esferas-y-gifs-+(2)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60350"/>
            <a:ext cx="11874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884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www.viajeahorro.com/wp-content/plugins/image-shadow/cache/2afb0309e0bb8f006a188e1e8e9b95a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91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Imagen10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4298471"/>
            <a:ext cx="1292681" cy="86022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5099" y="5158691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atin typeface="Monotype Corsiva" pitchFamily="66" charset="0"/>
              </a:rPr>
              <a:t>Olvidemos todo lo malo de este año que está por terminarse, recordemos que la Navidad es un tiempo de perdón y amor.</a:t>
            </a:r>
          </a:p>
        </p:txBody>
      </p:sp>
      <p:pic>
        <p:nvPicPr>
          <p:cNvPr id="6" name="Picture 2" descr="http://www.sitiosespana.com/webmasters/gif_navidad/gif_navidad/muneco_02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376" y="3983602"/>
            <a:ext cx="1423060" cy="1489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caxigalines.net/gifanimados/navidad/guirnaldas/guirnaldas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155343">
            <a:off x="-355069" y="629147"/>
            <a:ext cx="5343525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imagenesamor.net/images/wallpapers/navidad%20y%20amor-655698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s49.radikal.ru/i126/1012/bd/0e53df935488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3966" y="5000636"/>
            <a:ext cx="2645894" cy="16166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86000" y="3105835"/>
            <a:ext cx="6246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atin typeface="Monotype Corsiva" pitchFamily="66" charset="0"/>
              </a:rPr>
              <a:t>El amor es amistad. Vive con siempre él y especialmente... esta Navidad.</a:t>
            </a:r>
            <a:endParaRPr lang="es-ES" sz="3200" dirty="0">
              <a:latin typeface="Monotype Corsiva" pitchFamily="66" charset="0"/>
            </a:endParaRPr>
          </a:p>
        </p:txBody>
      </p:sp>
      <p:pic>
        <p:nvPicPr>
          <p:cNvPr id="6" name="Picture 2" descr="http://www.1001navidad.com/gif-navidad/01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83053"/>
            <a:ext cx="2374697" cy="237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3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 descr="http://i2.tagstat.com/image02/e/565b/000z054LBpr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941168"/>
            <a:ext cx="1743239" cy="17026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77007" y="476672"/>
            <a:ext cx="79208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atin typeface="Monotype Corsiva" pitchFamily="66" charset="0"/>
              </a:rPr>
              <a:t>Si quieres un año de prosperidad, siembra trigo. Si quieres diez años de prosperidad, siembra árboles frutales. Si quieres una vida de prosperidad, siembra amigos. </a:t>
            </a:r>
            <a:endParaRPr lang="es-ES" sz="2800" b="1" dirty="0" smtClean="0">
              <a:latin typeface="Monotype Corsiva" pitchFamily="66" charset="0"/>
            </a:endParaRPr>
          </a:p>
          <a:p>
            <a:r>
              <a:rPr lang="es-ES" sz="2800" b="1" dirty="0" smtClean="0">
                <a:latin typeface="Monotype Corsiva" pitchFamily="66" charset="0"/>
              </a:rPr>
              <a:t>Te </a:t>
            </a:r>
            <a:r>
              <a:rPr lang="es-ES" sz="2800" b="1" dirty="0">
                <a:latin typeface="Monotype Corsiva" pitchFamily="66" charset="0"/>
              </a:rPr>
              <a:t>deseo que siembres muchos amigos el año...</a:t>
            </a:r>
            <a:endParaRPr lang="es-ES" sz="28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88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eliz Navidad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0808"/>
            <a:ext cx="9144000" cy="7087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757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3692" y="188640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103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6192" y="4617653"/>
            <a:ext cx="2148047" cy="1528248"/>
          </a:xfrm>
          <a:prstGeom prst="rect">
            <a:avLst/>
          </a:prstGeom>
          <a:noFill/>
        </p:spPr>
      </p:pic>
      <p:pic>
        <p:nvPicPr>
          <p:cNvPr id="6146" name="Picture 2" descr="http://i668.photobucket.com/albums/vv49/Emydiamond/EmyIsalamic/An%20Islamic%20signatures/Glitter/2620770v2zihs6q1j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12477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1.bp.blogspot.com/-X42CD_OjYPA/UqDetuHOlaI/AAAAAAACAfQ/SWqdZhjli7I/s1600/Im%C3%A1genes-de-Navidad-postales--esferas-y-gifs-+(2)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40945" y="548680"/>
            <a:ext cx="1369220" cy="182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alinette35.a.l.pic.centerblog.net/79q5q4g6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34" y="4149080"/>
            <a:ext cx="24860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915816" y="4365104"/>
            <a:ext cx="3462807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Feliz </a:t>
            </a:r>
            <a:r>
              <a:rPr lang="es-ES" sz="36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Navida</a:t>
            </a:r>
            <a:r>
              <a:rPr lang="es-E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d y</a:t>
            </a:r>
          </a:p>
          <a:p>
            <a:pPr algn="ctr"/>
            <a:r>
              <a:rPr lang="es-E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un Venturoso </a:t>
            </a:r>
          </a:p>
          <a:p>
            <a:pPr algn="ctr"/>
            <a:r>
              <a:rPr lang="es-E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Año 2014  les desea </a:t>
            </a:r>
          </a:p>
          <a:p>
            <a:pPr algn="ctr"/>
            <a:r>
              <a:rPr lang="es-ES" sz="3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Amore</a:t>
            </a:r>
            <a:endParaRPr lang="es-ES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29134-0B80-4926-87DF-991BE1B7726D}" type="datetime1">
              <a:rPr lang="es-ES" sz="1600" b="1" smtClean="0">
                <a:solidFill>
                  <a:srgbClr val="C00000"/>
                </a:solidFill>
                <a:latin typeface="Monotype Corsiva" pitchFamily="66" charset="0"/>
              </a:rPr>
              <a:t>07/12/2013</a:t>
            </a:fld>
            <a:endParaRPr lang="es-ES" sz="16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z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Navidad</Template>
  <TotalTime>13</TotalTime>
  <Words>288</Words>
  <Application>Microsoft Office PowerPoint</Application>
  <PresentationFormat>Presentación en pantalla (4:3)</PresentationFormat>
  <Paragraphs>54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Feliz Navidad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2</cp:revision>
  <dcterms:created xsi:type="dcterms:W3CDTF">2013-12-08T00:03:03Z</dcterms:created>
  <dcterms:modified xsi:type="dcterms:W3CDTF">2013-12-08T00:16:23Z</dcterms:modified>
</cp:coreProperties>
</file>