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23"/>
  </p:notesMasterIdLst>
  <p:sldIdLst>
    <p:sldId id="343" r:id="rId3"/>
    <p:sldId id="330" r:id="rId4"/>
    <p:sldId id="351" r:id="rId5"/>
    <p:sldId id="358" r:id="rId6"/>
    <p:sldId id="326" r:id="rId7"/>
    <p:sldId id="345" r:id="rId8"/>
    <p:sldId id="347" r:id="rId9"/>
    <p:sldId id="359" r:id="rId10"/>
    <p:sldId id="325" r:id="rId11"/>
    <p:sldId id="352" r:id="rId12"/>
    <p:sldId id="327" r:id="rId13"/>
    <p:sldId id="346" r:id="rId14"/>
    <p:sldId id="328" r:id="rId15"/>
    <p:sldId id="355" r:id="rId16"/>
    <p:sldId id="329" r:id="rId17"/>
    <p:sldId id="360" r:id="rId18"/>
    <p:sldId id="357" r:id="rId19"/>
    <p:sldId id="350" r:id="rId20"/>
    <p:sldId id="308" r:id="rId21"/>
    <p:sldId id="361" r:id="rId22"/>
  </p:sldIdLst>
  <p:sldSz cx="11880850" cy="8280400"/>
  <p:notesSz cx="6858000" cy="9144000"/>
  <p:defaultTextStyle>
    <a:defPPr>
      <a:defRPr lang="es-ES"/>
    </a:defPPr>
    <a:lvl1pPr marL="0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76026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52053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28079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04105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880131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456158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032184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608210" algn="l" defTabSz="115205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Ctf0x5hnFUIn3fORuJkKw==" hashData="7TiEVndlbu5Mh8BgL9uXPLqwXX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234" y="168"/>
      </p:cViewPr>
      <p:guideLst>
        <p:guide orient="horz" pos="2608"/>
        <p:guide pos="37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4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3BF6AA-69C5-4636-9C86-3FFDA1592F79}" type="datetimeFigureOut">
              <a:rPr lang="es-ES" smtClean="0"/>
              <a:t>15/12/2015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69963" y="685800"/>
            <a:ext cx="49180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DF7D85-ECA3-4CE7-90A9-E34F9160937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608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3ECE7-B48F-443E-A548-4823B9D0B4CF}" type="datetimeFigureOut">
              <a:rPr lang="es-ES" smtClean="0"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00EF7-155A-47A5-98FB-2AEFF9542E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572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3ECE7-B48F-443E-A548-4823B9D0B4CF}" type="datetimeFigureOut">
              <a:rPr lang="es-ES" smtClean="0"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00EF7-155A-47A5-98FB-2AEFF9542E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166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3ECE7-B48F-443E-A548-4823B9D0B4CF}" type="datetimeFigureOut">
              <a:rPr lang="es-ES" smtClean="0"/>
              <a:t>15/12/2015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00EF7-155A-47A5-98FB-2AEFF9542E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7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91064" y="2572307"/>
            <a:ext cx="10098723" cy="1774919"/>
          </a:xfrm>
          <a:prstGeom prst="rect">
            <a:avLst/>
          </a:prstGeom>
        </p:spPr>
        <p:txBody>
          <a:bodyPr lIns="115205" tIns="57603" rIns="115205" bIns="5760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82128" y="4692227"/>
            <a:ext cx="8316595" cy="2116102"/>
          </a:xfrm>
          <a:prstGeom prst="rect">
            <a:avLst/>
          </a:prstGeom>
        </p:spPr>
        <p:txBody>
          <a:bodyPr lIns="115205" tIns="57603" rIns="115205" bIns="57603"/>
          <a:lstStyle>
            <a:lvl1pPr marL="0" indent="0" algn="ctr">
              <a:buNone/>
              <a:defRPr/>
            </a:lvl1pPr>
            <a:lvl2pPr marL="576026" indent="0" algn="ctr">
              <a:buNone/>
              <a:defRPr/>
            </a:lvl2pPr>
            <a:lvl3pPr marL="1152053" indent="0" algn="ctr">
              <a:buNone/>
              <a:defRPr/>
            </a:lvl3pPr>
            <a:lvl4pPr marL="1728079" indent="0" algn="ctr">
              <a:buNone/>
              <a:defRPr/>
            </a:lvl4pPr>
            <a:lvl5pPr marL="2304105" indent="0" algn="ctr">
              <a:buNone/>
              <a:defRPr/>
            </a:lvl5pPr>
            <a:lvl6pPr marL="2880131" indent="0" algn="ctr">
              <a:buNone/>
              <a:defRPr/>
            </a:lvl6pPr>
            <a:lvl7pPr marL="3456158" indent="0" algn="ctr">
              <a:buNone/>
              <a:defRPr/>
            </a:lvl7pPr>
            <a:lvl8pPr marL="4032184" indent="0" algn="ctr">
              <a:buNone/>
              <a:defRPr/>
            </a:lvl8pPr>
            <a:lvl9pPr marL="460821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650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3" y="331601"/>
            <a:ext cx="10692765" cy="1380067"/>
          </a:xfrm>
          <a:prstGeom prst="rect">
            <a:avLst/>
          </a:prstGeom>
        </p:spPr>
        <p:txBody>
          <a:bodyPr lIns="115205" tIns="57603" rIns="115205" bIns="5760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94043" y="1932095"/>
            <a:ext cx="10692765" cy="5464682"/>
          </a:xfrm>
          <a:prstGeom prst="rect">
            <a:avLst/>
          </a:prstGeom>
        </p:spPr>
        <p:txBody>
          <a:bodyPr lIns="115205" tIns="57603" rIns="115205" bIns="5760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262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38505" y="5320928"/>
            <a:ext cx="10098723" cy="1644581"/>
          </a:xfrm>
          <a:prstGeom prst="rect">
            <a:avLst/>
          </a:prstGeom>
        </p:spPr>
        <p:txBody>
          <a:bodyPr lIns="115205" tIns="57603" rIns="115205" bIns="57603" anchor="t"/>
          <a:lstStyle>
            <a:lvl1pPr algn="l">
              <a:defRPr sz="5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38505" y="3509589"/>
            <a:ext cx="10098723" cy="1811337"/>
          </a:xfrm>
          <a:prstGeom prst="rect">
            <a:avLst/>
          </a:prstGeom>
        </p:spPr>
        <p:txBody>
          <a:bodyPr lIns="115205" tIns="57603" rIns="115205" bIns="57603" anchor="b"/>
          <a:lstStyle>
            <a:lvl1pPr marL="0" indent="0">
              <a:buNone/>
              <a:defRPr sz="2500"/>
            </a:lvl1pPr>
            <a:lvl2pPr marL="576026" indent="0">
              <a:buNone/>
              <a:defRPr sz="2300"/>
            </a:lvl2pPr>
            <a:lvl3pPr marL="1152053" indent="0">
              <a:buNone/>
              <a:defRPr sz="2000"/>
            </a:lvl3pPr>
            <a:lvl4pPr marL="1728079" indent="0">
              <a:buNone/>
              <a:defRPr sz="1800"/>
            </a:lvl4pPr>
            <a:lvl5pPr marL="2304105" indent="0">
              <a:buNone/>
              <a:defRPr sz="1800"/>
            </a:lvl5pPr>
            <a:lvl6pPr marL="2880131" indent="0">
              <a:buNone/>
              <a:defRPr sz="1800"/>
            </a:lvl6pPr>
            <a:lvl7pPr marL="3456158" indent="0">
              <a:buNone/>
              <a:defRPr sz="1800"/>
            </a:lvl7pPr>
            <a:lvl8pPr marL="4032184" indent="0">
              <a:buNone/>
              <a:defRPr sz="1800"/>
            </a:lvl8pPr>
            <a:lvl9pPr marL="4608210" indent="0">
              <a:buNone/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354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3" y="331601"/>
            <a:ext cx="10692765" cy="1380067"/>
          </a:xfrm>
          <a:prstGeom prst="rect">
            <a:avLst/>
          </a:prstGeom>
        </p:spPr>
        <p:txBody>
          <a:bodyPr lIns="115205" tIns="57603" rIns="115205" bIns="5760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94043" y="1932095"/>
            <a:ext cx="5247375" cy="5464682"/>
          </a:xfrm>
          <a:prstGeom prst="rect">
            <a:avLst/>
          </a:prstGeom>
        </p:spPr>
        <p:txBody>
          <a:bodyPr lIns="115205" tIns="57603" rIns="115205" bIns="57603"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39432" y="1932095"/>
            <a:ext cx="5247375" cy="5464682"/>
          </a:xfrm>
          <a:prstGeom prst="rect">
            <a:avLst/>
          </a:prstGeom>
        </p:spPr>
        <p:txBody>
          <a:bodyPr lIns="115205" tIns="57603" rIns="115205" bIns="57603"/>
          <a:lstStyle>
            <a:lvl1pPr>
              <a:defRPr sz="35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674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3" y="331601"/>
            <a:ext cx="10692765" cy="1380067"/>
          </a:xfrm>
          <a:prstGeom prst="rect">
            <a:avLst/>
          </a:prstGeom>
        </p:spPr>
        <p:txBody>
          <a:bodyPr lIns="115205" tIns="57603" rIns="115205" bIns="57603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2" y="1853508"/>
            <a:ext cx="5249439" cy="772456"/>
          </a:xfrm>
          <a:prstGeom prst="rect">
            <a:avLst/>
          </a:prstGeom>
        </p:spPr>
        <p:txBody>
          <a:bodyPr lIns="115205" tIns="57603" rIns="115205" bIns="57603" anchor="b"/>
          <a:lstStyle>
            <a:lvl1pPr marL="0" indent="0">
              <a:buNone/>
              <a:defRPr sz="3000" b="1"/>
            </a:lvl1pPr>
            <a:lvl2pPr marL="576026" indent="0">
              <a:buNone/>
              <a:defRPr sz="2500" b="1"/>
            </a:lvl2pPr>
            <a:lvl3pPr marL="1152053" indent="0">
              <a:buNone/>
              <a:defRPr sz="2300" b="1"/>
            </a:lvl3pPr>
            <a:lvl4pPr marL="1728079" indent="0">
              <a:buNone/>
              <a:defRPr sz="2000" b="1"/>
            </a:lvl4pPr>
            <a:lvl5pPr marL="2304105" indent="0">
              <a:buNone/>
              <a:defRPr sz="2000" b="1"/>
            </a:lvl5pPr>
            <a:lvl6pPr marL="2880131" indent="0">
              <a:buNone/>
              <a:defRPr sz="2000" b="1"/>
            </a:lvl6pPr>
            <a:lvl7pPr marL="3456158" indent="0">
              <a:buNone/>
              <a:defRPr sz="2000" b="1"/>
            </a:lvl7pPr>
            <a:lvl8pPr marL="4032184" indent="0">
              <a:buNone/>
              <a:defRPr sz="2000" b="1"/>
            </a:lvl8pPr>
            <a:lvl9pPr marL="4608210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94042" y="2625960"/>
            <a:ext cx="5249439" cy="4770814"/>
          </a:xfrm>
          <a:prstGeom prst="rect">
            <a:avLst/>
          </a:prstGeom>
        </p:spPr>
        <p:txBody>
          <a:bodyPr lIns="115205" tIns="57603" rIns="115205" bIns="57603"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035318" y="1853508"/>
            <a:ext cx="5251501" cy="772456"/>
          </a:xfrm>
          <a:prstGeom prst="rect">
            <a:avLst/>
          </a:prstGeom>
        </p:spPr>
        <p:txBody>
          <a:bodyPr lIns="115205" tIns="57603" rIns="115205" bIns="57603" anchor="b"/>
          <a:lstStyle>
            <a:lvl1pPr marL="0" indent="0">
              <a:buNone/>
              <a:defRPr sz="3000" b="1"/>
            </a:lvl1pPr>
            <a:lvl2pPr marL="576026" indent="0">
              <a:buNone/>
              <a:defRPr sz="2500" b="1"/>
            </a:lvl2pPr>
            <a:lvl3pPr marL="1152053" indent="0">
              <a:buNone/>
              <a:defRPr sz="2300" b="1"/>
            </a:lvl3pPr>
            <a:lvl4pPr marL="1728079" indent="0">
              <a:buNone/>
              <a:defRPr sz="2000" b="1"/>
            </a:lvl4pPr>
            <a:lvl5pPr marL="2304105" indent="0">
              <a:buNone/>
              <a:defRPr sz="2000" b="1"/>
            </a:lvl5pPr>
            <a:lvl6pPr marL="2880131" indent="0">
              <a:buNone/>
              <a:defRPr sz="2000" b="1"/>
            </a:lvl6pPr>
            <a:lvl7pPr marL="3456158" indent="0">
              <a:buNone/>
              <a:defRPr sz="2000" b="1"/>
            </a:lvl7pPr>
            <a:lvl8pPr marL="4032184" indent="0">
              <a:buNone/>
              <a:defRPr sz="2000" b="1"/>
            </a:lvl8pPr>
            <a:lvl9pPr marL="4608210" indent="0">
              <a:buNone/>
              <a:defRPr sz="20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035318" y="2625960"/>
            <a:ext cx="5251501" cy="4770814"/>
          </a:xfrm>
          <a:prstGeom prst="rect">
            <a:avLst/>
          </a:prstGeom>
        </p:spPr>
        <p:txBody>
          <a:bodyPr lIns="115205" tIns="57603" rIns="115205" bIns="57603"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825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3" y="331601"/>
            <a:ext cx="10692765" cy="1380067"/>
          </a:xfrm>
          <a:prstGeom prst="rect">
            <a:avLst/>
          </a:prstGeom>
        </p:spPr>
        <p:txBody>
          <a:bodyPr lIns="115205" tIns="57603" rIns="115205" bIns="5760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090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381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68" y="329683"/>
            <a:ext cx="3908718" cy="1403069"/>
          </a:xfrm>
          <a:prstGeom prst="rect">
            <a:avLst/>
          </a:prstGeom>
        </p:spPr>
        <p:txBody>
          <a:bodyPr lIns="115205" tIns="57603" rIns="115205" bIns="57603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45082" y="329689"/>
            <a:ext cx="6641725" cy="7067092"/>
          </a:xfrm>
          <a:prstGeom prst="rect">
            <a:avLst/>
          </a:prstGeom>
        </p:spPr>
        <p:txBody>
          <a:bodyPr lIns="115205" tIns="57603" rIns="115205" bIns="57603"/>
          <a:lstStyle>
            <a:lvl1pPr>
              <a:defRPr sz="4000"/>
            </a:lvl1pPr>
            <a:lvl2pPr>
              <a:defRPr sz="35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4068" y="1732757"/>
            <a:ext cx="3908718" cy="5664024"/>
          </a:xfrm>
          <a:prstGeom prst="rect">
            <a:avLst/>
          </a:prstGeom>
        </p:spPr>
        <p:txBody>
          <a:bodyPr lIns="115205" tIns="57603" rIns="115205" bIns="57603"/>
          <a:lstStyle>
            <a:lvl1pPr marL="0" indent="0">
              <a:buNone/>
              <a:defRPr sz="1800"/>
            </a:lvl1pPr>
            <a:lvl2pPr marL="576026" indent="0">
              <a:buNone/>
              <a:defRPr sz="1500"/>
            </a:lvl2pPr>
            <a:lvl3pPr marL="1152053" indent="0">
              <a:buNone/>
              <a:defRPr sz="1300"/>
            </a:lvl3pPr>
            <a:lvl4pPr marL="1728079" indent="0">
              <a:buNone/>
              <a:defRPr sz="1100"/>
            </a:lvl4pPr>
            <a:lvl5pPr marL="2304105" indent="0">
              <a:buNone/>
              <a:defRPr sz="1100"/>
            </a:lvl5pPr>
            <a:lvl6pPr marL="2880131" indent="0">
              <a:buNone/>
              <a:defRPr sz="1100"/>
            </a:lvl6pPr>
            <a:lvl7pPr marL="3456158" indent="0">
              <a:buNone/>
              <a:defRPr sz="1100"/>
            </a:lvl7pPr>
            <a:lvl8pPr marL="4032184" indent="0">
              <a:buNone/>
              <a:defRPr sz="1100"/>
            </a:lvl8pPr>
            <a:lvl9pPr marL="4608210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9953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28730" y="5796281"/>
            <a:ext cx="7128510" cy="684287"/>
          </a:xfrm>
          <a:prstGeom prst="rect">
            <a:avLst/>
          </a:prstGeom>
        </p:spPr>
        <p:txBody>
          <a:bodyPr lIns="115205" tIns="57603" rIns="115205" bIns="57603" anchor="b"/>
          <a:lstStyle>
            <a:lvl1pPr algn="l">
              <a:defRPr sz="2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28730" y="739869"/>
            <a:ext cx="7128510" cy="4968240"/>
          </a:xfrm>
          <a:prstGeom prst="rect">
            <a:avLst/>
          </a:prstGeom>
        </p:spPr>
        <p:txBody>
          <a:bodyPr lIns="115205" tIns="57603" rIns="115205" bIns="57603"/>
          <a:lstStyle>
            <a:lvl1pPr marL="0" indent="0">
              <a:buNone/>
              <a:defRPr sz="4000"/>
            </a:lvl1pPr>
            <a:lvl2pPr marL="576026" indent="0">
              <a:buNone/>
              <a:defRPr sz="3500"/>
            </a:lvl2pPr>
            <a:lvl3pPr marL="1152053" indent="0">
              <a:buNone/>
              <a:defRPr sz="3000"/>
            </a:lvl3pPr>
            <a:lvl4pPr marL="1728079" indent="0">
              <a:buNone/>
              <a:defRPr sz="2500"/>
            </a:lvl4pPr>
            <a:lvl5pPr marL="2304105" indent="0">
              <a:buNone/>
              <a:defRPr sz="2500"/>
            </a:lvl5pPr>
            <a:lvl6pPr marL="2880131" indent="0">
              <a:buNone/>
              <a:defRPr sz="2500"/>
            </a:lvl6pPr>
            <a:lvl7pPr marL="3456158" indent="0">
              <a:buNone/>
              <a:defRPr sz="2500"/>
            </a:lvl7pPr>
            <a:lvl8pPr marL="4032184" indent="0">
              <a:buNone/>
              <a:defRPr sz="2500"/>
            </a:lvl8pPr>
            <a:lvl9pPr marL="4608210" indent="0">
              <a:buNone/>
              <a:defRPr sz="2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28730" y="6480580"/>
            <a:ext cx="7128510" cy="971798"/>
          </a:xfrm>
          <a:prstGeom prst="rect">
            <a:avLst/>
          </a:prstGeom>
        </p:spPr>
        <p:txBody>
          <a:bodyPr lIns="115205" tIns="57603" rIns="115205" bIns="57603"/>
          <a:lstStyle>
            <a:lvl1pPr marL="0" indent="0">
              <a:buNone/>
              <a:defRPr sz="1800"/>
            </a:lvl1pPr>
            <a:lvl2pPr marL="576026" indent="0">
              <a:buNone/>
              <a:defRPr sz="1500"/>
            </a:lvl2pPr>
            <a:lvl3pPr marL="1152053" indent="0">
              <a:buNone/>
              <a:defRPr sz="1300"/>
            </a:lvl3pPr>
            <a:lvl4pPr marL="1728079" indent="0">
              <a:buNone/>
              <a:defRPr sz="1100"/>
            </a:lvl4pPr>
            <a:lvl5pPr marL="2304105" indent="0">
              <a:buNone/>
              <a:defRPr sz="1100"/>
            </a:lvl5pPr>
            <a:lvl6pPr marL="2880131" indent="0">
              <a:buNone/>
              <a:defRPr sz="1100"/>
            </a:lvl6pPr>
            <a:lvl7pPr marL="3456158" indent="0">
              <a:buNone/>
              <a:defRPr sz="1100"/>
            </a:lvl7pPr>
            <a:lvl8pPr marL="4032184" indent="0">
              <a:buNone/>
              <a:defRPr sz="1100"/>
            </a:lvl8pPr>
            <a:lvl9pPr marL="4608210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0491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4043" y="331601"/>
            <a:ext cx="10692765" cy="1380067"/>
          </a:xfrm>
          <a:prstGeom prst="rect">
            <a:avLst/>
          </a:prstGeom>
        </p:spPr>
        <p:txBody>
          <a:bodyPr lIns="115205" tIns="57603" rIns="115205" bIns="5760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3" y="1932095"/>
            <a:ext cx="10692765" cy="5464682"/>
          </a:xfrm>
          <a:prstGeom prst="rect">
            <a:avLst/>
          </a:prstGeom>
        </p:spPr>
        <p:txBody>
          <a:bodyPr vert="eaVert" lIns="115205" tIns="57603" rIns="115205" bIns="5760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2630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613616" y="331616"/>
            <a:ext cx="2673191" cy="7065175"/>
          </a:xfrm>
          <a:prstGeom prst="rect">
            <a:avLst/>
          </a:prstGeom>
        </p:spPr>
        <p:txBody>
          <a:bodyPr vert="eaVert" lIns="115205" tIns="57603" rIns="115205" bIns="5760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94042" y="331616"/>
            <a:ext cx="7821560" cy="7065175"/>
          </a:xfrm>
          <a:prstGeom prst="rect">
            <a:avLst/>
          </a:prstGeom>
        </p:spPr>
        <p:txBody>
          <a:bodyPr vert="eaVert" lIns="115205" tIns="57603" rIns="115205" bIns="5760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136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94043" y="331600"/>
            <a:ext cx="10692765" cy="1380067"/>
          </a:xfrm>
          <a:prstGeom prst="rect">
            <a:avLst/>
          </a:prstGeom>
        </p:spPr>
        <p:txBody>
          <a:bodyPr vert="horz" lIns="115205" tIns="57603" rIns="115205" bIns="57603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94043" y="1932094"/>
            <a:ext cx="10692765" cy="5464681"/>
          </a:xfrm>
          <a:prstGeom prst="rect">
            <a:avLst/>
          </a:prstGeom>
        </p:spPr>
        <p:txBody>
          <a:bodyPr vert="horz" lIns="115205" tIns="57603" rIns="115205" bIns="57603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94043" y="7674704"/>
            <a:ext cx="2772198" cy="440855"/>
          </a:xfrm>
          <a:prstGeom prst="rect">
            <a:avLst/>
          </a:prstGeom>
        </p:spPr>
        <p:txBody>
          <a:bodyPr vert="horz" lIns="115205" tIns="57603" rIns="115205" bIns="5760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73ECE7-B48F-443E-A548-4823B9D0B4CF}" type="datetimeFigureOut">
              <a:rPr lang="es-ES" smtClean="0"/>
              <a:t>15/12/2015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059291" y="7674704"/>
            <a:ext cx="3762269" cy="440855"/>
          </a:xfrm>
          <a:prstGeom prst="rect">
            <a:avLst/>
          </a:prstGeom>
        </p:spPr>
        <p:txBody>
          <a:bodyPr vert="horz" lIns="115205" tIns="57603" rIns="115205" bIns="5760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514609" y="7674704"/>
            <a:ext cx="2772198" cy="440855"/>
          </a:xfrm>
          <a:prstGeom prst="rect">
            <a:avLst/>
          </a:prstGeom>
        </p:spPr>
        <p:txBody>
          <a:bodyPr vert="horz" lIns="115205" tIns="57603" rIns="115205" bIns="5760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500EF7-155A-47A5-98FB-2AEFF9542EE1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2" descr="C:\Users\Eleni\Desktop\ultimo escritorio\bellisima\000e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0"/>
            <a:ext cx="11982450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3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ferris dir="l"/>
      </p:transition>
    </mc:Choice>
    <mc:Fallback xmlns="">
      <p:transition spd="slow">
        <p:fade/>
      </p:transition>
    </mc:Fallback>
  </mc:AlternateContent>
  <p:txStyles>
    <p:titleStyle>
      <a:lvl1pPr algn="ctr" defTabSz="1152053" rtl="0" eaLnBrk="1" latinLnBrk="0" hangingPunct="1">
        <a:spcBef>
          <a:spcPct val="0"/>
        </a:spcBef>
        <a:buNone/>
        <a:defRPr sz="5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2020" indent="-432020" algn="l" defTabSz="1152053" rtl="0" eaLnBrk="1" latinLnBrk="0" hangingPunct="1">
        <a:spcBef>
          <a:spcPct val="20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6043" indent="-360016" algn="l" defTabSz="1152053" rtl="0" eaLnBrk="1" latinLnBrk="0" hangingPunct="1">
        <a:spcBef>
          <a:spcPct val="20000"/>
        </a:spcBef>
        <a:buFont typeface="Arial" panose="020B0604020202020204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40066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16092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92118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68145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44171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20197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96223" indent="-288013" algn="l" defTabSz="1152053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26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2053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8079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4105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0131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56158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32184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08210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94043" y="7540534"/>
            <a:ext cx="2772198" cy="575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5205" tIns="57603" rIns="115205" bIns="57603" numCol="1" anchor="t" anchorCtr="0" compatLnSpc="1">
            <a:prstTxWarp prst="textNoShape">
              <a:avLst/>
            </a:prstTxWarp>
          </a:bodyPr>
          <a:lstStyle>
            <a:lvl1pPr>
              <a:defRPr sz="18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232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5pPr>
      <a:lvl6pPr marL="576026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6pPr>
      <a:lvl7pPr marL="1152053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7pPr>
      <a:lvl8pPr marL="1728079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8pPr>
      <a:lvl9pPr marL="2304105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32020" indent="-432020" algn="l" rtl="0" fontAlgn="base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36043" indent="-360016" algn="l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  <a:cs typeface="+mn-cs"/>
        </a:defRPr>
      </a:lvl2pPr>
      <a:lvl3pPr marL="1440066" indent="-288013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cs typeface="+mn-cs"/>
        </a:defRPr>
      </a:lvl3pPr>
      <a:lvl4pPr marL="2016092" indent="-288013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4pPr>
      <a:lvl5pPr marL="2592118" indent="-28801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5pPr>
      <a:lvl6pPr marL="3168145" indent="-28801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6pPr>
      <a:lvl7pPr marL="3744171" indent="-28801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7pPr>
      <a:lvl8pPr marL="4320197" indent="-28801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8pPr>
      <a:lvl9pPr marL="4896223" indent="-288013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26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2053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28079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04105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0131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56158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32184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08210" algn="l" defTabSz="115205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6.jpeg"/><Relationship Id="rId7" Type="http://schemas.microsoft.com/office/2007/relationships/hdphoto" Target="../media/hdphoto1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gif"/><Relationship Id="rId4" Type="http://schemas.openxmlformats.org/officeDocument/2006/relationships/image" Target="../media/image17.jpeg"/><Relationship Id="rId9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gif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gif"/><Relationship Id="rId7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0.png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gif"/><Relationship Id="rId5" Type="http://schemas.microsoft.com/office/2007/relationships/hdphoto" Target="../media/hdphoto2.wdp"/><Relationship Id="rId4" Type="http://schemas.openxmlformats.org/officeDocument/2006/relationships/image" Target="../media/image6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0.jpeg"/><Relationship Id="rId4" Type="http://schemas.openxmlformats.org/officeDocument/2006/relationships/image" Target="../media/image6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2.png"/><Relationship Id="rId10" Type="http://schemas.openxmlformats.org/officeDocument/2006/relationships/image" Target="../media/image7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-108248" y="0"/>
            <a:ext cx="11989097" cy="8280400"/>
            <a:chOff x="-212857" y="26988"/>
            <a:chExt cx="12306300" cy="8280400"/>
          </a:xfrm>
        </p:grpSpPr>
        <p:pic>
          <p:nvPicPr>
            <p:cNvPr id="2050" name="Picture 2" descr="C:\Users\Eleni\Desktop\ultimo escritorio\bellisima\00c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2857" y="26988"/>
              <a:ext cx="12306300" cy="8280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5" descr="http://2.bp.blogspot.com/_k7azwSi_JcY/ST_iGxM12cI/AAAAAAAADbQ/T7SgypwJnDM/s320/nacimiento22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3961" y="1004430"/>
              <a:ext cx="2633836" cy="25515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8 CuadroTexto"/>
          <p:cNvSpPr txBox="1"/>
          <p:nvPr/>
        </p:nvSpPr>
        <p:spPr>
          <a:xfrm>
            <a:off x="4846798" y="7658221"/>
            <a:ext cx="3793927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Pps</a:t>
            </a:r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creado por Helen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9180785" y="7518428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Automático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-108248" y="3175"/>
            <a:ext cx="12313367" cy="8277225"/>
            <a:chOff x="-108248" y="3175"/>
            <a:chExt cx="12313367" cy="8277225"/>
          </a:xfrm>
        </p:grpSpPr>
        <p:pic>
          <p:nvPicPr>
            <p:cNvPr id="1026" name="Picture 2" descr="C:\Users\Eleni\Desktop\Navidad 2016\Diapositiva1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8248" y="3175"/>
              <a:ext cx="12313367" cy="8277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6" descr="http://www.gifmania.com/Gif-Animados-Navidad/Imagenes-Villancicos/Ninos-Cantando-Villancicos-72820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80785" y="6124030"/>
              <a:ext cx="2921096" cy="19791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" name="1 Grupo"/>
            <p:cNvGrpSpPr/>
            <p:nvPr/>
          </p:nvGrpSpPr>
          <p:grpSpPr>
            <a:xfrm>
              <a:off x="496614" y="500031"/>
              <a:ext cx="4883945" cy="4949943"/>
              <a:chOff x="683841" y="481410"/>
              <a:chExt cx="4883945" cy="4949943"/>
            </a:xfrm>
          </p:grpSpPr>
          <p:pic>
            <p:nvPicPr>
              <p:cNvPr id="3" name="Picture 4" descr="https://lh3.googleusercontent.com/-tRK0H_ZYnOk/VgJ6oWwFILI/AAAAAAAATv8/W3mudVM-QAU/w426-h432/15%2B-%2B1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3841" y="481410"/>
                <a:ext cx="4883945" cy="49499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" name="Picture 12" descr="http://www.linkietheo.nl/kerst_f/kerststal/kerststal_12.gif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15889" y="3674144"/>
                <a:ext cx="2671869" cy="16925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84054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804">
        <p:sndAc>
          <p:stSnd loop="1">
            <p:snd r:embed="rId2" name="02 disco-villancico-feliz navidad mi 1(1).wav"/>
          </p:stSnd>
        </p:sndAc>
      </p:transition>
    </mc:Choice>
    <mc:Fallback>
      <p:transition spd="slow" advTm="18804">
        <p:sndAc>
          <p:stSnd loop="1">
            <p:snd r:embed="rId2" name="02 disco-villancico-feliz navidad mi 1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letras navidad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57" y="0"/>
            <a:ext cx="12078362" cy="828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www.mirefuerzo.es/miscursos/portada/nee/imagenesdia12/fe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515" y="1475904"/>
            <a:ext cx="4464496" cy="8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Navidad  Azul\Diapositiva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5" y="4785"/>
            <a:ext cx="12241359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39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164">
        <p14:ferris dir="l"/>
      </p:transition>
    </mc:Choice>
    <mc:Fallback xmlns="">
      <p:transition spd="slow" advTm="131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Navidad 2016\Diapositiva2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" t="2307" r="1472" b="3501"/>
          <a:stretch/>
        </p:blipFill>
        <p:spPr bwMode="auto">
          <a:xfrm>
            <a:off x="-180255" y="0"/>
            <a:ext cx="12313367" cy="828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265" y="2051968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265" y="337001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609" y="1670968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0200" y="3109328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846" y="3693443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055" y="369603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-180254" y="1"/>
            <a:ext cx="12313366" cy="8532687"/>
            <a:chOff x="-180255" y="0"/>
            <a:chExt cx="12313367" cy="8523561"/>
          </a:xfrm>
        </p:grpSpPr>
        <p:pic>
          <p:nvPicPr>
            <p:cNvPr id="5131" name="Picture 11" descr="C:\Users\Eleni\Desktop\Navidad 2016\Diapositiva35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81" t="6073" r="2989" b="5494"/>
            <a:stretch/>
          </p:blipFill>
          <p:spPr bwMode="auto">
            <a:xfrm>
              <a:off x="-180255" y="0"/>
              <a:ext cx="12313367" cy="8280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 descr="http://www.gifss.com/agua/gotas/gotas-06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1343" y="1670968"/>
              <a:ext cx="1905000" cy="76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8" descr="http://www.gifss.com/agua/gotas/gotas-06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5709" y="2920579"/>
              <a:ext cx="1905000" cy="76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3" name="Picture 13" descr="http://api.ning.com/files/JbqKOpRm*YKujVp7-xWWnQFGeKsLwkNicIsHa2P-OxSbtYlEGfTfjlxK*TfMCIAG-MPFP7vHkoRJFnBzYwkTgwf3k8fGZ*qu/BarraNavidadCTV7a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9270" y="7380560"/>
              <a:ext cx="4219575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5" name="Picture 15" descr="http://api.ning.com/files/JbqKOpRm*YKujVp7-xWWnQFGeKsLwkNicIsHa2P-OxSbtYlEGfTfjlxK*TfMCIAG-MPFP7vHkoRJFnBzYwkTgwf3k8fGZ*qu/BarraNavidadCTV7a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858" y="7380559"/>
              <a:ext cx="4219575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6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649" y="188699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599" y="264899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1555" y="3693443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346" y="150599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897">
        <p14:ferris dir="l"/>
      </p:transition>
    </mc:Choice>
    <mc:Fallback xmlns="">
      <p:transition spd="slow" advTm="148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8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Navidad 2016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4" y="1588"/>
            <a:ext cx="12241360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ultimo escritorio\bellisima\00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863" y="1588"/>
            <a:ext cx="12264969" cy="853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ultimo escritorio\bellisima\0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863" y="-127000"/>
            <a:ext cx="12230763" cy="865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canalgif.net/Gifs-animados/Navidad/Arboles-de-navidad/Imagen-animada-Arbol-de-navidad-16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93" y="706770"/>
            <a:ext cx="5078535" cy="7787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files.onlyimage.com/premium/thumbs/160/happy-snowman-with-blue-hat-isolated-on-white-background_160424354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800" l="9600" r="100000">
                        <a14:foregroundMark x1="28800" y1="79200" x2="52000" y2="92800"/>
                        <a14:foregroundMark x1="53600" y1="84800" x2="48800" y2="94400"/>
                        <a14:foregroundMark x1="47200" y1="93600" x2="47200" y2="93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069" y="5777782"/>
            <a:ext cx="2502618" cy="250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files.onlyimage.com/premium/thumbs/160/happy-snowman-with-blue-hat-isolated-on-white-background_160424354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800" l="9600" r="100000">
                        <a14:foregroundMark x1="28800" y1="79200" x2="52000" y2="92800"/>
                        <a14:foregroundMark x1="53600" y1="84800" x2="48800" y2="94400"/>
                        <a14:foregroundMark x1="47200" y1="93600" x2="47200" y2="93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7315" y="183794"/>
            <a:ext cx="2502618" cy="250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files.onlyimage.com/premium/thumbs/160/happy-snowman-with-blue-hat-isolated-on-white-background_160424354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800" l="9600" r="100000">
                        <a14:foregroundMark x1="28800" y1="79200" x2="52000" y2="92800"/>
                        <a14:foregroundMark x1="53600" y1="84800" x2="48800" y2="94400"/>
                        <a14:foregroundMark x1="47200" y1="93600" x2="47200" y2="93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069" y="2508403"/>
            <a:ext cx="2502618" cy="250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2.bp.blogspot.com/-3xrDE581YWA/ULCQ94BjY_I/AAAAAAAAmS0/dWVKkhkZfP8/s320/gifs+animados+arboles,tree+christmas+(000)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23" y="867641"/>
            <a:ext cx="5048628" cy="7825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Navidad 2016\Diapositiva18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862" y="-127000"/>
            <a:ext cx="12264968" cy="882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16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1006">
        <p14:ferris dir="l"/>
      </p:transition>
    </mc:Choice>
    <mc:Fallback xmlns="">
      <p:transition spd="slow" advTm="410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94043" y="331600"/>
            <a:ext cx="10692765" cy="1380067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94043" y="1932094"/>
            <a:ext cx="10692765" cy="5464681"/>
          </a:xfrm>
        </p:spPr>
        <p:txBody>
          <a:bodyPr/>
          <a:lstStyle/>
          <a:p>
            <a:endParaRPr lang="es-ES"/>
          </a:p>
        </p:txBody>
      </p:sp>
      <p:pic>
        <p:nvPicPr>
          <p:cNvPr id="12290" name="Picture 2" descr="C:\Users\Eleni\Desktop\letras navidad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263" y="1"/>
            <a:ext cx="12385376" cy="830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www.mirefuerzo.es/miscursos/portada/nee/imagenesdia12/fe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515" y="1475904"/>
            <a:ext cx="4464496" cy="8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Navidad 2016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279" y="31728"/>
            <a:ext cx="12673408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932">
        <p14:ferris dir="l"/>
      </p:transition>
    </mc:Choice>
    <mc:Fallback xmlns="">
      <p:transition spd="slow" advTm="139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Navidad 2016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263" y="-180280"/>
            <a:ext cx="12313368" cy="8492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Eleni\Desktop\ultimo escritorio\bellisima\0a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3827" y="-180281"/>
            <a:ext cx="12464931" cy="8492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-460261" y="-180281"/>
            <a:ext cx="12521365" cy="8492796"/>
            <a:chOff x="-460261" y="-180281"/>
            <a:chExt cx="12521365" cy="8492796"/>
          </a:xfrm>
        </p:grpSpPr>
        <p:pic>
          <p:nvPicPr>
            <p:cNvPr id="4103" name="Picture 7" descr="C:\Users\Eleni\Desktop\ultimo escritorio\bellisima\0aa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60261" y="-180281"/>
              <a:ext cx="12521365" cy="84927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0" name="Picture 4" descr="http://www.gifandgif.es/gifs_animados/Navidad/Gifs%20Animados%20Navidad%20(107)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601" y="1403896"/>
              <a:ext cx="1524000" cy="14954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 descr="C:\Users\Eleni\Desktop\Navidad 2016\Diapositiva3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0261" y="-180280"/>
            <a:ext cx="12521365" cy="8459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779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1000">
        <p14:ferris dir="l"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6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6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Navidad 2016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279" y="-16193"/>
            <a:ext cx="12673408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-396279" y="-16193"/>
            <a:ext cx="12673408" cy="8314916"/>
            <a:chOff x="-396279" y="-16193"/>
            <a:chExt cx="12673408" cy="8314916"/>
          </a:xfrm>
        </p:grpSpPr>
        <p:pic>
          <p:nvPicPr>
            <p:cNvPr id="3" name="Picture 2" descr="Image du Blog monia2009.centerblog.net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96279" y="-16193"/>
              <a:ext cx="12673408" cy="83149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6" descr="http://www.mispps.com/profile_pictures/14881_1377878254.gi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988" y="4716265"/>
              <a:ext cx="3079168" cy="3564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4 CuadroTexto"/>
            <p:cNvSpPr txBox="1"/>
            <p:nvPr/>
          </p:nvSpPr>
          <p:spPr>
            <a:xfrm>
              <a:off x="1748692" y="3885268"/>
              <a:ext cx="136815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400" b="1" i="1" dirty="0" err="1" smtClean="0">
                  <a:solidFill>
                    <a:srgbClr val="00B0F0"/>
                  </a:solidFill>
                  <a:latin typeface="Vijaya" panose="020B0604020202020204" pitchFamily="34" charset="0"/>
                  <a:cs typeface="Vijaya" panose="020B0604020202020204" pitchFamily="34" charset="0"/>
                </a:rPr>
                <a:t>Pps</a:t>
              </a:r>
              <a:endParaRPr lang="es-ES" sz="2400" b="1" i="1" dirty="0" smtClean="0">
                <a:solidFill>
                  <a:srgbClr val="00B0F0"/>
                </a:solidFill>
                <a:latin typeface="Vijaya" panose="020B0604020202020204" pitchFamily="34" charset="0"/>
                <a:cs typeface="Vijaya" panose="020B0604020202020204" pitchFamily="34" charset="0"/>
              </a:endParaRPr>
            </a:p>
            <a:p>
              <a:r>
                <a:rPr lang="es-ES" sz="2400" b="1" i="1" dirty="0" smtClean="0">
                  <a:solidFill>
                    <a:srgbClr val="00B0F0"/>
                  </a:solidFill>
                  <a:latin typeface="Vijaya" panose="020B0604020202020204" pitchFamily="34" charset="0"/>
                  <a:cs typeface="Vijaya" panose="020B0604020202020204" pitchFamily="34" charset="0"/>
                </a:rPr>
                <a:t>Helen</a:t>
              </a:r>
              <a:endParaRPr lang="es-ES" sz="2400" b="1" i="1" dirty="0">
                <a:solidFill>
                  <a:srgbClr val="00B0F0"/>
                </a:solidFill>
                <a:latin typeface="Vijaya" panose="020B0604020202020204" pitchFamily="34" charset="0"/>
                <a:cs typeface="Vijaya" panose="020B0604020202020204" pitchFamily="34" charset="0"/>
              </a:endParaRPr>
            </a:p>
          </p:txBody>
        </p:sp>
      </p:grp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279" y="-16192"/>
            <a:ext cx="12673407" cy="8293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f92a0f68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8257" y="251768"/>
            <a:ext cx="3969612" cy="2573870"/>
          </a:xfrm>
          <a:prstGeom prst="rect">
            <a:avLst/>
          </a:prstGeom>
        </p:spPr>
      </p:pic>
      <p:pic>
        <p:nvPicPr>
          <p:cNvPr id="12" name="Picture 2" descr="http://2.bp.blogspot.com/-hJfm618Bdm8/Urs5b-3tiiI/AAAAAAAAAZc/HB3olBeoQuw/s1600/duende%2Bnavida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353" y="4788341"/>
            <a:ext cx="2809875" cy="303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Navidad 2016\Diapositiva11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279" y="-16193"/>
            <a:ext cx="12673407" cy="8314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190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6000">
        <p14:ferris dir="l"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7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750"/>
                            </p:stCondLst>
                            <p:childTnLst>
                              <p:par>
                                <p:cTn id="1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C:\Users\Eleni\Desktop\ultimo escritorio\bellisima\0cr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265" y="0"/>
            <a:ext cx="12385377" cy="8274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Eleni\Desktop\Navidad 2016\Diapositiva1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016" y="0"/>
            <a:ext cx="12362127" cy="860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7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545">
        <p14:ferris dir="l"/>
      </p:transition>
    </mc:Choice>
    <mc:Fallback xmlns="">
      <p:transition spd="slow" advTm="155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6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6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94043" y="331600"/>
            <a:ext cx="10692765" cy="1380067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94043" y="1932094"/>
            <a:ext cx="10692765" cy="5464681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letras navidad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475" y="-4785"/>
            <a:ext cx="12133113" cy="828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mirefuerzo.es/miscursos/portada/nee/imagenesdia12/fe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377" y="1398827"/>
            <a:ext cx="4464496" cy="8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C:\Users\Eleni\Desktop\Navidad  Azul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220" y="-8530"/>
            <a:ext cx="12113858" cy="8288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92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818">
        <p14:ferris dir="l"/>
      </p:transition>
    </mc:Choice>
    <mc:Fallback xmlns="">
      <p:transition spd="slow" advTm="118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-181433" y="9140"/>
            <a:ext cx="12314546" cy="8297930"/>
            <a:chOff x="-181433" y="9140"/>
            <a:chExt cx="12314546" cy="8297930"/>
          </a:xfrm>
        </p:grpSpPr>
        <p:pic>
          <p:nvPicPr>
            <p:cNvPr id="10242" name="Picture 2" descr="C:\Users\Eleni\Desktop\Navidad 2016\Diapositiva4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1433" y="9140"/>
              <a:ext cx="12314546" cy="82979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2" descr="Image du Blog monia2009.centerblog.net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0545" y="1535598"/>
              <a:ext cx="3695656" cy="36646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43" name="Picture 3" descr="C:\Users\Eleni\Desktop\Navidad 2016\Diapositiva19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286" y="-252288"/>
            <a:ext cx="12601400" cy="8559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Navidad 2016\Diapositiva8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286" y="-276398"/>
            <a:ext cx="12601399" cy="858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6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795">
        <p14:ferris dir="l"/>
      </p:transition>
    </mc:Choice>
    <mc:Fallback xmlns="">
      <p:transition spd="slow" advTm="187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6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15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94043" y="331600"/>
            <a:ext cx="10692765" cy="1380067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94043" y="1932094"/>
            <a:ext cx="10692765" cy="5464681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6" descr="C:\Users\Eleni\Desktop\letras navidad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5" y="0"/>
            <a:ext cx="12241360" cy="828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mirefuerzo.es/miscursos/portada/nee/imagenesdia12/fe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515" y="1475904"/>
            <a:ext cx="4464496" cy="8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C:\Users\Eleni\Desktop\Navidad  Azul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5" y="0"/>
            <a:ext cx="12241360" cy="828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44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354">
        <p14:ferris dir="l"/>
      </p:transition>
    </mc:Choice>
    <mc:Fallback xmlns="">
      <p:transition spd="slow" advTm="18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Users\Eleni\Desktop\Navidad 2016\Diapositiva6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0" t="5138" r="3807" b="4157"/>
          <a:stretch/>
        </p:blipFill>
        <p:spPr bwMode="auto">
          <a:xfrm>
            <a:off x="-484617" y="0"/>
            <a:ext cx="12617729" cy="833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528" y="1207917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49" y="442823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6871" y="395784"/>
            <a:ext cx="1127314" cy="1193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370599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185" y="2339023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745" y="6300440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371" y="6300440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0528" y="147194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242039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4252" y="4864365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161" y="519023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078" y="184553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126" y="419963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78" y="6007365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028" y="992350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252" y="260753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181" y="819507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028" y="5245365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252" y="3706948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889" y="3818632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http://www.gifss.com/agua/gotas/gotas-0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667" y="3478348"/>
            <a:ext cx="1905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Eleni\Desktop\Navidad 2016\Diapositiva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4618" y="0"/>
            <a:ext cx="12617729" cy="833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95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759">
        <p14:ferris dir="l"/>
      </p:transition>
    </mc:Choice>
    <mc:Fallback xmlns="">
      <p:transition spd="slow" advTm="217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594043" y="331600"/>
            <a:ext cx="10692765" cy="1380067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594043" y="1932094"/>
            <a:ext cx="10692765" cy="5464681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5" descr="C:\Users\Eleni\Desktop\letras navidad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5" y="0"/>
            <a:ext cx="12195024" cy="828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mirefuerzo.es/miscursos/portada/nee/imagenesdia12/fe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515" y="1475904"/>
            <a:ext cx="4464496" cy="8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Users\Eleni\Desktop\Navidad 2016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008" y="7960"/>
            <a:ext cx="12171777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66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739">
        <p14:ferris dir="l"/>
      </p:transition>
    </mc:Choice>
    <mc:Fallback xmlns="">
      <p:transition spd="slow" advTm="13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Navidad 2016\Diapositiva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5" y="-180280"/>
            <a:ext cx="12529392" cy="846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Navidad 2016\Diapositiva8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0588"/>
            <a:ext cx="12554090" cy="846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Eleni\Desktop\Navidad 2016\Diapositiva9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5" y="-180280"/>
            <a:ext cx="12734345" cy="8528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Navidad 2016\Diapositiva1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5" y="-180281"/>
            <a:ext cx="12734345" cy="8528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417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7622">
        <p14:ferris dir="l"/>
      </p:transition>
    </mc:Choice>
    <mc:Fallback xmlns="">
      <p:transition spd="slow" advTm="276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letras navidad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5" y="0"/>
            <a:ext cx="12241360" cy="828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www.mirefuerzo.es/miscursos/portada/nee/imagenesdia12/fe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515" y="1475904"/>
            <a:ext cx="4464496" cy="8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Eleni\Desktop\Navidad 2016\Diapositiva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897" y="7960"/>
            <a:ext cx="12238002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15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259">
        <p14:ferris dir="l"/>
      </p:transition>
    </mc:Choice>
    <mc:Fallback xmlns="">
      <p:transition spd="slow" advTm="142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5" y="0"/>
            <a:ext cx="12241359" cy="827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-361418" y="-401341"/>
            <a:ext cx="12603683" cy="9079905"/>
            <a:chOff x="-110530" y="-396304"/>
            <a:chExt cx="12216660" cy="9079905"/>
          </a:xfrm>
        </p:grpSpPr>
        <p:pic>
          <p:nvPicPr>
            <p:cNvPr id="7171" name="Picture 3" descr="C:\Users\Eleni\Desktop\Navidad 2016\Diapositiva5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8" t="4051" b="4665"/>
            <a:stretch/>
          </p:blipFill>
          <p:spPr bwMode="auto">
            <a:xfrm>
              <a:off x="-110530" y="7597"/>
              <a:ext cx="12216660" cy="82728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5" name="Picture 7" descr="http://3.bp.blogspot.com/_WvACVGW1iPE/TQQyMLaXOqI/AAAAAAAABgQ/uyLL8lBS38I/s1600/adorno-navidad-1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817" y="-396304"/>
              <a:ext cx="4824536" cy="2943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7" name="Picture 9" descr="http://2.bp.blogspot.com/-4H-NZaa_WE4/UMBOc64erzI/AAAAAAAApRQ/aCKA2_T3DE8/s1600/gifs+animados+navidad,christmas+(3)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2901" y="5940400"/>
              <a:ext cx="2381250" cy="27432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303" y="-252288"/>
            <a:ext cx="13105455" cy="8930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6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7465">
        <p14:ferris dir="l"/>
      </p:transition>
    </mc:Choice>
    <mc:Fallback xmlns="">
      <p:transition spd="slow" advTm="274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7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88" y="1588"/>
            <a:ext cx="12239626" cy="82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 rot="20827503">
            <a:off x="5429696" y="6327150"/>
            <a:ext cx="144172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Bruji</a:t>
            </a:r>
            <a:endParaRPr lang="es-ES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4" name="Picture 2" descr="C:\Users\Eleni\Desktop\ultimo escritorio\bellisima\0cri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888" y="-252288"/>
            <a:ext cx="12406217" cy="856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142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195">
        <p14:ferris dir="l"/>
      </p:transition>
    </mc:Choice>
    <mc:Fallback xmlns="">
      <p:transition spd="slow" advTm="221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Navidad 2016\Diapositiva1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57" y="1518"/>
            <a:ext cx="11898107" cy="8278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Eleni\Desktop\Navidad 2016\Diapositiva1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263" y="0"/>
            <a:ext cx="12385376" cy="82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107" y="4140959"/>
            <a:ext cx="1450413" cy="1200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Eleni\Desktop\Navidad 2016\Diapositiva1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480" y="-252288"/>
            <a:ext cx="12395810" cy="856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s-media-cache-ak0.pinimg.com/originals/95/25/a1/9525a1c555f9d5816c3d0613ce5d474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13" y="5888348"/>
            <a:ext cx="2984329" cy="187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305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216">
        <p14:ferris dir="l"/>
      </p:transition>
    </mc:Choice>
    <mc:Fallback xmlns="">
      <p:transition spd="slow" advTm="192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4" y="-5498"/>
            <a:ext cx="12061104" cy="828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3.bp.blogspot.com/-gSWd5yO3ns8/VHhsbKCfqcI/AAAAAAADJWQ/g-XH6KFGzXk/s1600/gifs%2Banimados%2Ba%C3%B1o%2Bnuevo%2B,2013(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881" y="512164"/>
            <a:ext cx="2304256" cy="2449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4.bp.blogspot.com/-Jw1-rkQofi8/VIR_Ncoyy5I/AAAAAAADOb0/B4kfAaP_TrY/s1600/palabras%2Bfeliz%2Ba%C3%B1o%2Bnuevo%2Bpng%2B(5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473" y="1985503"/>
            <a:ext cx="3800500" cy="1951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ultimo escritorio\bellisima\0H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254" y="-180280"/>
            <a:ext cx="12382500" cy="8483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571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890">
        <p14:ferris dir="l"/>
      </p:transition>
    </mc:Choice>
    <mc:Fallback xmlns="">
      <p:transition spd="slow" advTm="218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932095"/>
            <a:ext cx="11880850" cy="27601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15203" tIns="57603" rIns="115203" bIns="57603" anchor="ctr"/>
          <a:lstStyle/>
          <a:p>
            <a:pPr defTabSz="115203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208108"/>
            <a:ext cx="11880850" cy="607229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15203" tIns="57603" rIns="115203" bIns="57603" anchor="ctr"/>
          <a:lstStyle/>
          <a:p>
            <a:pPr algn="ctr" defTabSz="115203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4184" y="1"/>
            <a:ext cx="6336453" cy="1886091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300111"/>
            <a:ext cx="11880850" cy="297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15203" tIns="57603" rIns="115203" bIns="57603">
            <a:spAutoFit/>
          </a:bodyPr>
          <a:lstStyle/>
          <a:p>
            <a:pPr algn="ctr" defTabSz="1152032" fontAlgn="base">
              <a:spcBef>
                <a:spcPct val="50000"/>
              </a:spcBef>
              <a:spcAft>
                <a:spcPct val="0"/>
              </a:spcAft>
            </a:pPr>
            <a:r>
              <a:rPr lang="es-ES" sz="76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0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5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5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5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5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85106" y="5704276"/>
            <a:ext cx="3465248" cy="2063018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15203" tIns="57603" rIns="115203" bIns="57603">
            <a:spAutoFit/>
          </a:bodyPr>
          <a:lstStyle/>
          <a:p>
            <a:pPr algn="ctr" defTabSz="115203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15203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26524" y="5060247"/>
            <a:ext cx="3069220" cy="2852139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47377" y="5888284"/>
            <a:ext cx="1584113" cy="1196058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588175"/>
            <a:ext cx="693050" cy="64403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232206"/>
            <a:ext cx="693050" cy="64403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876236"/>
            <a:ext cx="693050" cy="64403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520268"/>
            <a:ext cx="693050" cy="6440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43767278"/>
      </p:ext>
    </p:extLst>
  </p:cSld>
  <p:clrMapOvr>
    <a:masterClrMapping/>
  </p:clrMapOvr>
  <p:transition spd="slow" advTm="1392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1231</TotalTime>
  <Words>24</Words>
  <Application>Microsoft Office PowerPoint</Application>
  <PresentationFormat>Personalizado</PresentationFormat>
  <Paragraphs>7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Navidad 2015</dc:title>
  <dc:creator>Helen V C</dc:creator>
  <cp:lastModifiedBy>Usuario</cp:lastModifiedBy>
  <cp:revision>91</cp:revision>
  <dcterms:created xsi:type="dcterms:W3CDTF">2015-12-11T22:09:27Z</dcterms:created>
  <dcterms:modified xsi:type="dcterms:W3CDTF">2015-12-15T19:09:52Z</dcterms:modified>
  <cp:category>Fechas especiales</cp:category>
</cp:coreProperties>
</file>