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</p:sldMasterIdLst>
  <p:notesMasterIdLst>
    <p:notesMasterId r:id="rId15"/>
  </p:notesMasterIdLst>
  <p:sldIdLst>
    <p:sldId id="261" r:id="rId3"/>
    <p:sldId id="257" r:id="rId4"/>
    <p:sldId id="258" r:id="rId5"/>
    <p:sldId id="267" r:id="rId6"/>
    <p:sldId id="268" r:id="rId7"/>
    <p:sldId id="259" r:id="rId8"/>
    <p:sldId id="264" r:id="rId9"/>
    <p:sldId id="270" r:id="rId10"/>
    <p:sldId id="269" r:id="rId11"/>
    <p:sldId id="271" r:id="rId12"/>
    <p:sldId id="263" r:id="rId13"/>
    <p:sldId id="273" r:id="rId1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6m0EFJQslQOt/2SO/Cbiw==" hashData="xxwuYeRx97QBXviDJmHhaR9Vb1zlNb3eM0xa99h0ryZvwvOpo8THgTw4/lzofy3i3Tz/DPd0LCTWIyXW7DXtp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CC00"/>
    <a:srgbClr val="FFFF00"/>
    <a:srgbClr val="27DD2B"/>
    <a:srgbClr val="003300"/>
    <a:srgbClr val="0000FF"/>
    <a:srgbClr val="FF0066"/>
    <a:srgbClr val="6600CC"/>
    <a:srgbClr val="FFFF66"/>
    <a:srgbClr val="72DE5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434" autoAdjust="0"/>
  </p:normalViewPr>
  <p:slideViewPr>
    <p:cSldViewPr snapToGrid="0">
      <p:cViewPr varScale="1">
        <p:scale>
          <a:sx n="71" d="100"/>
          <a:sy n="71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109965-01DC-4374-9B12-B4214EB3DC93}" type="datetimeFigureOut">
              <a:rPr lang="es-ES" smtClean="0"/>
              <a:t>15/12/2014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D46D6-4235-4C64-BD88-F4B1CB7220D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401810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D46D6-4235-4C64-BD88-F4B1CB7220D5}" type="slidenum">
              <a:rPr lang="es-ES" smtClean="0"/>
              <a:t>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671828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D46D6-4235-4C64-BD88-F4B1CB7220D5}" type="slidenum">
              <a:rPr lang="es-ES" smtClean="0"/>
              <a:t>11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765998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84CAD-B12B-4542-8F48-6D70F3C405C5}" type="datetimeFigureOut">
              <a:rPr lang="es-ES" smtClean="0"/>
              <a:t>15/12/2014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6B504-6AA8-4F45-86BB-63F5E008FDA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0154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84CAD-B12B-4542-8F48-6D70F3C405C5}" type="datetimeFigureOut">
              <a:rPr lang="es-ES" smtClean="0"/>
              <a:t>15/12/2014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6B504-6AA8-4F45-86BB-63F5E008FDA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519683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84CAD-B12B-4542-8F48-6D70F3C405C5}" type="datetimeFigureOut">
              <a:rPr lang="es-ES" smtClean="0"/>
              <a:t>15/12/2014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6B504-6AA8-4F45-86BB-63F5E008FDA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764238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84CAD-B12B-4542-8F48-6D70F3C405C5}" type="datetimeFigureOut">
              <a:rPr lang="es-ES" smtClean="0"/>
              <a:t>15/12/2014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6B504-6AA8-4F45-86BB-63F5E008FDA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242825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84CAD-B12B-4542-8F48-6D70F3C405C5}" type="datetimeFigureOut">
              <a:rPr lang="es-ES" smtClean="0"/>
              <a:t>15/12/2014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6B504-6AA8-4F45-86BB-63F5E008FDA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87372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84CAD-B12B-4542-8F48-6D70F3C405C5}" type="datetimeFigureOut">
              <a:rPr lang="es-ES" smtClean="0"/>
              <a:t>15/12/2014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6B504-6AA8-4F45-86BB-63F5E008FDA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46581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84CAD-B12B-4542-8F48-6D70F3C405C5}" type="datetimeFigureOut">
              <a:rPr lang="es-ES" smtClean="0"/>
              <a:t>15/12/2014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6B504-6AA8-4F45-86BB-63F5E008FDA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858461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84CAD-B12B-4542-8F48-6D70F3C405C5}" type="datetimeFigureOut">
              <a:rPr lang="es-ES" smtClean="0"/>
              <a:t>15/12/2014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6B504-6AA8-4F45-86BB-63F5E008FDA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62127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84CAD-B12B-4542-8F48-6D70F3C405C5}" type="datetimeFigureOut">
              <a:rPr lang="es-ES" smtClean="0"/>
              <a:t>15/12/2014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6B504-6AA8-4F45-86BB-63F5E008FDA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011225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84CAD-B12B-4542-8F48-6D70F3C405C5}" type="datetimeFigureOut">
              <a:rPr lang="es-ES" smtClean="0"/>
              <a:t>15/12/2014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6B504-6AA8-4F45-86BB-63F5E008FDA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089589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84CAD-B12B-4542-8F48-6D70F3C405C5}" type="datetimeFigureOut">
              <a:rPr lang="es-ES" smtClean="0"/>
              <a:t>15/12/2014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6B504-6AA8-4F45-86BB-63F5E008FDA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113230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E4295D-9F13-4953-8853-742C9D0CE30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59679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084CAD-B12B-4542-8F48-6D70F3C405C5}" type="datetimeFigureOut">
              <a:rPr lang="es-ES" smtClean="0"/>
              <a:t>15/12/2014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56B504-6AA8-4F45-86BB-63F5E008FDA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74868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1FECF86-5DD2-4991-8638-F1D31EAD3C77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3679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gif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jpeg"/><Relationship Id="rId7" Type="http://schemas.openxmlformats.org/officeDocument/2006/relationships/image" Target="../media/image3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gif"/><Relationship Id="rId5" Type="http://schemas.openxmlformats.org/officeDocument/2006/relationships/image" Target="../media/image31.gif"/><Relationship Id="rId4" Type="http://schemas.openxmlformats.org/officeDocument/2006/relationships/image" Target="../media/image30.gif"/><Relationship Id="rId9" Type="http://schemas.openxmlformats.org/officeDocument/2006/relationships/image" Target="../media/image35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fondos-escritorio.org/wallpapers/2012/09/1280x1024/bolas-naranjas-navidenas-con-fondo-azul-195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960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 rot="19157125">
            <a:off x="1588294" y="3324498"/>
            <a:ext cx="6607899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66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C000"/>
                </a:solidFill>
                <a:effectLst/>
                <a:latin typeface="Monotype Corsiva" panose="03010101010201010101" pitchFamily="66" charset="0"/>
              </a:rPr>
              <a:t>FELIZ NAVIDAD </a:t>
            </a:r>
          </a:p>
          <a:p>
            <a:pPr algn="ctr"/>
            <a:r>
              <a:rPr lang="es-ES" sz="6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C000"/>
                </a:solidFill>
                <a:latin typeface="Monotype Corsiva" panose="03010101010201010101" pitchFamily="66" charset="0"/>
              </a:rPr>
              <a:t>2014</a:t>
            </a:r>
            <a:endParaRPr lang="es-ES" sz="66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FFC000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5" name="Picture 8" descr="http://www.chok.kielce.pl/ggbu5fbz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56293">
            <a:off x="145779" y="564876"/>
            <a:ext cx="6258044" cy="3113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0004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ndAc>
          <p:stSnd>
            <p:snd r:embed="rId2" name="08_Villancicos de Navidad Los niños cantores de Huaraz   Ronda de Navidad   Llego la Navidad.wav"/>
          </p:stSnd>
        </p:sndAc>
      </p:transition>
    </mc:Choice>
    <mc:Fallback xmlns="">
      <p:transition spd="slow" advTm="5000">
        <p:sndAc>
          <p:stSnd>
            <p:snd r:embed="rId5" name="08_Villancicos de Navidad Los niños cantores de Huaraz   Ronda de Navidad   Llego la Navida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encrypted-tbn3.gstatic.com/images?q=tbn:ANd9GcT6ljLUXK6YAMl-R91UdpFFmbaWwjeWY9Y7ca8meDwNMYtq35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936" y="-50188"/>
            <a:ext cx="12219935" cy="6908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http://mejorvendedor.files.wordpress.com/2013/11/wallpaper-navidad-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05" y="-102176"/>
            <a:ext cx="12247872" cy="6960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mejorvendedor.files.wordpress.com/2013/11/wallpaper-navidad-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873" y="-102176"/>
            <a:ext cx="12247872" cy="7036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3647877" y="1773706"/>
            <a:ext cx="4375053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 smtClean="0"/>
          </a:p>
          <a:p>
            <a:pPr algn="just"/>
            <a:r>
              <a:rPr lang="es-ES" sz="32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Que en esta navidad el amor se haga presente en tu vida y te llene con la misma intensidad por siempre</a:t>
            </a:r>
            <a:endParaRPr lang="es-ES" sz="32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5872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torregamon.es/wp-content/uploads/2012/12/feliz-navidad-y-prospero-2013-arbol-en-la-nieve-paisajes-de-inviern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39965" cy="6962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upo 3"/>
          <p:cNvGrpSpPr/>
          <p:nvPr/>
        </p:nvGrpSpPr>
        <p:grpSpPr>
          <a:xfrm>
            <a:off x="0" y="-1"/>
            <a:ext cx="6172201" cy="6962353"/>
            <a:chOff x="57221" y="237138"/>
            <a:chExt cx="6172201" cy="7048346"/>
          </a:xfrm>
        </p:grpSpPr>
        <p:pic>
          <p:nvPicPr>
            <p:cNvPr id="2052" name="Picture 4" descr="http://www.barrancabermejavirtual.com/fotos_noticias6/Navidad%202014(vertical%201).jpg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875"/>
            <a:stretch/>
          </p:blipFill>
          <p:spPr bwMode="auto">
            <a:xfrm>
              <a:off x="57221" y="237138"/>
              <a:ext cx="6172201" cy="70483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" name="Picture 4" descr="http://4.bp.blogspot.com/-CPnElBNqx_M/VC4OvZCfK4I/AAAAAAACqFY/boyPGm2eIOw/s1600/34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28150" y="5126025"/>
              <a:ext cx="3329737" cy="21176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" name="Grupo 8"/>
          <p:cNvGrpSpPr/>
          <p:nvPr/>
        </p:nvGrpSpPr>
        <p:grpSpPr>
          <a:xfrm>
            <a:off x="6172201" y="-3"/>
            <a:ext cx="6067764" cy="6962353"/>
            <a:chOff x="6172200" y="0"/>
            <a:chExt cx="6067764" cy="7343902"/>
          </a:xfrm>
        </p:grpSpPr>
        <p:pic>
          <p:nvPicPr>
            <p:cNvPr id="7" name="Picture 4" descr="http://www.barrancabermejavirtual.com/fotos_noticias6/Navidad%202014(vertical%201).jpg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075"/>
            <a:stretch/>
          </p:blipFill>
          <p:spPr bwMode="auto">
            <a:xfrm flipH="1">
              <a:off x="6172200" y="0"/>
              <a:ext cx="6067764" cy="73439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4" descr="http://4.bp.blogspot.com/-CPnElBNqx_M/VC4OvZCfK4I/AAAAAAACqFY/boyPGm2eIOw/s1600/34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5265" y="5126025"/>
              <a:ext cx="3073494" cy="21176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" name="CuadroTexto 2"/>
          <p:cNvSpPr txBox="1"/>
          <p:nvPr/>
        </p:nvSpPr>
        <p:spPr>
          <a:xfrm>
            <a:off x="4706800" y="916718"/>
            <a:ext cx="337521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¿Qué es Navidad ?</a:t>
            </a:r>
          </a:p>
          <a:p>
            <a:r>
              <a:rPr lang="es-ES" sz="28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Es la ternura del pasado</a:t>
            </a:r>
          </a:p>
          <a:p>
            <a:r>
              <a:rPr lang="es-ES" sz="28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el valor del presente y </a:t>
            </a:r>
          </a:p>
          <a:p>
            <a:r>
              <a:rPr lang="es-ES" sz="28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la esperanza del futuro.</a:t>
            </a:r>
          </a:p>
          <a:p>
            <a:r>
              <a:rPr lang="es-ES" sz="28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Es el deseo sincero de que cada taza se rebose con bendiciones ricas y eternas y que cada camino nos lleve a la paz.</a:t>
            </a:r>
            <a:endParaRPr lang="es-ES" sz="28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4183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2000">
        <p14:vortex dir="d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10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10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http://www.colchonero.com/media/galeria/4/6/7/8/0/o_atletico_de_madrid_creaciones_colchonero-7500876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30405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www.navidad365dias.com/wp-content/uploads/wallpapers-de-munecos-de-nieve-navidad-1600x12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" y="5744"/>
            <a:ext cx="12304058" cy="6852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://www.navidad365dias.com/wp-content/uploads/wallpapers-de-munecos-de-nieve-navidad-1600x12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44"/>
            <a:ext cx="12304060" cy="6852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 rot="21128442">
            <a:off x="8914236" y="1525880"/>
            <a:ext cx="198243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66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La familia unida en Navidad es como una perla preciosa en las manos  de Dios Qué él bendiga vuestro hogar.</a:t>
            </a:r>
            <a:endParaRPr lang="es-ES" sz="2400" b="1" dirty="0">
              <a:solidFill>
                <a:srgbClr val="FFFF66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537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2000">
        <p14:vortex dir="u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8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5000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0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fotos-bonitas.com/wp-content/uploads/2013/12/postales-de-navidad-con-foto-03-560x4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2" y="0"/>
            <a:ext cx="1231302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mamatrillizos.com/imagenes/feliz-navidad-2014-0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649"/>
          <a:stretch/>
        </p:blipFill>
        <p:spPr bwMode="auto">
          <a:xfrm>
            <a:off x="472" y="-1"/>
            <a:ext cx="6322006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www.mamatrillizos.com/imagenes/feliz-navidad-2014-0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649"/>
          <a:stretch/>
        </p:blipFill>
        <p:spPr bwMode="auto">
          <a:xfrm flipH="1">
            <a:off x="6318467" y="0"/>
            <a:ext cx="599903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2138082" y="5701553"/>
            <a:ext cx="961464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FFFF66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Que esta navidad la luz se encienda en vuestros corazones y en vuestro hogar y los guie en el año venidero por un camino pleno de paz y amor.</a:t>
            </a:r>
            <a:endParaRPr lang="es-ES" sz="2800" b="1" dirty="0">
              <a:solidFill>
                <a:srgbClr val="FFFF66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6700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2000">
        <p14:vortex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imagenesyfondos.net/wp-content/uploads/2012/11/Epoca-Navidad_10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"/>
            <a:ext cx="1230405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Grupo 5"/>
          <p:cNvGrpSpPr/>
          <p:nvPr/>
        </p:nvGrpSpPr>
        <p:grpSpPr>
          <a:xfrm>
            <a:off x="6181266" y="1"/>
            <a:ext cx="6169077" cy="6858000"/>
            <a:chOff x="6036068" y="0"/>
            <a:chExt cx="6215362" cy="6858000"/>
          </a:xfrm>
        </p:grpSpPr>
        <p:pic>
          <p:nvPicPr>
            <p:cNvPr id="3074" name="Picture 2" descr="http://1.bp.blogspot.com/-JxMDaDj7m7E/UqqZClAEM_I/AAAAAAAAFlA/JWGZm0KXGi8/s1600/fondo+de+navidad+2014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036068" y="0"/>
              <a:ext cx="6215362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6" name="Picture 4" descr="http://1.bp.blogspot.com/-0_rF2EuWsh0/UKIWv8uDD9I/AAAAAAAAkbs/szSRJkKH8VQ/s1600/velas+navidad+png+(4)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36205" y="3932092"/>
              <a:ext cx="2784346" cy="26918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" name="Grupo 1"/>
          <p:cNvGrpSpPr/>
          <p:nvPr/>
        </p:nvGrpSpPr>
        <p:grpSpPr>
          <a:xfrm>
            <a:off x="-39436" y="1"/>
            <a:ext cx="6220701" cy="6858001"/>
            <a:chOff x="-135327" y="0"/>
            <a:chExt cx="6174416" cy="6858001"/>
          </a:xfrm>
        </p:grpSpPr>
        <p:pic>
          <p:nvPicPr>
            <p:cNvPr id="3" name="Picture 2" descr="http://1.bp.blogspot.com/-JxMDaDj7m7E/UqqZClAEM_I/AAAAAAAAFlA/JWGZm0KXGi8/s1600/fondo+de+navidad+2014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35327" y="0"/>
              <a:ext cx="6174416" cy="6858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4" descr="http://1.bp.blogspot.com/-0_rF2EuWsh0/UKIWv8uDD9I/AAAAAAAAkbs/szSRJkKH8VQ/s1600/velas+navidad+png+(4)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61709" y="3932092"/>
              <a:ext cx="2777243" cy="26918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" name="CuadroTexto 4"/>
          <p:cNvSpPr txBox="1"/>
          <p:nvPr/>
        </p:nvSpPr>
        <p:spPr>
          <a:xfrm>
            <a:off x="2954022" y="3118596"/>
            <a:ext cx="585526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¡</a:t>
            </a:r>
            <a:r>
              <a:rPr lang="es-ES" sz="28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Que la celebración de estas fiestas sean el comienzo de una vida mejor!</a:t>
            </a:r>
          </a:p>
          <a:p>
            <a:r>
              <a:rPr lang="es-ES" sz="28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Feliz Navidad.</a:t>
            </a:r>
            <a:endParaRPr lang="es-ES" sz="2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2031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2000">
        <p14:vortex dir="u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fondos10.net/wp-content/uploads/2009/12/Preludio-de-navida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29061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http://2.bp.blogspot.com/-2KTVLZx0Fn8/ULHL3sPtZ7I/AAAAAAAAmqc/oU6oEIhDPNA/s1600/0+navidad-movimiento-1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-16064"/>
            <a:ext cx="6194611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2.bp.blogspot.com/-2KTVLZx0Fn8/ULHL3sPtZ7I/AAAAAAAAmqc/oU6oEIhDPNA/s1600/0+navidad-movimiento-1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4612" y="-16063"/>
            <a:ext cx="6096000" cy="6890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5005137" y="482767"/>
            <a:ext cx="275924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FF0066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Una sonrisa puede llenar más el alma que mil palabras al azar Sonríe que llegó la Navidad</a:t>
            </a:r>
            <a:endParaRPr lang="es-ES" sz="2800" b="1" dirty="0">
              <a:solidFill>
                <a:srgbClr val="FF0066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742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2000">
        <p14:vortex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7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entrepadres.imujer.com/sites/entrepadres.imujer.com/files/tarjeta-de-navidad-para-imprimir-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8989"/>
            <a:ext cx="13379824" cy="7114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://k08.kn3.net/F2EA4827E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97125">
            <a:off x="1037055" y="1543766"/>
            <a:ext cx="3196671" cy="3723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http://www.navidad365dias.com/wp-content/uploads/wallpapers-de-munecos-de-nieve-navidad-2560x192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8991"/>
            <a:ext cx="6930189" cy="711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http://www.navidad365dias.com/wp-content/uploads/wallpapers-de-munecos-de-nieve-navidad-2560x192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930189" y="-168991"/>
            <a:ext cx="6390194" cy="711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4588042" y="1957137"/>
            <a:ext cx="4572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101600">
                    <a:srgbClr val="6600CC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Que Jesús ilumine con su luz tu camino para que alcances todos tus sueños.</a:t>
            </a:r>
          </a:p>
        </p:txBody>
      </p:sp>
    </p:spTree>
    <p:extLst>
      <p:ext uri="{BB962C8B-B14F-4D97-AF65-F5344CB8AC3E}">
        <p14:creationId xmlns:p14="http://schemas.microsoft.com/office/powerpoint/2010/main" val="663654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0000">
        <p14:vortex dir="d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http://imagenes-tiernas.net/wp-content/uploads/2014/12/37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198" y="-84224"/>
            <a:ext cx="12326198" cy="6986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images.forwallpaper.com/files/thumbs/preview/19/196741__happy-christmas-snowman_p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9901" r="8972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461" r="20634"/>
          <a:stretch/>
        </p:blipFill>
        <p:spPr bwMode="auto">
          <a:xfrm>
            <a:off x="7727611" y="2767134"/>
            <a:ext cx="3299134" cy="3204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niesfornedruty.blox.pl/resource/inline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384" y="3454552"/>
            <a:ext cx="4261253" cy="3085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0" descr="http://cp14.nevsepic.com.ua/188/18720/1385071483-rm-santa-critters-lrw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8031" y="-191918"/>
            <a:ext cx="6428159" cy="7074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http://cp14.nevsepic.com.ua/188/18720/1385071483-rm-santa-critters-lrw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25779" y="-84224"/>
            <a:ext cx="5980327" cy="7074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4382790" y="1568011"/>
            <a:ext cx="409073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000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La Navidad es ese dulce espacio donde los recuerdos, los abrazos y las risas imperan radiantes.</a:t>
            </a:r>
          </a:p>
          <a:p>
            <a:pPr algn="ctr"/>
            <a:r>
              <a:rPr lang="es-ES" sz="3200" b="1" dirty="0" smtClean="0">
                <a:solidFill>
                  <a:srgbClr val="FF000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Que la navidad nos llene de inspiración duradera para alcanzar todos proyectos y sentirnos realizados</a:t>
            </a:r>
            <a:endParaRPr lang="es-ES" sz="3200" b="1" dirty="0">
              <a:solidFill>
                <a:srgbClr val="FF0000"/>
              </a:solidFill>
              <a:effectLst>
                <a:glow rad="101600">
                  <a:srgbClr val="FFFF00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2123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14:vortex dir="d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frasesdenavidad.com/imagen/imagen-0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004" y="-31750"/>
            <a:ext cx="12222003" cy="688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https://miscreacionesdelectoescrituradotcom.files.wordpress.com/2013/10/navidad-movimiento-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06204" y="-31750"/>
            <a:ext cx="6187201" cy="7417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miscreacionesdelectoescrituradotcom.files.wordpress.com/2013/10/navidad-movimiento-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0997" y="-31750"/>
            <a:ext cx="6188629" cy="7417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1070132" y="1254823"/>
            <a:ext cx="4310677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00CC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cs typeface="AngsanaUPC" panose="02020603050405020304" pitchFamily="18" charset="-34"/>
              </a:rPr>
              <a:t>Que </a:t>
            </a:r>
          </a:p>
          <a:p>
            <a:pPr algn="ctr"/>
            <a:r>
              <a:rPr lang="es-ES" sz="2800" b="1" dirty="0" smtClean="0">
                <a:solidFill>
                  <a:srgbClr val="00CC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cs typeface="AngsanaUPC" panose="02020603050405020304" pitchFamily="18" charset="-34"/>
              </a:rPr>
              <a:t>la  paz</a:t>
            </a:r>
          </a:p>
          <a:p>
            <a:pPr algn="ctr"/>
            <a:r>
              <a:rPr lang="es-ES" sz="2800" b="1" dirty="0" smtClean="0">
                <a:solidFill>
                  <a:srgbClr val="00CC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cs typeface="AngsanaUPC" panose="02020603050405020304" pitchFamily="18" charset="-34"/>
              </a:rPr>
              <a:t>La prosperidad</a:t>
            </a:r>
          </a:p>
          <a:p>
            <a:pPr algn="ctr"/>
            <a:r>
              <a:rPr lang="es-ES" sz="2800" b="1" dirty="0" smtClean="0">
                <a:solidFill>
                  <a:srgbClr val="00CC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cs typeface="AngsanaUPC" panose="02020603050405020304" pitchFamily="18" charset="-34"/>
              </a:rPr>
              <a:t>El  amor y  la  salud</a:t>
            </a:r>
          </a:p>
          <a:p>
            <a:r>
              <a:rPr lang="es-ES" sz="2800" b="1" dirty="0" smtClean="0">
                <a:solidFill>
                  <a:srgbClr val="00CC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cs typeface="AngsanaUPC" panose="02020603050405020304" pitchFamily="18" charset="-34"/>
              </a:rPr>
              <a:t>       Reinen   en  los  hogares</a:t>
            </a:r>
          </a:p>
          <a:p>
            <a:r>
              <a:rPr lang="es-ES" sz="2800" b="1" dirty="0" smtClean="0">
                <a:solidFill>
                  <a:srgbClr val="00CC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cs typeface="AngsanaUPC" panose="02020603050405020304" pitchFamily="18" charset="-34"/>
              </a:rPr>
              <a:t> De nuestros queridos  familiares y amigos  y  que la alegría  more por  siempre En  sus  corazones, </a:t>
            </a:r>
          </a:p>
          <a:p>
            <a:r>
              <a:rPr lang="es-ES" sz="2800" b="1" dirty="0" smtClean="0">
                <a:solidFill>
                  <a:srgbClr val="00CC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cs typeface="AngsanaUPC" panose="02020603050405020304" pitchFamily="18" charset="-34"/>
              </a:rPr>
              <a:t>            Feliz navidad y</a:t>
            </a:r>
          </a:p>
          <a:p>
            <a:r>
              <a:rPr lang="es-ES" sz="2800" b="1" dirty="0" smtClean="0">
                <a:solidFill>
                  <a:srgbClr val="00CC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cs typeface="AngsanaUPC" panose="02020603050405020304" pitchFamily="18" charset="-34"/>
              </a:rPr>
              <a:t>               un prospero</a:t>
            </a:r>
          </a:p>
          <a:p>
            <a:r>
              <a:rPr lang="es-ES" sz="2800" b="1" dirty="0" smtClean="0">
                <a:solidFill>
                  <a:srgbClr val="00CC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cs typeface="AngsanaUPC" panose="02020603050405020304" pitchFamily="18" charset="-34"/>
              </a:rPr>
              <a:t>                     año </a:t>
            </a:r>
          </a:p>
          <a:p>
            <a:r>
              <a:rPr lang="es-ES" sz="2800" b="1" dirty="0" smtClean="0">
                <a:solidFill>
                  <a:srgbClr val="00CC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cs typeface="AngsanaUPC" panose="02020603050405020304" pitchFamily="18" charset="-34"/>
              </a:rPr>
              <a:t>                   2015 </a:t>
            </a:r>
          </a:p>
          <a:p>
            <a:r>
              <a:rPr lang="es-ES" b="1" dirty="0" smtClean="0">
                <a:solidFill>
                  <a:srgbClr val="003300"/>
                </a:solidFill>
                <a:latin typeface="Monotype Corsiva" panose="03010101010201010101" pitchFamily="66" charset="0"/>
                <a:cs typeface="AngsanaUPC" panose="02020603050405020304" pitchFamily="18" charset="-34"/>
              </a:rPr>
              <a:t>         </a:t>
            </a:r>
          </a:p>
          <a:p>
            <a:endParaRPr lang="es-ES" dirty="0">
              <a:latin typeface="Monotype Corsiva" panose="03010101010201010101" pitchFamily="66" charset="0"/>
              <a:cs typeface="AngsanaUPC" panose="02020603050405020304" pitchFamily="18" charset="-34"/>
            </a:endParaRPr>
          </a:p>
        </p:txBody>
      </p:sp>
      <p:pic>
        <p:nvPicPr>
          <p:cNvPr id="1028" name="Picture 4" descr="http://www.gifs-animados.es/brillosas-imagenes/e/estrellas/gifs-animados-estrellas-7217398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11775">
            <a:off x="2782910" y="547849"/>
            <a:ext cx="885122" cy="819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6966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4000">
        <p14:vortex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unafeliznavidad.com/fondospantalla/azul/feliz-navidad-fondo-azu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253"/>
            <a:ext cx="12192000" cy="6868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https://lioncor.files.wordpress.com/2010/12/adornos_navidad_01.gif?w=570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7581" y="0"/>
            <a:ext cx="4764503" cy="1600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2" descr="http://i953.photobucket.com/albums/ae19/geodasoft/NACIMIENTO_zps311a0df5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728" y="1283181"/>
            <a:ext cx="4929449" cy="3502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https://lioncor.files.wordpress.com/2010/12/adornos_navidad_01.gif?w=570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2485" y="-10253"/>
            <a:ext cx="5005136" cy="1600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034" y="3740935"/>
            <a:ext cx="2195139" cy="2208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23939" y="4669203"/>
            <a:ext cx="773068" cy="832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84A98-68D2-4D19-A964-B2B8F118AB45}" type="datetime1">
              <a:rPr lang="es-ES" sz="1800" b="1" smtClean="0">
                <a:solidFill>
                  <a:srgbClr val="FF0000"/>
                </a:solidFill>
                <a:latin typeface="Monotype Corsiva" panose="03010101010201010101" pitchFamily="66" charset="0"/>
              </a:rPr>
              <a:t>15/12/2014</a:t>
            </a:fld>
            <a:endParaRPr lang="es-ES" sz="18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5285976" y="5530889"/>
            <a:ext cx="38798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Diseño  : Amore</a:t>
            </a:r>
          </a:p>
          <a:p>
            <a:r>
              <a:rPr lang="es-ES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Tema     : Navidad 2014</a:t>
            </a:r>
          </a:p>
          <a:p>
            <a:r>
              <a:rPr lang="es-ES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Música : Ronda de Navidad</a:t>
            </a:r>
          </a:p>
          <a:p>
            <a:r>
              <a:rPr lang="es-ES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Interprete : Los  niños cantores de Huaraz</a:t>
            </a:r>
            <a:endParaRPr lang="es-ES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grpSp>
        <p:nvGrpSpPr>
          <p:cNvPr id="12" name="Grupo 11"/>
          <p:cNvGrpSpPr/>
          <p:nvPr/>
        </p:nvGrpSpPr>
        <p:grpSpPr>
          <a:xfrm>
            <a:off x="11223939" y="5949407"/>
            <a:ext cx="813174" cy="717906"/>
            <a:chOff x="7159493" y="5696818"/>
            <a:chExt cx="813174" cy="717906"/>
          </a:xfrm>
        </p:grpSpPr>
        <p:pic>
          <p:nvPicPr>
            <p:cNvPr id="13" name="Picture 2" descr="https://encrypted-tbn3.gstatic.com/images?q=tbn:ANd9GcSLbQv4uxnsISrzq2CPjA9SeEL3G7gtRqxUyLjhgYYWdTsZ-HoDe2Vd7hbS"/>
            <p:cNvPicPr>
              <a:picLocks noChangeAspect="1" noChangeArrowheads="1"/>
            </p:cNvPicPr>
            <p:nvPr/>
          </p:nvPicPr>
          <p:blipFill>
            <a:blip r:embed="rId8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59494" y="5696818"/>
              <a:ext cx="813173" cy="7179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CuadroTexto 13"/>
            <p:cNvSpPr txBox="1"/>
            <p:nvPr/>
          </p:nvSpPr>
          <p:spPr>
            <a:xfrm>
              <a:off x="7159493" y="5829949"/>
              <a:ext cx="81317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b="1" dirty="0">
                  <a:solidFill>
                    <a:srgbClr val="FF0000"/>
                  </a:solidFill>
                  <a:latin typeface="Monotype Corsiva" panose="03010101010201010101" pitchFamily="66" charset="0"/>
                </a:rPr>
                <a:t>Amore</a:t>
              </a:r>
            </a:p>
          </p:txBody>
        </p:sp>
      </p:grpSp>
      <p:pic>
        <p:nvPicPr>
          <p:cNvPr id="15" name="Picture 20" descr="http://www.silvitablanco.com.ar/la_casita_de_molly_2/RM-snowmanBellRing-blank_molly.gif"/>
          <p:cNvPicPr>
            <a:picLocks noChangeAspect="1" noChangeArrowheads="1" noCrop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384" y="-78791"/>
            <a:ext cx="1550329" cy="1453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9545053" y="6356350"/>
            <a:ext cx="16788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Yolanda Violeta</a:t>
            </a:r>
            <a:endParaRPr lang="es-ES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1460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676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828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5715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152400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438400" y="2590801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6553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24384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65532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438400" y="3352801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676400" y="2362201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Feliz Navidad 2014</Template>
  <TotalTime>18</TotalTime>
  <Words>333</Words>
  <Application>Microsoft Office PowerPoint</Application>
  <PresentationFormat>Panorámica</PresentationFormat>
  <Paragraphs>65</Paragraphs>
  <Slides>12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20" baseType="lpstr">
      <vt:lpstr>AngsanaUPC</vt:lpstr>
      <vt:lpstr>Arial</vt:lpstr>
      <vt:lpstr>Berlin Sans FB Demi</vt:lpstr>
      <vt:lpstr>Calibri</vt:lpstr>
      <vt:lpstr>Calibri Light</vt:lpstr>
      <vt:lpstr>Monotype Corsiva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3</cp:revision>
  <dcterms:created xsi:type="dcterms:W3CDTF">2014-12-16T02:53:08Z</dcterms:created>
  <dcterms:modified xsi:type="dcterms:W3CDTF">2014-12-16T03:12:04Z</dcterms:modified>
</cp:coreProperties>
</file>