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61" r:id="rId5"/>
    <p:sldId id="260" r:id="rId6"/>
    <p:sldId id="257" r:id="rId7"/>
    <p:sldId id="259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76" r:id="rId17"/>
    <p:sldId id="275" r:id="rId18"/>
    <p:sldId id="274" r:id="rId19"/>
    <p:sldId id="273" r:id="rId20"/>
    <p:sldId id="272" r:id="rId21"/>
    <p:sldId id="271" r:id="rId22"/>
    <p:sldId id="280" r:id="rId23"/>
    <p:sldId id="279" r:id="rId24"/>
    <p:sldId id="278" r:id="rId25"/>
    <p:sldId id="277" r:id="rId26"/>
    <p:sldId id="283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LpAmqrWwnXHnc2RoWr5uQ==" hashData="3ZHMM9uIKYIb2K1UyGGph//5l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2D7DD-4253-4BB0-8C62-70A90076F7B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E0A71-1620-4422-85D8-04A86162E545}" type="datetimeFigureOut">
              <a:rPr lang="es-ES" smtClean="0"/>
              <a:pPr/>
              <a:t>06/11/2012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FCD21-63B5-4D4D-ADDC-4373B099A06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215B26B-5C13-4CE8-9590-724221021F2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png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13" Type="http://schemas.openxmlformats.org/officeDocument/2006/relationships/image" Target="../media/image29.gif"/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12" Type="http://schemas.openxmlformats.org/officeDocument/2006/relationships/image" Target="../media/image28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11" Type="http://schemas.openxmlformats.org/officeDocument/2006/relationships/image" Target="../media/image27.gif"/><Relationship Id="rId5" Type="http://schemas.openxmlformats.org/officeDocument/2006/relationships/image" Target="../media/image21.gif"/><Relationship Id="rId10" Type="http://schemas.openxmlformats.org/officeDocument/2006/relationships/image" Target="../media/image26.gif"/><Relationship Id="rId4" Type="http://schemas.openxmlformats.org/officeDocument/2006/relationships/image" Target="../media/image20.gif"/><Relationship Id="rId9" Type="http://schemas.openxmlformats.org/officeDocument/2006/relationships/image" Target="../media/image2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31.gif"/><Relationship Id="rId7" Type="http://schemas.openxmlformats.org/officeDocument/2006/relationships/image" Target="../media/image35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10" Type="http://schemas.openxmlformats.org/officeDocument/2006/relationships/image" Target="../media/image37.gif"/><Relationship Id="rId4" Type="http://schemas.openxmlformats.org/officeDocument/2006/relationships/image" Target="../media/image32.gif"/><Relationship Id="rId9" Type="http://schemas.openxmlformats.org/officeDocument/2006/relationships/image" Target="../media/image3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39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3" Type="http://schemas.openxmlformats.org/officeDocument/2006/relationships/image" Target="../media/image41.gif"/><Relationship Id="rId7" Type="http://schemas.openxmlformats.org/officeDocument/2006/relationships/image" Target="../media/image44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3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44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27.gif"/><Relationship Id="rId4" Type="http://schemas.openxmlformats.org/officeDocument/2006/relationships/image" Target="../media/image4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2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48.gif"/><Relationship Id="rId4" Type="http://schemas.openxmlformats.org/officeDocument/2006/relationships/image" Target="../media/image4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7" Type="http://schemas.openxmlformats.org/officeDocument/2006/relationships/image" Target="../media/image2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51.gif"/><Relationship Id="rId4" Type="http://schemas.openxmlformats.org/officeDocument/2006/relationships/image" Target="../media/image4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3.png"/><Relationship Id="rId7" Type="http://schemas.openxmlformats.org/officeDocument/2006/relationships/image" Target="../media/image56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55.gif"/><Relationship Id="rId10" Type="http://schemas.openxmlformats.org/officeDocument/2006/relationships/image" Target="../media/image44.gif"/><Relationship Id="rId4" Type="http://schemas.openxmlformats.org/officeDocument/2006/relationships/image" Target="../media/image54.gif"/><Relationship Id="rId9" Type="http://schemas.openxmlformats.org/officeDocument/2006/relationships/image" Target="../media/image5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8.png"/><Relationship Id="rId7" Type="http://schemas.openxmlformats.org/officeDocument/2006/relationships/image" Target="../media/image59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11" Type="http://schemas.openxmlformats.org/officeDocument/2006/relationships/image" Target="../media/image44.gif"/><Relationship Id="rId5" Type="http://schemas.openxmlformats.org/officeDocument/2006/relationships/image" Target="../media/image55.gif"/><Relationship Id="rId10" Type="http://schemas.openxmlformats.org/officeDocument/2006/relationships/image" Target="../media/image51.gif"/><Relationship Id="rId4" Type="http://schemas.openxmlformats.org/officeDocument/2006/relationships/image" Target="../media/image54.gif"/><Relationship Id="rId9" Type="http://schemas.openxmlformats.org/officeDocument/2006/relationships/image" Target="../media/image57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60.png"/><Relationship Id="rId7" Type="http://schemas.openxmlformats.org/officeDocument/2006/relationships/image" Target="../media/image62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Relationship Id="rId9" Type="http://schemas.openxmlformats.org/officeDocument/2006/relationships/image" Target="../media/image4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63.png"/><Relationship Id="rId7" Type="http://schemas.openxmlformats.org/officeDocument/2006/relationships/image" Target="../media/image56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gif"/><Relationship Id="rId5" Type="http://schemas.openxmlformats.org/officeDocument/2006/relationships/image" Target="../media/image55.gif"/><Relationship Id="rId10" Type="http://schemas.openxmlformats.org/officeDocument/2006/relationships/image" Target="../media/image44.gif"/><Relationship Id="rId4" Type="http://schemas.openxmlformats.org/officeDocument/2006/relationships/image" Target="../media/image54.gif"/><Relationship Id="rId9" Type="http://schemas.openxmlformats.org/officeDocument/2006/relationships/image" Target="../media/image65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67.png"/><Relationship Id="rId7" Type="http://schemas.openxmlformats.org/officeDocument/2006/relationships/image" Target="../media/image69.gif"/><Relationship Id="rId12" Type="http://schemas.openxmlformats.org/officeDocument/2006/relationships/image" Target="../media/image27.gif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gif"/><Relationship Id="rId11" Type="http://schemas.openxmlformats.org/officeDocument/2006/relationships/image" Target="../media/image44.gif"/><Relationship Id="rId5" Type="http://schemas.openxmlformats.org/officeDocument/2006/relationships/image" Target="../media/image55.gif"/><Relationship Id="rId10" Type="http://schemas.openxmlformats.org/officeDocument/2006/relationships/image" Target="../media/image71.gif"/><Relationship Id="rId4" Type="http://schemas.openxmlformats.org/officeDocument/2006/relationships/image" Target="../media/image54.gif"/><Relationship Id="rId9" Type="http://schemas.openxmlformats.org/officeDocument/2006/relationships/hyperlink" Target="http://csinimini-design.gportal.hu/picview.php?prt=456070&amp;gid=1906222&amp;index=3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gif"/><Relationship Id="rId3" Type="http://schemas.openxmlformats.org/officeDocument/2006/relationships/image" Target="../media/image72.png"/><Relationship Id="rId7" Type="http://schemas.openxmlformats.org/officeDocument/2006/relationships/image" Target="../media/image73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11" Type="http://schemas.openxmlformats.org/officeDocument/2006/relationships/image" Target="../media/image27.gif"/><Relationship Id="rId5" Type="http://schemas.openxmlformats.org/officeDocument/2006/relationships/image" Target="../media/image55.gif"/><Relationship Id="rId10" Type="http://schemas.openxmlformats.org/officeDocument/2006/relationships/image" Target="../media/image44.gif"/><Relationship Id="rId4" Type="http://schemas.openxmlformats.org/officeDocument/2006/relationships/image" Target="../media/image54.gif"/><Relationship Id="rId9" Type="http://schemas.openxmlformats.org/officeDocument/2006/relationships/image" Target="../media/image7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44.gif"/><Relationship Id="rId4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7" Type="http://schemas.openxmlformats.org/officeDocument/2006/relationships/image" Target="../media/image27.gif"/><Relationship Id="rId2" Type="http://schemas.openxmlformats.org/officeDocument/2006/relationships/hyperlink" Target="http://chezmarie.centerblog.net/rub-guitters-28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31.gif"/><Relationship Id="rId4" Type="http://schemas.openxmlformats.org/officeDocument/2006/relationships/image" Target="../media/image7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44.gif"/><Relationship Id="rId4" Type="http://schemas.openxmlformats.org/officeDocument/2006/relationships/image" Target="../media/image4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hyperlink" Target="http://chezmarie.centerblog.net/rub-noel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44.gif"/><Relationship Id="rId4" Type="http://schemas.openxmlformats.org/officeDocument/2006/relationships/image" Target="../media/image3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7" Type="http://schemas.openxmlformats.org/officeDocument/2006/relationships/image" Target="../media/image44.gif"/><Relationship Id="rId2" Type="http://schemas.openxmlformats.org/officeDocument/2006/relationships/hyperlink" Target="http://chezmarie.centerblog.net/rub-noel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gif"/><Relationship Id="rId5" Type="http://schemas.openxmlformats.org/officeDocument/2006/relationships/image" Target="../media/image31.gif"/><Relationship Id="rId4" Type="http://schemas.openxmlformats.org/officeDocument/2006/relationships/image" Target="../media/image83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3" Type="http://schemas.openxmlformats.org/officeDocument/2006/relationships/hyperlink" Target="http://chezmarie.centerblog.net/rub-noel-2.html" TargetMode="External"/><Relationship Id="rId7" Type="http://schemas.openxmlformats.org/officeDocument/2006/relationships/hyperlink" Target="http://chezmarie.centerblog.net/rub-noel-6.html" TargetMode="External"/><Relationship Id="rId12" Type="http://schemas.openxmlformats.org/officeDocument/2006/relationships/image" Target="../media/image27.gif"/><Relationship Id="rId2" Type="http://schemas.openxmlformats.org/officeDocument/2006/relationships/image" Target="../media/image8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gif"/><Relationship Id="rId11" Type="http://schemas.openxmlformats.org/officeDocument/2006/relationships/image" Target="../media/image57.gif"/><Relationship Id="rId5" Type="http://schemas.openxmlformats.org/officeDocument/2006/relationships/hyperlink" Target="http://chezmarie.centerblog.net/rub-noel-3.html" TargetMode="External"/><Relationship Id="rId10" Type="http://schemas.openxmlformats.org/officeDocument/2006/relationships/image" Target="../media/image41.gif"/><Relationship Id="rId4" Type="http://schemas.openxmlformats.org/officeDocument/2006/relationships/image" Target="../media/image85.gif"/><Relationship Id="rId9" Type="http://schemas.openxmlformats.org/officeDocument/2006/relationships/image" Target="../media/image5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hyperlink" Target="http://chezmarie.centerblog.net/rub-noel2-.html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4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image" Target="../media/image27.gif"/><Relationship Id="rId2" Type="http://schemas.openxmlformats.org/officeDocument/2006/relationships/image" Target="../media/image9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5" Type="http://schemas.openxmlformats.org/officeDocument/2006/relationships/image" Target="../media/image44.gif"/><Relationship Id="rId4" Type="http://schemas.openxmlformats.org/officeDocument/2006/relationships/image" Target="../media/image5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91.gif"/><Relationship Id="rId7" Type="http://schemas.openxmlformats.org/officeDocument/2006/relationships/image" Target="../media/image92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Relationship Id="rId9" Type="http://schemas.openxmlformats.org/officeDocument/2006/relationships/image" Target="../media/image51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JPEG\af86d709[1] - cop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www.judina.com/karacsonyidisz/9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http://www.judina.com/karacsonyidisz/1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74415"/>
          </a:xfrm>
          <a:prstGeom prst="rect">
            <a:avLst/>
          </a:prstGeom>
          <a:noFill/>
        </p:spPr>
      </p:pic>
      <p:pic>
        <p:nvPicPr>
          <p:cNvPr id="1034" name="Picture 10" descr="http://www.judina.com/karacsonyidisz/11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1700808"/>
            <a:ext cx="2435537" cy="792088"/>
          </a:xfrm>
          <a:prstGeom prst="rect">
            <a:avLst/>
          </a:prstGeom>
          <a:noFill/>
        </p:spPr>
      </p:pic>
      <p:pic>
        <p:nvPicPr>
          <p:cNvPr id="10" name="Picture 10" descr="http://www.judina.com/karacsonyidisz/11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1772816"/>
            <a:ext cx="2435537" cy="792088"/>
          </a:xfrm>
          <a:prstGeom prst="rect">
            <a:avLst/>
          </a:prstGeom>
          <a:noFill/>
        </p:spPr>
      </p:pic>
      <p:pic>
        <p:nvPicPr>
          <p:cNvPr id="1036" name="Picture 12" descr="http://www.judina.com/karacsonyidisz/14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2085975" cy="2105026"/>
          </a:xfrm>
          <a:prstGeom prst="rect">
            <a:avLst/>
          </a:prstGeom>
          <a:noFill/>
        </p:spPr>
      </p:pic>
      <p:pic>
        <p:nvPicPr>
          <p:cNvPr id="12" name="Picture 12" descr="http://www.judina.com/karacsonyidisz/14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8025" y="0"/>
            <a:ext cx="2085975" cy="2105026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letra 2\f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2924944"/>
            <a:ext cx="762000" cy="1009650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letra 2\e1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2924944"/>
            <a:ext cx="771525" cy="1019175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letra 2\l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2924944"/>
            <a:ext cx="762000" cy="1019175"/>
          </a:xfrm>
          <a:prstGeom prst="rect">
            <a:avLst/>
          </a:prstGeom>
          <a:noFill/>
        </p:spPr>
      </p:pic>
      <p:pic>
        <p:nvPicPr>
          <p:cNvPr id="1041" name="Picture 17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08104" y="2924944"/>
            <a:ext cx="276225" cy="1000125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letra 2\z1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12160" y="2924944"/>
            <a:ext cx="828675" cy="1009650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letra 2\n1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403648" y="4509120"/>
            <a:ext cx="847725" cy="1028700"/>
          </a:xfrm>
          <a:prstGeom prst="rect">
            <a:avLst/>
          </a:prstGeom>
          <a:noFill/>
        </p:spPr>
      </p:pic>
      <p:pic>
        <p:nvPicPr>
          <p:cNvPr id="1044" name="Picture 20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83768" y="4509120"/>
            <a:ext cx="838200" cy="1009650"/>
          </a:xfrm>
          <a:prstGeom prst="rect">
            <a:avLst/>
          </a:prstGeom>
          <a:noFill/>
        </p:spPr>
      </p:pic>
      <p:pic>
        <p:nvPicPr>
          <p:cNvPr id="1045" name="Picture 21" descr="C:\Users\Usuario\Downloads\NECESARIO PARA PPS\letra 2\v_1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347864" y="4509120"/>
            <a:ext cx="838200" cy="1009650"/>
          </a:xfrm>
          <a:prstGeom prst="rect">
            <a:avLst/>
          </a:prstGeom>
          <a:noFill/>
        </p:spPr>
      </p:pic>
      <p:pic>
        <p:nvPicPr>
          <p:cNvPr id="21" name="Picture 17" descr="C:\Users\Usuario\Downloads\NECESARIO PARA PPS\letra 2\i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283968" y="4509120"/>
            <a:ext cx="276225" cy="1000125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788024" y="4509120"/>
            <a:ext cx="885825" cy="1047750"/>
          </a:xfrm>
          <a:prstGeom prst="rect">
            <a:avLst/>
          </a:prstGeom>
          <a:noFill/>
        </p:spPr>
      </p:pic>
      <p:pic>
        <p:nvPicPr>
          <p:cNvPr id="23" name="Picture 20" descr="C:\Users\Usuario\Downloads\NECESARIO PARA PPS\letra 2\a1_1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868144" y="4509120"/>
            <a:ext cx="838200" cy="1009650"/>
          </a:xfrm>
          <a:prstGeom prst="rect">
            <a:avLst/>
          </a:prstGeom>
          <a:noFill/>
        </p:spPr>
      </p:pic>
      <p:pic>
        <p:nvPicPr>
          <p:cNvPr id="24" name="Picture 22" descr="C:\Users\Usuario\Downloads\NECESARIO PARA PPS\letra 2\d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876256" y="4509120"/>
            <a:ext cx="885825" cy="1047750"/>
          </a:xfrm>
          <a:prstGeom prst="rect">
            <a:avLst/>
          </a:prstGeom>
          <a:noFill/>
        </p:spPr>
      </p:pic>
      <p:pic>
        <p:nvPicPr>
          <p:cNvPr id="1048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5857875"/>
            <a:ext cx="685800" cy="1000125"/>
          </a:xfrm>
          <a:prstGeom prst="rect">
            <a:avLst/>
          </a:prstGeom>
          <a:noFill/>
        </p:spPr>
      </p:pic>
      <p:pic>
        <p:nvPicPr>
          <p:cNvPr id="27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668344" y="5857875"/>
            <a:ext cx="685800" cy="1000125"/>
          </a:xfrm>
          <a:prstGeom prst="rect">
            <a:avLst/>
          </a:prstGeom>
          <a:noFill/>
        </p:spPr>
      </p:pic>
      <p:pic>
        <p:nvPicPr>
          <p:cNvPr id="28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8458200" y="5857875"/>
            <a:ext cx="685800" cy="1000125"/>
          </a:xfrm>
          <a:prstGeom prst="rect">
            <a:avLst/>
          </a:prstGeom>
          <a:noFill/>
        </p:spPr>
      </p:pic>
      <p:pic>
        <p:nvPicPr>
          <p:cNvPr id="30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084168" y="5857875"/>
            <a:ext cx="685800" cy="1000125"/>
          </a:xfrm>
          <a:prstGeom prst="rect">
            <a:avLst/>
          </a:prstGeom>
          <a:noFill/>
        </p:spPr>
      </p:pic>
      <p:pic>
        <p:nvPicPr>
          <p:cNvPr id="31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876256" y="5857875"/>
            <a:ext cx="685800" cy="1000125"/>
          </a:xfrm>
          <a:prstGeom prst="rect">
            <a:avLst/>
          </a:prstGeom>
          <a:noFill/>
        </p:spPr>
      </p:pic>
      <p:pic>
        <p:nvPicPr>
          <p:cNvPr id="35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755576" y="5857875"/>
            <a:ext cx="685800" cy="1000125"/>
          </a:xfrm>
          <a:prstGeom prst="rect">
            <a:avLst/>
          </a:prstGeom>
          <a:noFill/>
        </p:spPr>
      </p:pic>
      <p:pic>
        <p:nvPicPr>
          <p:cNvPr id="36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475656" y="5857875"/>
            <a:ext cx="685800" cy="1000125"/>
          </a:xfrm>
          <a:prstGeom prst="rect">
            <a:avLst/>
          </a:prstGeom>
          <a:noFill/>
        </p:spPr>
      </p:pic>
      <p:pic>
        <p:nvPicPr>
          <p:cNvPr id="37" name="Picture 24" descr="C:\Users\Usuario\Downloads\NAVIDAD\1228572525_8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267744" y="5857875"/>
            <a:ext cx="685800" cy="1000125"/>
          </a:xfrm>
          <a:prstGeom prst="rect">
            <a:avLst/>
          </a:prstGeom>
          <a:noFill/>
        </p:spPr>
      </p:pic>
      <p:pic>
        <p:nvPicPr>
          <p:cNvPr id="25602" name="Picture 2" descr="http://www.majka57.cz/images/obrazky/svatky/vanoce/zvonky/zvonky01/14z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1219485">
            <a:off x="835018" y="2367150"/>
            <a:ext cx="1719515" cy="1533621"/>
          </a:xfrm>
          <a:prstGeom prst="rect">
            <a:avLst/>
          </a:prstGeom>
          <a:noFill/>
        </p:spPr>
      </p:pic>
      <p:pic>
        <p:nvPicPr>
          <p:cNvPr id="38" name="Picture 2" descr="http://www.majka57.cz/images/obrazky/svatky/vanoce/zvonky/zvonky01/14z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5675343">
            <a:off x="6709183" y="2624169"/>
            <a:ext cx="1489520" cy="1328490"/>
          </a:xfrm>
          <a:prstGeom prst="rect">
            <a:avLst/>
          </a:prstGeom>
          <a:noFill/>
        </p:spPr>
      </p:pic>
      <p:pic>
        <p:nvPicPr>
          <p:cNvPr id="2" name="Picture 2" descr="www.leperledelcuore.com"/>
          <p:cNvPicPr>
            <a:picLocks noChangeAspect="1" noChangeArrowheads="1" noCrop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2987824" y="5949280"/>
            <a:ext cx="3095625" cy="7208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  <p:sndAc>
      <p:stSnd>
        <p:snd r:embed="rId2" name="boney m - feliz navidad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NAVIDAD\1198876788_92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31840" cy="6858000"/>
          </a:xfrm>
          <a:prstGeom prst="rect">
            <a:avLst/>
          </a:prstGeom>
          <a:noFill/>
        </p:spPr>
      </p:pic>
      <p:pic>
        <p:nvPicPr>
          <p:cNvPr id="4" name="Picture 2" descr="C:\Users\Usuario\Downloads\NAVIDAD\1198876788_92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0"/>
            <a:ext cx="2843808" cy="6858000"/>
          </a:xfrm>
          <a:prstGeom prst="rect">
            <a:avLst/>
          </a:prstGeom>
          <a:noFill/>
        </p:spPr>
      </p:pic>
      <p:pic>
        <p:nvPicPr>
          <p:cNvPr id="5" name="Picture 2" descr="C:\Users\Usuario\Downloads\NAVIDAD\1198876788_92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0"/>
            <a:ext cx="3203848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NAVIDAD\1133375772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204864"/>
            <a:ext cx="544265" cy="631878"/>
          </a:xfrm>
          <a:prstGeom prst="rect">
            <a:avLst/>
          </a:prstGeom>
          <a:noFill/>
        </p:spPr>
      </p:pic>
      <p:pic>
        <p:nvPicPr>
          <p:cNvPr id="7" name="Picture 3" descr="C:\Users\Usuario\Downloads\NAVIDAD\1133375772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492896"/>
            <a:ext cx="544265" cy="631878"/>
          </a:xfrm>
          <a:prstGeom prst="rect">
            <a:avLst/>
          </a:prstGeom>
          <a:noFill/>
        </p:spPr>
      </p:pic>
      <p:pic>
        <p:nvPicPr>
          <p:cNvPr id="8" name="Picture 3" descr="C:\Users\Usuario\Downloads\NAVIDAD\1133375772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204864"/>
            <a:ext cx="544265" cy="631878"/>
          </a:xfrm>
          <a:prstGeom prst="rect">
            <a:avLst/>
          </a:prstGeom>
          <a:noFill/>
        </p:spPr>
      </p:pic>
      <p:pic>
        <p:nvPicPr>
          <p:cNvPr id="1028" name="Picture 4" descr="C:\Users\Usuario\Downloads\NAVIDAD\csill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0"/>
            <a:ext cx="1038225" cy="1914525"/>
          </a:xfrm>
          <a:prstGeom prst="rect">
            <a:avLst/>
          </a:prstGeom>
          <a:noFill/>
        </p:spPr>
      </p:pic>
      <p:pic>
        <p:nvPicPr>
          <p:cNvPr id="1029" name="Picture 5" descr="C:\Users\Usuario\Downloads\NAVIDAD\csill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0"/>
            <a:ext cx="1038225" cy="1914525"/>
          </a:xfrm>
          <a:prstGeom prst="rect">
            <a:avLst/>
          </a:prstGeom>
          <a:noFill/>
        </p:spPr>
      </p:pic>
      <p:pic>
        <p:nvPicPr>
          <p:cNvPr id="1030" name="Picture 6" descr="C:\Users\Usuario\Downloads\NAVIDAD\csill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038225" cy="1914525"/>
          </a:xfrm>
          <a:prstGeom prst="rect">
            <a:avLst/>
          </a:prstGeom>
          <a:noFill/>
        </p:spPr>
      </p:pic>
      <p:pic>
        <p:nvPicPr>
          <p:cNvPr id="1031" name="Picture 7" descr="C:\Users\Usuario\Downloads\NAVIDAD\julestovler_1[1] - copi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556792"/>
            <a:ext cx="1069280" cy="1703344"/>
          </a:xfrm>
          <a:prstGeom prst="rect">
            <a:avLst/>
          </a:prstGeom>
          <a:noFill/>
        </p:spPr>
      </p:pic>
      <p:pic>
        <p:nvPicPr>
          <p:cNvPr id="1032" name="Picture 8" descr="C:\Users\Usuario\Downloads\NAVIDAD\julestovler_1[1] - copi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1700808"/>
            <a:ext cx="1141288" cy="1818052"/>
          </a:xfrm>
          <a:prstGeom prst="rect">
            <a:avLst/>
          </a:prstGeom>
          <a:noFill/>
        </p:spPr>
      </p:pic>
      <p:pic>
        <p:nvPicPr>
          <p:cNvPr id="1033" name="Picture 9" descr="C:\Users\Usuario\Downloads\NAVIDAD\julestovler_1[1] - copi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2320" y="1340768"/>
            <a:ext cx="1069280" cy="1703344"/>
          </a:xfrm>
          <a:prstGeom prst="rect">
            <a:avLst/>
          </a:prstGeom>
          <a:noFill/>
        </p:spPr>
      </p:pic>
      <p:pic>
        <p:nvPicPr>
          <p:cNvPr id="1034" name="Picture 10" descr="C:\Users\Usuario\Downloads\NAVIDAD\julestovler_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3140968"/>
            <a:ext cx="965646" cy="1748938"/>
          </a:xfrm>
          <a:prstGeom prst="rect">
            <a:avLst/>
          </a:prstGeom>
          <a:noFill/>
        </p:spPr>
      </p:pic>
      <p:pic>
        <p:nvPicPr>
          <p:cNvPr id="1035" name="Picture 11" descr="C:\Users\Usuario\Downloads\NAVIDAD\julestovler_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2852936"/>
            <a:ext cx="893638" cy="1618520"/>
          </a:xfrm>
          <a:prstGeom prst="rect">
            <a:avLst/>
          </a:prstGeom>
          <a:noFill/>
        </p:spPr>
      </p:pic>
      <p:pic>
        <p:nvPicPr>
          <p:cNvPr id="1036" name="Picture 12" descr="C:\Users\Usuario\Downloads\NAVIDAD\julestovler_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27584" y="3068960"/>
            <a:ext cx="893638" cy="1618520"/>
          </a:xfrm>
          <a:prstGeom prst="rect">
            <a:avLst/>
          </a:prstGeom>
          <a:noFill/>
        </p:spPr>
      </p:pic>
      <p:pic>
        <p:nvPicPr>
          <p:cNvPr id="1037" name="Picture 13" descr="C:\Users\Usuario\Downloads\NAVIDAD\m6yglob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35696" y="3429000"/>
            <a:ext cx="525214" cy="783901"/>
          </a:xfrm>
          <a:prstGeom prst="rect">
            <a:avLst/>
          </a:prstGeom>
          <a:noFill/>
        </p:spPr>
      </p:pic>
      <p:pic>
        <p:nvPicPr>
          <p:cNvPr id="19" name="Picture 13" descr="C:\Users\Usuario\Downloads\NAVIDAD\m6yglob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860032" y="3068960"/>
            <a:ext cx="525214" cy="783901"/>
          </a:xfrm>
          <a:prstGeom prst="rect">
            <a:avLst/>
          </a:prstGeom>
          <a:noFill/>
        </p:spPr>
      </p:pic>
      <p:pic>
        <p:nvPicPr>
          <p:cNvPr id="20" name="Picture 13" descr="C:\Users\Usuario\Downloads\NAVIDAD\m6yglobe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84368" y="3068960"/>
            <a:ext cx="525214" cy="783901"/>
          </a:xfrm>
          <a:prstGeom prst="rect">
            <a:avLst/>
          </a:prstGeom>
          <a:noFill/>
        </p:spPr>
      </p:pic>
      <p:pic>
        <p:nvPicPr>
          <p:cNvPr id="1038" name="Picture 14" descr="C:\Users\Usuario\Downloads\NAVIDAD\csill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716016" y="4365104"/>
            <a:ext cx="476250" cy="476250"/>
          </a:xfrm>
          <a:prstGeom prst="rect">
            <a:avLst/>
          </a:prstGeom>
          <a:noFill/>
        </p:spPr>
      </p:pic>
      <p:pic>
        <p:nvPicPr>
          <p:cNvPr id="1039" name="Picture 15" descr="C:\Users\Usuario\Downloads\NAVIDAD\csill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920" y="4437112"/>
            <a:ext cx="476250" cy="476250"/>
          </a:xfrm>
          <a:prstGeom prst="rect">
            <a:avLst/>
          </a:prstGeom>
          <a:noFill/>
        </p:spPr>
      </p:pic>
      <p:pic>
        <p:nvPicPr>
          <p:cNvPr id="1040" name="Picture 16" descr="C:\Users\Usuario\Downloads\NAVIDAD\csill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5616" y="1916832"/>
            <a:ext cx="476250" cy="476250"/>
          </a:xfrm>
          <a:prstGeom prst="rect">
            <a:avLst/>
          </a:prstGeom>
          <a:noFill/>
        </p:spPr>
      </p:pic>
      <p:pic>
        <p:nvPicPr>
          <p:cNvPr id="1041" name="Picture 17" descr="C:\Users\Usuario\Downloads\NAVIDAD\csill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4293096"/>
            <a:ext cx="476250" cy="476250"/>
          </a:xfrm>
          <a:prstGeom prst="rect">
            <a:avLst/>
          </a:prstGeom>
          <a:noFill/>
        </p:spPr>
      </p:pic>
      <p:pic>
        <p:nvPicPr>
          <p:cNvPr id="1042" name="Picture 18" descr="C:\Users\Usuario\Downloads\NAVIDAD\csill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4005064"/>
            <a:ext cx="476250" cy="476250"/>
          </a:xfrm>
          <a:prstGeom prst="rect">
            <a:avLst/>
          </a:prstGeom>
          <a:noFill/>
        </p:spPr>
      </p:pic>
      <p:pic>
        <p:nvPicPr>
          <p:cNvPr id="1043" name="Picture 19" descr="C:\Users\Usuario\Downloads\NAVIDAD\csill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1700808"/>
            <a:ext cx="476250" cy="476250"/>
          </a:xfrm>
          <a:prstGeom prst="rect">
            <a:avLst/>
          </a:prstGeom>
          <a:noFill/>
        </p:spPr>
      </p:pic>
      <p:pic>
        <p:nvPicPr>
          <p:cNvPr id="2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39752" y="332656"/>
            <a:ext cx="1688976" cy="1688976"/>
          </a:xfrm>
          <a:prstGeom prst="rect">
            <a:avLst/>
          </a:prstGeom>
          <a:noFill/>
        </p:spPr>
      </p:pic>
      <p:pic>
        <p:nvPicPr>
          <p:cNvPr id="27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20072" y="332656"/>
            <a:ext cx="1688976" cy="1688976"/>
          </a:xfrm>
          <a:prstGeom prst="rect">
            <a:avLst/>
          </a:prstGeom>
          <a:noFill/>
        </p:spPr>
      </p:pic>
      <p:pic>
        <p:nvPicPr>
          <p:cNvPr id="24578" name="Picture 2" descr="http://grovit.cz/ZABAVNY_majka57/GIF/hvezdy/hvezdy1/hv83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12360" y="260648"/>
            <a:ext cx="1331640" cy="581026"/>
          </a:xfrm>
          <a:prstGeom prst="rect">
            <a:avLst/>
          </a:prstGeom>
          <a:noFill/>
        </p:spPr>
      </p:pic>
      <p:pic>
        <p:nvPicPr>
          <p:cNvPr id="24580" name="Picture 4" descr="http://grovit.cz/ZABAVNY_majka57/GIF/hvezdy/hvezdy1/hv57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3" y="404665"/>
            <a:ext cx="1008112" cy="8322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NAVIDAD\17f6350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733256"/>
            <a:ext cx="4210050" cy="885825"/>
          </a:xfrm>
          <a:prstGeom prst="rect">
            <a:avLst/>
          </a:prstGeom>
          <a:noFill/>
        </p:spPr>
      </p:pic>
      <p:pic>
        <p:nvPicPr>
          <p:cNvPr id="4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2339752" cy="1267134"/>
          </a:xfrm>
          <a:prstGeom prst="rect">
            <a:avLst/>
          </a:prstGeom>
          <a:noFill/>
        </p:spPr>
      </p:pic>
      <p:pic>
        <p:nvPicPr>
          <p:cNvPr id="5" name="Picture 5" descr="C:\Users\Usuario\Downloads\OTROS GIFS gatos perros\csilivili98[1] (2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0"/>
            <a:ext cx="1257325" cy="1386583"/>
          </a:xfrm>
          <a:prstGeom prst="rect">
            <a:avLst/>
          </a:prstGeom>
          <a:noFill/>
        </p:spPr>
      </p:pic>
      <p:pic>
        <p:nvPicPr>
          <p:cNvPr id="23554" name="Picture 2" descr="http://ildiko.bloglap.hu/kepek/201205/0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514600" cy="6858000"/>
          </a:xfrm>
          <a:prstGeom prst="rect">
            <a:avLst/>
          </a:prstGeom>
          <a:noFill/>
        </p:spPr>
      </p:pic>
      <p:pic>
        <p:nvPicPr>
          <p:cNvPr id="23556" name="Picture 4" descr="http://ildiko.bloglap.hu/kepek/201206/1318206968_7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0"/>
            <a:ext cx="1905000" cy="3140968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20272" y="3356992"/>
            <a:ext cx="1688976" cy="1905000"/>
          </a:xfrm>
          <a:prstGeom prst="rect">
            <a:avLst/>
          </a:prstGeom>
          <a:noFill/>
        </p:spPr>
      </p:pic>
      <p:pic>
        <p:nvPicPr>
          <p:cNvPr id="3" name="Picture 2" descr="http://www.beruska8.cz/andilci/skritkove2/2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629525" y="188640"/>
            <a:ext cx="1514475" cy="1514475"/>
          </a:xfrm>
          <a:prstGeom prst="rect">
            <a:avLst/>
          </a:prstGeom>
          <a:noFill/>
        </p:spPr>
      </p:pic>
      <p:pic>
        <p:nvPicPr>
          <p:cNvPr id="6" name="Picture 2" descr="http://grovit.cz/ZABAVNY_majka57/GIF/hvezdy/hvezdy1/hv56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0"/>
            <a:ext cx="4371975" cy="11715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NAVIDAD\0000051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NAVIDAD\z507d5b3bb63fb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5373216"/>
            <a:ext cx="5328592" cy="1245865"/>
          </a:xfrm>
          <a:prstGeom prst="rect">
            <a:avLst/>
          </a:prstGeom>
          <a:noFill/>
        </p:spPr>
      </p:pic>
      <p:pic>
        <p:nvPicPr>
          <p:cNvPr id="22530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32656"/>
            <a:ext cx="1428750" cy="1428750"/>
          </a:xfrm>
          <a:prstGeom prst="rect">
            <a:avLst/>
          </a:prstGeom>
          <a:noFill/>
        </p:spPr>
      </p:pic>
      <p:pic>
        <p:nvPicPr>
          <p:cNvPr id="5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1052736"/>
            <a:ext cx="1428750" cy="1428750"/>
          </a:xfrm>
          <a:prstGeom prst="rect">
            <a:avLst/>
          </a:prstGeom>
          <a:noFill/>
        </p:spPr>
      </p:pic>
      <p:pic>
        <p:nvPicPr>
          <p:cNvPr id="6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556792"/>
            <a:ext cx="1428750" cy="1428750"/>
          </a:xfrm>
          <a:prstGeom prst="rect">
            <a:avLst/>
          </a:prstGeom>
          <a:noFill/>
        </p:spPr>
      </p:pic>
      <p:pic>
        <p:nvPicPr>
          <p:cNvPr id="7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2564904"/>
            <a:ext cx="1428750" cy="1428750"/>
          </a:xfrm>
          <a:prstGeom prst="rect">
            <a:avLst/>
          </a:prstGeom>
          <a:noFill/>
        </p:spPr>
      </p:pic>
      <p:pic>
        <p:nvPicPr>
          <p:cNvPr id="8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005064"/>
            <a:ext cx="1428750" cy="1428750"/>
          </a:xfrm>
          <a:prstGeom prst="rect">
            <a:avLst/>
          </a:prstGeom>
          <a:noFill/>
        </p:spPr>
      </p:pic>
      <p:pic>
        <p:nvPicPr>
          <p:cNvPr id="9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852936"/>
            <a:ext cx="1428750" cy="1428750"/>
          </a:xfrm>
          <a:prstGeom prst="rect">
            <a:avLst/>
          </a:prstGeom>
          <a:noFill/>
        </p:spPr>
      </p:pic>
      <p:pic>
        <p:nvPicPr>
          <p:cNvPr id="10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2"/>
            <a:ext cx="1428750" cy="1428750"/>
          </a:xfrm>
          <a:prstGeom prst="rect">
            <a:avLst/>
          </a:prstGeom>
          <a:noFill/>
        </p:spPr>
      </p:pic>
      <p:pic>
        <p:nvPicPr>
          <p:cNvPr id="11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149080"/>
            <a:ext cx="1428750" cy="1428750"/>
          </a:xfrm>
          <a:prstGeom prst="rect">
            <a:avLst/>
          </a:prstGeom>
          <a:noFill/>
        </p:spPr>
      </p:pic>
      <p:pic>
        <p:nvPicPr>
          <p:cNvPr id="12" name="Picture 2" descr="http://grovit.cz/ZABAVNY_majka57/GIF/hvezdy/hvezdy1/hv7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933056"/>
            <a:ext cx="1428750" cy="1428750"/>
          </a:xfrm>
          <a:prstGeom prst="rect">
            <a:avLst/>
          </a:prstGeom>
          <a:noFill/>
        </p:spPr>
      </p:pic>
      <p:pic>
        <p:nvPicPr>
          <p:cNvPr id="13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5169024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NAVIDAD\781832a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NAVIDAD\z507d5b7bb413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373216"/>
            <a:ext cx="7920880" cy="885825"/>
          </a:xfrm>
          <a:prstGeom prst="rect">
            <a:avLst/>
          </a:prstGeom>
          <a:noFill/>
        </p:spPr>
      </p:pic>
      <p:pic>
        <p:nvPicPr>
          <p:cNvPr id="4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725144"/>
            <a:ext cx="4210050" cy="885825"/>
          </a:xfrm>
          <a:prstGeom prst="rect">
            <a:avLst/>
          </a:prstGeom>
          <a:noFill/>
        </p:spPr>
      </p:pic>
      <p:pic>
        <p:nvPicPr>
          <p:cNvPr id="5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764704"/>
            <a:ext cx="1800225" cy="1933575"/>
          </a:xfrm>
          <a:prstGeom prst="rect">
            <a:avLst/>
          </a:prstGeom>
          <a:noFill/>
        </p:spPr>
      </p:pic>
      <p:pic>
        <p:nvPicPr>
          <p:cNvPr id="6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1916832"/>
            <a:ext cx="1800225" cy="1933575"/>
          </a:xfrm>
          <a:prstGeom prst="rect">
            <a:avLst/>
          </a:prstGeom>
          <a:noFill/>
        </p:spPr>
      </p:pic>
      <p:pic>
        <p:nvPicPr>
          <p:cNvPr id="7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556792"/>
            <a:ext cx="1800225" cy="1933575"/>
          </a:xfrm>
          <a:prstGeom prst="rect">
            <a:avLst/>
          </a:prstGeom>
          <a:noFill/>
        </p:spPr>
      </p:pic>
      <p:pic>
        <p:nvPicPr>
          <p:cNvPr id="8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48680"/>
            <a:ext cx="1800225" cy="1933575"/>
          </a:xfrm>
          <a:prstGeom prst="rect">
            <a:avLst/>
          </a:prstGeom>
          <a:noFill/>
        </p:spPr>
      </p:pic>
      <p:pic>
        <p:nvPicPr>
          <p:cNvPr id="9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04664"/>
            <a:ext cx="1800225" cy="1933575"/>
          </a:xfrm>
          <a:prstGeom prst="rect">
            <a:avLst/>
          </a:prstGeom>
          <a:noFill/>
        </p:spPr>
      </p:pic>
      <p:pic>
        <p:nvPicPr>
          <p:cNvPr id="10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548680"/>
            <a:ext cx="1800225" cy="1933575"/>
          </a:xfrm>
          <a:prstGeom prst="rect">
            <a:avLst/>
          </a:prstGeom>
          <a:noFill/>
        </p:spPr>
      </p:pic>
      <p:pic>
        <p:nvPicPr>
          <p:cNvPr id="21506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836712"/>
            <a:ext cx="1428750" cy="1428750"/>
          </a:xfrm>
          <a:prstGeom prst="rect">
            <a:avLst/>
          </a:prstGeom>
          <a:noFill/>
        </p:spPr>
      </p:pic>
      <p:pic>
        <p:nvPicPr>
          <p:cNvPr id="12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32656"/>
            <a:ext cx="1428750" cy="1428750"/>
          </a:xfrm>
          <a:prstGeom prst="rect">
            <a:avLst/>
          </a:prstGeom>
          <a:noFill/>
        </p:spPr>
      </p:pic>
      <p:pic>
        <p:nvPicPr>
          <p:cNvPr id="13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2132856"/>
            <a:ext cx="1428750" cy="1428750"/>
          </a:xfrm>
          <a:prstGeom prst="rect">
            <a:avLst/>
          </a:prstGeom>
          <a:noFill/>
        </p:spPr>
      </p:pic>
      <p:pic>
        <p:nvPicPr>
          <p:cNvPr id="14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476672"/>
            <a:ext cx="1428750" cy="1428750"/>
          </a:xfrm>
          <a:prstGeom prst="rect">
            <a:avLst/>
          </a:prstGeom>
          <a:noFill/>
        </p:spPr>
      </p:pic>
      <p:pic>
        <p:nvPicPr>
          <p:cNvPr id="15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340768"/>
            <a:ext cx="1428750" cy="1428750"/>
          </a:xfrm>
          <a:prstGeom prst="rect">
            <a:avLst/>
          </a:prstGeom>
          <a:noFill/>
        </p:spPr>
      </p:pic>
      <p:pic>
        <p:nvPicPr>
          <p:cNvPr id="16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76256" y="188640"/>
            <a:ext cx="1428750" cy="1428750"/>
          </a:xfrm>
          <a:prstGeom prst="rect">
            <a:avLst/>
          </a:prstGeom>
          <a:noFill/>
        </p:spPr>
      </p:pic>
      <p:pic>
        <p:nvPicPr>
          <p:cNvPr id="17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2060848"/>
            <a:ext cx="1428750" cy="1428750"/>
          </a:xfrm>
          <a:prstGeom prst="rect">
            <a:avLst/>
          </a:prstGeom>
          <a:noFill/>
        </p:spPr>
      </p:pic>
      <p:pic>
        <p:nvPicPr>
          <p:cNvPr id="18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1268760"/>
            <a:ext cx="1428750" cy="1428750"/>
          </a:xfrm>
          <a:prstGeom prst="rect">
            <a:avLst/>
          </a:prstGeom>
          <a:noFill/>
        </p:spPr>
      </p:pic>
      <p:pic>
        <p:nvPicPr>
          <p:cNvPr id="19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636912"/>
            <a:ext cx="1428750" cy="1428750"/>
          </a:xfrm>
          <a:prstGeom prst="rect">
            <a:avLst/>
          </a:prstGeom>
          <a:noFill/>
        </p:spPr>
      </p:pic>
      <p:pic>
        <p:nvPicPr>
          <p:cNvPr id="20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1916832"/>
            <a:ext cx="1428750" cy="1428750"/>
          </a:xfrm>
          <a:prstGeom prst="rect">
            <a:avLst/>
          </a:prstGeom>
          <a:noFill/>
        </p:spPr>
      </p:pic>
      <p:pic>
        <p:nvPicPr>
          <p:cNvPr id="21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19872" y="404664"/>
            <a:ext cx="1428750" cy="1428750"/>
          </a:xfrm>
          <a:prstGeom prst="rect">
            <a:avLst/>
          </a:prstGeom>
          <a:noFill/>
        </p:spPr>
      </p:pic>
      <p:pic>
        <p:nvPicPr>
          <p:cNvPr id="22" name="Picture 2" descr="http://grovit.cz/ZABAVNY_majka57/GIF/hvezdy/hvezdy1/hv7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548680"/>
            <a:ext cx="1428750" cy="1428750"/>
          </a:xfrm>
          <a:prstGeom prst="rect">
            <a:avLst/>
          </a:prstGeom>
          <a:noFill/>
        </p:spPr>
      </p:pic>
      <p:pic>
        <p:nvPicPr>
          <p:cNvPr id="2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5576" y="548680"/>
            <a:ext cx="1828800" cy="1971676"/>
          </a:xfrm>
          <a:prstGeom prst="rect">
            <a:avLst/>
          </a:prstGeom>
          <a:noFill/>
        </p:spPr>
      </p:pic>
      <p:pic>
        <p:nvPicPr>
          <p:cNvPr id="24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378904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NAVIDAD\38fce82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445224"/>
            <a:ext cx="4210050" cy="885825"/>
          </a:xfrm>
          <a:prstGeom prst="rect">
            <a:avLst/>
          </a:prstGeom>
          <a:noFill/>
        </p:spPr>
      </p:pic>
      <p:pic>
        <p:nvPicPr>
          <p:cNvPr id="4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88640"/>
            <a:ext cx="1800225" cy="1933575"/>
          </a:xfrm>
          <a:prstGeom prst="rect">
            <a:avLst/>
          </a:prstGeom>
          <a:noFill/>
        </p:spPr>
      </p:pic>
      <p:pic>
        <p:nvPicPr>
          <p:cNvPr id="5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1988840"/>
            <a:ext cx="1800225" cy="1933575"/>
          </a:xfrm>
          <a:prstGeom prst="rect">
            <a:avLst/>
          </a:prstGeom>
          <a:noFill/>
        </p:spPr>
      </p:pic>
      <p:pic>
        <p:nvPicPr>
          <p:cNvPr id="6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3573016"/>
            <a:ext cx="1800225" cy="1933575"/>
          </a:xfrm>
          <a:prstGeom prst="rect">
            <a:avLst/>
          </a:prstGeom>
          <a:noFill/>
        </p:spPr>
      </p:pic>
      <p:pic>
        <p:nvPicPr>
          <p:cNvPr id="7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060848"/>
            <a:ext cx="1800225" cy="1933575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764704"/>
            <a:ext cx="2337048" cy="1977008"/>
          </a:xfrm>
          <a:prstGeom prst="rect">
            <a:avLst/>
          </a:prstGeom>
          <a:noFill/>
        </p:spPr>
      </p:pic>
      <p:pic>
        <p:nvPicPr>
          <p:cNvPr id="20482" name="Picture 2" descr="http://grovit.cz/ZABAVNY_majka57/GIF/hvezdy/hvezdy1/hv2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2132856"/>
            <a:ext cx="609600" cy="609600"/>
          </a:xfrm>
          <a:prstGeom prst="rect">
            <a:avLst/>
          </a:prstGeom>
          <a:noFill/>
        </p:spPr>
      </p:pic>
      <p:pic>
        <p:nvPicPr>
          <p:cNvPr id="10" name="Picture 2" descr="http://grovit.cz/ZABAVNY_majka57/GIF/hvezdy/hvezdy1/hv2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3212976"/>
            <a:ext cx="609600" cy="609600"/>
          </a:xfrm>
          <a:prstGeom prst="rect">
            <a:avLst/>
          </a:prstGeom>
          <a:noFill/>
        </p:spPr>
      </p:pic>
      <p:pic>
        <p:nvPicPr>
          <p:cNvPr id="11" name="Picture 2" descr="http://grovit.cz/ZABAVNY_majka57/GIF/hvezdy/hvezdy1/hv2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03848" y="3356992"/>
            <a:ext cx="609600" cy="609600"/>
          </a:xfrm>
          <a:prstGeom prst="rect">
            <a:avLst/>
          </a:prstGeom>
          <a:noFill/>
        </p:spPr>
      </p:pic>
      <p:pic>
        <p:nvPicPr>
          <p:cNvPr id="12" name="Picture 2" descr="http://grovit.cz/ZABAVNY_majka57/GIF/hvezdy/hvezdy1/hv2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3933056"/>
            <a:ext cx="609600" cy="609600"/>
          </a:xfrm>
          <a:prstGeom prst="rect">
            <a:avLst/>
          </a:prstGeom>
          <a:noFill/>
        </p:spPr>
      </p:pic>
      <p:pic>
        <p:nvPicPr>
          <p:cNvPr id="13" name="Picture 2" descr="http://grovit.cz/ZABAVNY_majka57/GIF/hvezdy/hvezdy1/hv2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2924944"/>
            <a:ext cx="609600" cy="609600"/>
          </a:xfrm>
          <a:prstGeom prst="rect">
            <a:avLst/>
          </a:prstGeom>
          <a:noFill/>
        </p:spPr>
      </p:pic>
      <p:pic>
        <p:nvPicPr>
          <p:cNvPr id="14" name="Picture 2" descr="http://grovit.cz/ZABAVNY_majka57/GIF/hvezdy/hvezdy1/hv2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2132856"/>
            <a:ext cx="609600" cy="609600"/>
          </a:xfrm>
          <a:prstGeom prst="rect">
            <a:avLst/>
          </a:prstGeom>
          <a:noFill/>
        </p:spPr>
      </p:pic>
      <p:pic>
        <p:nvPicPr>
          <p:cNvPr id="2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620688"/>
            <a:ext cx="1828800" cy="19716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Usuario\Downloads\NAVIDAD\76dc9c1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5445224"/>
            <a:ext cx="4210050" cy="885825"/>
          </a:xfrm>
          <a:prstGeom prst="rect">
            <a:avLst/>
          </a:prstGeom>
          <a:noFill/>
        </p:spPr>
      </p:pic>
      <p:pic>
        <p:nvPicPr>
          <p:cNvPr id="4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620688"/>
            <a:ext cx="1800225" cy="1933575"/>
          </a:xfrm>
          <a:prstGeom prst="rect">
            <a:avLst/>
          </a:prstGeom>
          <a:noFill/>
        </p:spPr>
      </p:pic>
      <p:pic>
        <p:nvPicPr>
          <p:cNvPr id="5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780928"/>
            <a:ext cx="1800225" cy="1933575"/>
          </a:xfrm>
          <a:prstGeom prst="rect">
            <a:avLst/>
          </a:prstGeom>
          <a:noFill/>
        </p:spPr>
      </p:pic>
      <p:pic>
        <p:nvPicPr>
          <p:cNvPr id="6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620688"/>
            <a:ext cx="1800225" cy="1933575"/>
          </a:xfrm>
          <a:prstGeom prst="rect">
            <a:avLst/>
          </a:prstGeom>
          <a:noFill/>
        </p:spPr>
      </p:pic>
      <p:pic>
        <p:nvPicPr>
          <p:cNvPr id="7" name="Picture 3" descr="C:\Users\Usuario\Downloads\OTROS GIFS gatos perros\csilivili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3212976"/>
            <a:ext cx="1800225" cy="1933575"/>
          </a:xfrm>
          <a:prstGeom prst="rect">
            <a:avLst/>
          </a:prstGeom>
          <a:noFill/>
        </p:spPr>
      </p:pic>
      <p:pic>
        <p:nvPicPr>
          <p:cNvPr id="2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276872"/>
            <a:ext cx="432048" cy="432048"/>
          </a:xfrm>
          <a:prstGeom prst="rect">
            <a:avLst/>
          </a:prstGeom>
          <a:noFill/>
        </p:spPr>
      </p:pic>
      <p:pic>
        <p:nvPicPr>
          <p:cNvPr id="9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3212976"/>
            <a:ext cx="432048" cy="432048"/>
          </a:xfrm>
          <a:prstGeom prst="rect">
            <a:avLst/>
          </a:prstGeom>
          <a:noFill/>
        </p:spPr>
      </p:pic>
      <p:pic>
        <p:nvPicPr>
          <p:cNvPr id="10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3286" y="2498545"/>
            <a:ext cx="432048" cy="432048"/>
          </a:xfrm>
          <a:prstGeom prst="rect">
            <a:avLst/>
          </a:prstGeom>
          <a:noFill/>
        </p:spPr>
      </p:pic>
      <p:pic>
        <p:nvPicPr>
          <p:cNvPr id="11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988840"/>
            <a:ext cx="432048" cy="432048"/>
          </a:xfrm>
          <a:prstGeom prst="rect">
            <a:avLst/>
          </a:prstGeom>
          <a:noFill/>
        </p:spPr>
      </p:pic>
      <p:pic>
        <p:nvPicPr>
          <p:cNvPr id="12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844824"/>
            <a:ext cx="432048" cy="432048"/>
          </a:xfrm>
          <a:prstGeom prst="rect">
            <a:avLst/>
          </a:prstGeom>
          <a:noFill/>
        </p:spPr>
      </p:pic>
      <p:pic>
        <p:nvPicPr>
          <p:cNvPr id="13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916832"/>
            <a:ext cx="432048" cy="432048"/>
          </a:xfrm>
          <a:prstGeom prst="rect">
            <a:avLst/>
          </a:prstGeom>
          <a:noFill/>
        </p:spPr>
      </p:pic>
      <p:pic>
        <p:nvPicPr>
          <p:cNvPr id="14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4581128"/>
            <a:ext cx="432048" cy="432048"/>
          </a:xfrm>
          <a:prstGeom prst="rect">
            <a:avLst/>
          </a:prstGeom>
          <a:noFill/>
        </p:spPr>
      </p:pic>
      <p:pic>
        <p:nvPicPr>
          <p:cNvPr id="15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4797152"/>
            <a:ext cx="432048" cy="432048"/>
          </a:xfrm>
          <a:prstGeom prst="rect">
            <a:avLst/>
          </a:prstGeom>
          <a:noFill/>
        </p:spPr>
      </p:pic>
      <p:pic>
        <p:nvPicPr>
          <p:cNvPr id="16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869160"/>
            <a:ext cx="432048" cy="432048"/>
          </a:xfrm>
          <a:prstGeom prst="rect">
            <a:avLst/>
          </a:prstGeom>
          <a:noFill/>
        </p:spPr>
      </p:pic>
      <p:pic>
        <p:nvPicPr>
          <p:cNvPr id="17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4581128"/>
            <a:ext cx="432048" cy="432048"/>
          </a:xfrm>
          <a:prstGeom prst="rect">
            <a:avLst/>
          </a:prstGeom>
          <a:noFill/>
        </p:spPr>
      </p:pic>
      <p:pic>
        <p:nvPicPr>
          <p:cNvPr id="18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005064"/>
            <a:ext cx="432048" cy="432048"/>
          </a:xfrm>
          <a:prstGeom prst="rect">
            <a:avLst/>
          </a:prstGeom>
          <a:noFill/>
        </p:spPr>
      </p:pic>
      <p:pic>
        <p:nvPicPr>
          <p:cNvPr id="19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060848"/>
            <a:ext cx="432048" cy="432048"/>
          </a:xfrm>
          <a:prstGeom prst="rect">
            <a:avLst/>
          </a:prstGeom>
          <a:noFill/>
        </p:spPr>
      </p:pic>
      <p:pic>
        <p:nvPicPr>
          <p:cNvPr id="20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2708920"/>
            <a:ext cx="432048" cy="432048"/>
          </a:xfrm>
          <a:prstGeom prst="rect">
            <a:avLst/>
          </a:prstGeom>
          <a:noFill/>
        </p:spPr>
      </p:pic>
      <p:pic>
        <p:nvPicPr>
          <p:cNvPr id="21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429000"/>
            <a:ext cx="432048" cy="432048"/>
          </a:xfrm>
          <a:prstGeom prst="rect">
            <a:avLst/>
          </a:prstGeom>
          <a:noFill/>
        </p:spPr>
      </p:pic>
      <p:pic>
        <p:nvPicPr>
          <p:cNvPr id="22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149080"/>
            <a:ext cx="432048" cy="432048"/>
          </a:xfrm>
          <a:prstGeom prst="rect">
            <a:avLst/>
          </a:prstGeom>
          <a:noFill/>
        </p:spPr>
      </p:pic>
      <p:pic>
        <p:nvPicPr>
          <p:cNvPr id="23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3356992"/>
            <a:ext cx="432048" cy="432048"/>
          </a:xfrm>
          <a:prstGeom prst="rect">
            <a:avLst/>
          </a:prstGeom>
          <a:noFill/>
        </p:spPr>
      </p:pic>
      <p:pic>
        <p:nvPicPr>
          <p:cNvPr id="24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429000"/>
            <a:ext cx="432048" cy="432048"/>
          </a:xfrm>
          <a:prstGeom prst="rect">
            <a:avLst/>
          </a:prstGeom>
          <a:noFill/>
        </p:spPr>
      </p:pic>
      <p:pic>
        <p:nvPicPr>
          <p:cNvPr id="25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068960"/>
            <a:ext cx="432048" cy="432048"/>
          </a:xfrm>
          <a:prstGeom prst="rect">
            <a:avLst/>
          </a:prstGeom>
          <a:noFill/>
        </p:spPr>
      </p:pic>
      <p:pic>
        <p:nvPicPr>
          <p:cNvPr id="26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789040"/>
            <a:ext cx="432048" cy="432048"/>
          </a:xfrm>
          <a:prstGeom prst="rect">
            <a:avLst/>
          </a:prstGeom>
          <a:noFill/>
        </p:spPr>
      </p:pic>
      <p:pic>
        <p:nvPicPr>
          <p:cNvPr id="27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077072"/>
            <a:ext cx="432048" cy="432048"/>
          </a:xfrm>
          <a:prstGeom prst="rect">
            <a:avLst/>
          </a:prstGeom>
          <a:noFill/>
        </p:spPr>
      </p:pic>
      <p:pic>
        <p:nvPicPr>
          <p:cNvPr id="28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2636912"/>
            <a:ext cx="432048" cy="432048"/>
          </a:xfrm>
          <a:prstGeom prst="rect">
            <a:avLst/>
          </a:prstGeom>
          <a:noFill/>
        </p:spPr>
      </p:pic>
      <p:pic>
        <p:nvPicPr>
          <p:cNvPr id="29" name="Picture 2" descr="http://grovit.cz/ZABAVNY_majka57/GIF/hvezdy/hvezdy1/hv4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4774704" y="2564904"/>
            <a:ext cx="432048" cy="778768"/>
          </a:xfrm>
          <a:prstGeom prst="rect">
            <a:avLst/>
          </a:prstGeom>
          <a:noFill/>
        </p:spPr>
      </p:pic>
      <p:pic>
        <p:nvPicPr>
          <p:cNvPr id="8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548680"/>
            <a:ext cx="1828800" cy="1971676"/>
          </a:xfrm>
          <a:prstGeom prst="rect">
            <a:avLst/>
          </a:prstGeom>
          <a:noFill/>
        </p:spPr>
      </p:pic>
      <p:pic>
        <p:nvPicPr>
          <p:cNvPr id="31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516216" y="90872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NAVIDAD\3aa0b44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581128"/>
            <a:ext cx="4210050" cy="885825"/>
          </a:xfrm>
          <a:prstGeom prst="rect">
            <a:avLst/>
          </a:prstGeom>
          <a:noFill/>
        </p:spPr>
      </p:pic>
      <p:pic>
        <p:nvPicPr>
          <p:cNvPr id="4" name="Picture 2" descr="C:\Users\Usuario\Downloads\NAVIDAD\z507d5b7bb413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373216"/>
            <a:ext cx="7920880" cy="885825"/>
          </a:xfrm>
          <a:prstGeom prst="rect">
            <a:avLst/>
          </a:prstGeom>
          <a:noFill/>
        </p:spPr>
      </p:pic>
      <p:pic>
        <p:nvPicPr>
          <p:cNvPr id="18434" name="Picture 2" descr="http://grovit.cz/ZABAVNY_majka57/GIF/hvezdy/hvezdy1/hv4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48680"/>
            <a:ext cx="2857500" cy="885825"/>
          </a:xfrm>
          <a:prstGeom prst="rect">
            <a:avLst/>
          </a:prstGeom>
          <a:noFill/>
        </p:spPr>
      </p:pic>
      <p:pic>
        <p:nvPicPr>
          <p:cNvPr id="2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692696"/>
            <a:ext cx="1828800" cy="1971676"/>
          </a:xfrm>
          <a:prstGeom prst="rect">
            <a:avLst/>
          </a:prstGeom>
          <a:noFill/>
        </p:spPr>
      </p:pic>
      <p:pic>
        <p:nvPicPr>
          <p:cNvPr id="18436" name="Picture 4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764704"/>
            <a:ext cx="1828800" cy="1971676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270892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kepkeretek.ladyj.hu/mikulas/mikulas_kepkeretek_0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700808"/>
            <a:ext cx="7128792" cy="706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2204864"/>
            <a:ext cx="3286125" cy="885825"/>
          </a:xfrm>
          <a:prstGeom prst="rect">
            <a:avLst/>
          </a:prstGeom>
          <a:noFill/>
        </p:spPr>
      </p:pic>
      <p:pic>
        <p:nvPicPr>
          <p:cNvPr id="6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1916832"/>
            <a:ext cx="1777777" cy="962787"/>
          </a:xfrm>
          <a:prstGeom prst="rect">
            <a:avLst/>
          </a:prstGeom>
          <a:noFill/>
        </p:spPr>
      </p:pic>
      <p:pic>
        <p:nvPicPr>
          <p:cNvPr id="17410" name="Picture 2" descr="http://ildiko.bloglap.hu/kepek/201205/1254210199_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4581128"/>
            <a:ext cx="2524125" cy="1352550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3068960"/>
            <a:ext cx="1368152" cy="1368152"/>
          </a:xfrm>
          <a:prstGeom prst="rect">
            <a:avLst/>
          </a:prstGeom>
          <a:noFill/>
        </p:spPr>
      </p:pic>
      <p:pic>
        <p:nvPicPr>
          <p:cNvPr id="2" name="Picture 2" descr="http://grovit.cz/ZABAVNY_majka57/GIF/hvezdy/hvezdy1/hv4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491880" y="908720"/>
            <a:ext cx="2857500" cy="885825"/>
          </a:xfrm>
          <a:prstGeom prst="rect">
            <a:avLst/>
          </a:prstGeom>
          <a:noFill/>
        </p:spPr>
      </p:pic>
      <p:pic>
        <p:nvPicPr>
          <p:cNvPr id="3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0"/>
            <a:ext cx="1828800" cy="19716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2050" name="Picture 2" descr="C:\Users\Usuario\Downloads\NAVIDAD\szexis_kepkeretek_karacsonyra1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196752"/>
            <a:ext cx="7416824" cy="73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844824"/>
            <a:ext cx="3286125" cy="885825"/>
          </a:xfrm>
          <a:prstGeom prst="rect">
            <a:avLst/>
          </a:prstGeom>
          <a:noFill/>
        </p:spPr>
      </p:pic>
      <p:pic>
        <p:nvPicPr>
          <p:cNvPr id="6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1268760"/>
            <a:ext cx="1595546" cy="864096"/>
          </a:xfrm>
          <a:prstGeom prst="rect">
            <a:avLst/>
          </a:prstGeom>
          <a:noFill/>
        </p:spPr>
      </p:pic>
      <p:pic>
        <p:nvPicPr>
          <p:cNvPr id="7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1340768"/>
            <a:ext cx="1447103" cy="783704"/>
          </a:xfrm>
          <a:prstGeom prst="rect">
            <a:avLst/>
          </a:prstGeom>
          <a:noFill/>
        </p:spPr>
      </p:pic>
      <p:pic>
        <p:nvPicPr>
          <p:cNvPr id="16386" name="Picture 2" descr="http://ildiko.bloglap.hu/kepek/201205/1254210199_27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996952"/>
            <a:ext cx="2524125" cy="1352550"/>
          </a:xfrm>
          <a:prstGeom prst="rect">
            <a:avLst/>
          </a:prstGeom>
          <a:noFill/>
        </p:spPr>
      </p:pic>
      <p:pic>
        <p:nvPicPr>
          <p:cNvPr id="9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940152" y="2204864"/>
            <a:ext cx="1368152" cy="1368152"/>
          </a:xfrm>
          <a:prstGeom prst="rect">
            <a:avLst/>
          </a:prstGeom>
          <a:noFill/>
        </p:spPr>
      </p:pic>
      <p:pic>
        <p:nvPicPr>
          <p:cNvPr id="3" name="Picture 2" descr="http://grovit.cz/ZABAVNY_majka57/GIF/hvezdy/hvezdy1/hv43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03848" y="332656"/>
            <a:ext cx="2857500" cy="885825"/>
          </a:xfrm>
          <a:prstGeom prst="rect">
            <a:avLst/>
          </a:prstGeom>
          <a:noFill/>
        </p:spPr>
      </p:pic>
      <p:pic>
        <p:nvPicPr>
          <p:cNvPr id="8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1243610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3074" name="Picture 2" descr="C:\Users\Usuario\Downloads\NAVIDAD\szexis_kepkeretek_karacsonyra0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1268760"/>
            <a:ext cx="5760640" cy="57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1700808"/>
            <a:ext cx="2638053" cy="711127"/>
          </a:xfrm>
          <a:prstGeom prst="rect">
            <a:avLst/>
          </a:prstGeom>
          <a:noFill/>
        </p:spPr>
      </p:pic>
      <p:pic>
        <p:nvPicPr>
          <p:cNvPr id="3075" name="Picture 3" descr="C:\Users\Usuario\Downloads\NAVIDAD\z507d5c4d3b03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2420888"/>
            <a:ext cx="5605066" cy="557509"/>
          </a:xfrm>
          <a:prstGeom prst="rect">
            <a:avLst/>
          </a:prstGeom>
          <a:noFill/>
        </p:spPr>
      </p:pic>
      <p:pic>
        <p:nvPicPr>
          <p:cNvPr id="7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15816" y="3068960"/>
            <a:ext cx="1462584" cy="792088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192" y="3140968"/>
            <a:ext cx="1368152" cy="1368152"/>
          </a:xfrm>
          <a:prstGeom prst="rect">
            <a:avLst/>
          </a:prstGeom>
          <a:noFill/>
        </p:spPr>
      </p:pic>
      <p:pic>
        <p:nvPicPr>
          <p:cNvPr id="9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691680" cy="182384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4098" name="Picture 2" descr="C:\Users\Usuario\Downloads\NAVIDAD\szexis_kepkeretek_karacsonyra1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700808"/>
            <a:ext cx="6192688" cy="614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2708920"/>
            <a:ext cx="2782069" cy="749949"/>
          </a:xfrm>
          <a:prstGeom prst="rect">
            <a:avLst/>
          </a:prstGeom>
          <a:noFill/>
        </p:spPr>
      </p:pic>
      <p:pic>
        <p:nvPicPr>
          <p:cNvPr id="6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628800"/>
            <a:ext cx="1749669" cy="947564"/>
          </a:xfrm>
          <a:prstGeom prst="rect">
            <a:avLst/>
          </a:prstGeom>
          <a:noFill/>
        </p:spPr>
      </p:pic>
      <p:pic>
        <p:nvPicPr>
          <p:cNvPr id="14338" name="Picture 2" descr="http://ildiko.bloglap.hu/kepek/201205/1254210199_27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505450"/>
            <a:ext cx="2524125" cy="1352550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60032" y="3933056"/>
            <a:ext cx="1368152" cy="1368152"/>
          </a:xfrm>
          <a:prstGeom prst="rect">
            <a:avLst/>
          </a:prstGeom>
          <a:noFill/>
        </p:spPr>
      </p:pic>
      <p:pic>
        <p:nvPicPr>
          <p:cNvPr id="3" name="Picture 2" descr="http://grovit.cz/ZABAVNY_majka57/GIF/hvezdy/hvezdy1/hv55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3728" y="692696"/>
            <a:ext cx="4295775" cy="1152526"/>
          </a:xfrm>
          <a:prstGeom prst="rect">
            <a:avLst/>
          </a:prstGeom>
          <a:noFill/>
        </p:spPr>
      </p:pic>
      <p:pic>
        <p:nvPicPr>
          <p:cNvPr id="10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1243610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TEXTURAS\002_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1" cy="6857999"/>
          </a:xfrm>
          <a:prstGeom prst="rect">
            <a:avLst/>
          </a:prstGeom>
          <a:noFill/>
        </p:spPr>
      </p:pic>
      <p:pic>
        <p:nvPicPr>
          <p:cNvPr id="5124" name="Picture 4" descr="C:\Users\Usuario\Downloads\NAVIDAD\karacsonyi_keret11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4077072"/>
            <a:ext cx="7039420" cy="698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4653136"/>
            <a:ext cx="2782069" cy="749949"/>
          </a:xfrm>
          <a:prstGeom prst="rect">
            <a:avLst/>
          </a:prstGeom>
          <a:noFill/>
        </p:spPr>
      </p:pic>
      <p:pic>
        <p:nvPicPr>
          <p:cNvPr id="5125" name="Picture 5" descr="C:\Users\Usuario\Downloads\NAVIDAD\julestovler_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07704" y="1484784"/>
            <a:ext cx="1427726" cy="2585839"/>
          </a:xfrm>
          <a:prstGeom prst="rect">
            <a:avLst/>
          </a:prstGeom>
          <a:noFill/>
        </p:spPr>
      </p:pic>
      <p:pic>
        <p:nvPicPr>
          <p:cNvPr id="5126" name="Picture 6" descr="C:\Users\Usuario\Downloads\NAVIDAD\julestovler_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1484784"/>
            <a:ext cx="1397694" cy="2531446"/>
          </a:xfrm>
          <a:prstGeom prst="rect">
            <a:avLst/>
          </a:prstGeom>
          <a:noFill/>
        </p:spPr>
      </p:pic>
      <p:pic>
        <p:nvPicPr>
          <p:cNvPr id="5127" name="Picture 7" descr="C:\Users\Usuario\Downloads\NAVIDAD\julestovler_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80112" y="1412776"/>
            <a:ext cx="1469702" cy="2661864"/>
          </a:xfrm>
          <a:prstGeom prst="rect">
            <a:avLst/>
          </a:prstGeom>
          <a:noFill/>
        </p:spPr>
      </p:pic>
      <p:pic>
        <p:nvPicPr>
          <p:cNvPr id="5129" name="Picture 9" descr="cvxxcvxcv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87624" y="1484784"/>
            <a:ext cx="952500" cy="952500"/>
          </a:xfrm>
          <a:prstGeom prst="rect">
            <a:avLst/>
          </a:prstGeom>
          <a:noFill/>
        </p:spPr>
      </p:pic>
      <p:pic>
        <p:nvPicPr>
          <p:cNvPr id="12" name="Picture 9" descr="cvxxcvxcv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0272" y="1340768"/>
            <a:ext cx="952500" cy="952500"/>
          </a:xfrm>
          <a:prstGeom prst="rect">
            <a:avLst/>
          </a:prstGeom>
          <a:noFill/>
        </p:spPr>
      </p:pic>
      <p:pic>
        <p:nvPicPr>
          <p:cNvPr id="11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1243610" cy="1340768"/>
          </a:xfrm>
          <a:prstGeom prst="rect">
            <a:avLst/>
          </a:prstGeom>
          <a:noFill/>
        </p:spPr>
      </p:pic>
      <p:pic>
        <p:nvPicPr>
          <p:cNvPr id="13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99792" y="234888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13313" name="Picture 1" descr="C:\Users\Usuario\Downloads\NAVIDAD\szilveszteri_kepkeretek_02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3356992"/>
            <a:ext cx="5760640" cy="57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3933056"/>
            <a:ext cx="2638053" cy="711127"/>
          </a:xfrm>
          <a:prstGeom prst="rect">
            <a:avLst/>
          </a:prstGeom>
          <a:noFill/>
        </p:spPr>
      </p:pic>
      <p:pic>
        <p:nvPicPr>
          <p:cNvPr id="6" name="Picture 3" descr="C:\Users\Usuario\Downloads\NAVIDAD\z507d5c4d3b03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4725144"/>
            <a:ext cx="5605066" cy="557509"/>
          </a:xfrm>
          <a:prstGeom prst="rect">
            <a:avLst/>
          </a:prstGeom>
          <a:noFill/>
        </p:spPr>
      </p:pic>
      <p:pic>
        <p:nvPicPr>
          <p:cNvPr id="7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1700808"/>
            <a:ext cx="1146095" cy="620688"/>
          </a:xfrm>
          <a:prstGeom prst="rect">
            <a:avLst/>
          </a:prstGeom>
          <a:noFill/>
        </p:spPr>
      </p:pic>
      <p:pic>
        <p:nvPicPr>
          <p:cNvPr id="8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1700808"/>
            <a:ext cx="1196659" cy="648072"/>
          </a:xfrm>
          <a:prstGeom prst="rect">
            <a:avLst/>
          </a:prstGeom>
          <a:noFill/>
        </p:spPr>
      </p:pic>
      <p:pic>
        <p:nvPicPr>
          <p:cNvPr id="12290" name="Picture 2" descr="http://grovit.cz/ZABAVNY_majka57/GIF/hvezdy/hvezdy1/hv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6200000">
            <a:off x="4129429" y="271171"/>
            <a:ext cx="1083332" cy="5238750"/>
          </a:xfrm>
          <a:prstGeom prst="rect">
            <a:avLst/>
          </a:prstGeom>
          <a:noFill/>
        </p:spPr>
      </p:pic>
      <p:pic>
        <p:nvPicPr>
          <p:cNvPr id="10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635896" y="188640"/>
            <a:ext cx="1243610" cy="1340768"/>
          </a:xfrm>
          <a:prstGeom prst="rect">
            <a:avLst/>
          </a:prstGeom>
          <a:noFill/>
        </p:spPr>
      </p:pic>
      <p:pic>
        <p:nvPicPr>
          <p:cNvPr id="11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55024" y="332656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data0.eklablog.com/chantalou1607eden/mod_article15254884_3.gif?778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8162"/>
          </a:xfrm>
          <a:prstGeom prst="rect">
            <a:avLst/>
          </a:prstGeom>
          <a:noFill/>
        </p:spPr>
      </p:pic>
      <p:pic>
        <p:nvPicPr>
          <p:cNvPr id="6149" name="Picture 5" descr="C:\Users\Usuario\Downloads\MARCOS QUE BRLLAN\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445224"/>
            <a:ext cx="4210050" cy="885825"/>
          </a:xfrm>
          <a:prstGeom prst="rect">
            <a:avLst/>
          </a:prstGeom>
          <a:noFill/>
        </p:spPr>
      </p:pic>
      <p:pic>
        <p:nvPicPr>
          <p:cNvPr id="6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76672"/>
            <a:ext cx="1243610" cy="1340768"/>
          </a:xfrm>
          <a:prstGeom prst="rect">
            <a:avLst/>
          </a:prstGeom>
          <a:noFill/>
        </p:spPr>
      </p:pic>
      <p:pic>
        <p:nvPicPr>
          <p:cNvPr id="7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764704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****">
            <a:hlinkClick r:id="rId2" tooltip="Agrandir l'image de chezmari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Usuario\Downloads\MARCOS QUE BRLLAN\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445224"/>
            <a:ext cx="4210050" cy="885825"/>
          </a:xfrm>
          <a:prstGeom prst="rect">
            <a:avLst/>
          </a:prstGeom>
          <a:noFill/>
        </p:spPr>
      </p:pic>
      <p:pic>
        <p:nvPicPr>
          <p:cNvPr id="5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764704"/>
            <a:ext cx="1243610" cy="1340768"/>
          </a:xfrm>
          <a:prstGeom prst="rect">
            <a:avLst/>
          </a:prstGeom>
          <a:noFill/>
        </p:spPr>
      </p:pic>
      <p:pic>
        <p:nvPicPr>
          <p:cNvPr id="6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1196752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du Blog chezmarie.centerblog.net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581128"/>
            <a:ext cx="4210050" cy="885825"/>
          </a:xfrm>
          <a:prstGeom prst="rect">
            <a:avLst/>
          </a:prstGeom>
          <a:noFill/>
        </p:spPr>
      </p:pic>
      <p:pic>
        <p:nvPicPr>
          <p:cNvPr id="4" name="Picture 2" descr="C:\Users\Usuario\Downloads\NAVIDAD\z507d5b7bb413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373216"/>
            <a:ext cx="7920880" cy="885825"/>
          </a:xfrm>
          <a:prstGeom prst="rect">
            <a:avLst/>
          </a:prstGeom>
          <a:noFill/>
        </p:spPr>
      </p:pic>
      <p:pic>
        <p:nvPicPr>
          <p:cNvPr id="5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260648"/>
            <a:ext cx="1243610" cy="1340768"/>
          </a:xfrm>
          <a:prstGeom prst="rect">
            <a:avLst/>
          </a:prstGeom>
          <a:noFill/>
        </p:spPr>
      </p:pic>
      <p:pic>
        <p:nvPicPr>
          <p:cNvPr id="6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188640"/>
            <a:ext cx="1243610" cy="1340768"/>
          </a:xfrm>
          <a:prstGeom prst="rect">
            <a:avLst/>
          </a:prstGeom>
          <a:noFill/>
        </p:spPr>
      </p:pic>
      <p:pic>
        <p:nvPicPr>
          <p:cNvPr id="7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332656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***">
            <a:hlinkClick r:id="rId2" tooltip="Agrandir l'image de chezmari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445224"/>
            <a:ext cx="4210050" cy="885825"/>
          </a:xfrm>
          <a:prstGeom prst="rect">
            <a:avLst/>
          </a:prstGeom>
          <a:noFill/>
        </p:spPr>
      </p:pic>
      <p:pic>
        <p:nvPicPr>
          <p:cNvPr id="4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32656"/>
            <a:ext cx="1243610" cy="1340768"/>
          </a:xfrm>
          <a:prstGeom prst="rect">
            <a:avLst/>
          </a:prstGeom>
          <a:noFill/>
        </p:spPr>
      </p:pic>
      <p:pic>
        <p:nvPicPr>
          <p:cNvPr id="5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32240" y="90872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***">
            <a:hlinkClick r:id="rId2" tooltip="Agrandir l'image de chezmarie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Usuario\Downloads\qhf2zu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32656"/>
            <a:ext cx="924373" cy="937642"/>
          </a:xfrm>
          <a:prstGeom prst="rect">
            <a:avLst/>
          </a:prstGeom>
          <a:noFill/>
        </p:spPr>
      </p:pic>
      <p:pic>
        <p:nvPicPr>
          <p:cNvPr id="4" name="Picture 3" descr="C:\Users\Usuario\Downloads\qhf2zu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260648"/>
            <a:ext cx="924373" cy="937642"/>
          </a:xfrm>
          <a:prstGeom prst="rect">
            <a:avLst/>
          </a:prstGeom>
          <a:noFill/>
        </p:spPr>
      </p:pic>
      <p:pic>
        <p:nvPicPr>
          <p:cNvPr id="5" name="Picture 3" descr="C:\Users\Usuario\Downloads\qhf2zu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1628800"/>
            <a:ext cx="924373" cy="937642"/>
          </a:xfrm>
          <a:prstGeom prst="rect">
            <a:avLst/>
          </a:prstGeom>
          <a:noFill/>
        </p:spPr>
      </p:pic>
      <p:pic>
        <p:nvPicPr>
          <p:cNvPr id="6" name="Picture 3" descr="C:\Users\Usuario\Downloads\qhf2zu5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764704"/>
            <a:ext cx="924373" cy="937642"/>
          </a:xfrm>
          <a:prstGeom prst="rect">
            <a:avLst/>
          </a:prstGeom>
          <a:noFill/>
        </p:spPr>
      </p:pic>
      <p:pic>
        <p:nvPicPr>
          <p:cNvPr id="8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5445224"/>
            <a:ext cx="4210050" cy="885825"/>
          </a:xfrm>
          <a:prstGeom prst="rect">
            <a:avLst/>
          </a:prstGeom>
          <a:noFill/>
        </p:spPr>
      </p:pic>
      <p:pic>
        <p:nvPicPr>
          <p:cNvPr id="9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2060848"/>
            <a:ext cx="1368152" cy="1368152"/>
          </a:xfrm>
          <a:prstGeom prst="rect">
            <a:avLst/>
          </a:prstGeom>
          <a:noFill/>
        </p:spPr>
      </p:pic>
      <p:pic>
        <p:nvPicPr>
          <p:cNvPr id="10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132856"/>
            <a:ext cx="1368152" cy="1368152"/>
          </a:xfrm>
          <a:prstGeom prst="rect">
            <a:avLst/>
          </a:prstGeom>
          <a:noFill/>
        </p:spPr>
      </p:pic>
      <p:pic>
        <p:nvPicPr>
          <p:cNvPr id="11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243610" cy="1340768"/>
          </a:xfrm>
          <a:prstGeom prst="rect">
            <a:avLst/>
          </a:prstGeom>
          <a:noFill/>
        </p:spPr>
      </p:pic>
      <p:pic>
        <p:nvPicPr>
          <p:cNvPr id="12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00390" y="0"/>
            <a:ext cx="1243610" cy="134076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TEXTURAS\TEXTURAS GRANDES\7dbdb02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*****">
            <a:hlinkClick r:id="rId3" tooltip="Agrandir l'image de chezmarie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581400" cy="4114801"/>
          </a:xfrm>
          <a:prstGeom prst="rect">
            <a:avLst/>
          </a:prstGeom>
          <a:noFill/>
        </p:spPr>
      </p:pic>
      <p:pic>
        <p:nvPicPr>
          <p:cNvPr id="11269" name="Picture 5" descr="*****">
            <a:hlinkClick r:id="rId5" tooltip="Agrandir l'image de chezmarie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81500" y="0"/>
            <a:ext cx="4762500" cy="4762500"/>
          </a:xfrm>
          <a:prstGeom prst="rect">
            <a:avLst/>
          </a:prstGeom>
          <a:noFill/>
        </p:spPr>
      </p:pic>
      <p:pic>
        <p:nvPicPr>
          <p:cNvPr id="11271" name="Picture 7" descr="**">
            <a:hlinkClick r:id="rId7" tooltip="Agrandir l'image de chezmarie.centerblog.net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3861048"/>
            <a:ext cx="2016224" cy="2781968"/>
          </a:xfrm>
          <a:prstGeom prst="rect">
            <a:avLst/>
          </a:prstGeom>
          <a:noFill/>
        </p:spPr>
      </p:pic>
      <p:pic>
        <p:nvPicPr>
          <p:cNvPr id="6" name="Picture 4" descr="www.leperledelcuore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4653136"/>
            <a:ext cx="4210050" cy="885825"/>
          </a:xfrm>
          <a:prstGeom prst="rect">
            <a:avLst/>
          </a:prstGeom>
          <a:noFill/>
        </p:spPr>
      </p:pic>
      <p:pic>
        <p:nvPicPr>
          <p:cNvPr id="7" name="Picture 2" descr="C:\Users\Usuario\Downloads\NAVIDAD\z507d5b7bb413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67744" y="5445224"/>
            <a:ext cx="6876256" cy="885825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44208" y="1124744"/>
            <a:ext cx="1368152" cy="1368152"/>
          </a:xfrm>
          <a:prstGeom prst="rect">
            <a:avLst/>
          </a:prstGeom>
          <a:noFill/>
        </p:spPr>
      </p:pic>
      <p:pic>
        <p:nvPicPr>
          <p:cNvPr id="9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699792" y="306896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**">
            <a:hlinkClick r:id="rId2" tooltip="Agrandir l'image de chezmarie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5013176"/>
            <a:ext cx="6192688" cy="614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5661248"/>
            <a:ext cx="2638053" cy="711127"/>
          </a:xfrm>
          <a:prstGeom prst="rect">
            <a:avLst/>
          </a:prstGeom>
          <a:noFill/>
        </p:spPr>
      </p:pic>
      <p:pic>
        <p:nvPicPr>
          <p:cNvPr id="5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3140968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3573016"/>
            <a:ext cx="1688976" cy="1688976"/>
          </a:xfrm>
          <a:prstGeom prst="rect">
            <a:avLst/>
          </a:prstGeom>
          <a:noFill/>
        </p:spPr>
      </p:pic>
      <p:pic>
        <p:nvPicPr>
          <p:cNvPr id="4098" name="Picture 2" descr="http://img-fotki.yandex.ru/get/4600/aniramvovk.19/0_54092_595e6e66_L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620688"/>
            <a:ext cx="1669750" cy="1800200"/>
          </a:xfrm>
          <a:prstGeom prst="rect">
            <a:avLst/>
          </a:prstGeom>
          <a:noFill/>
        </p:spPr>
      </p:pic>
      <p:pic>
        <p:nvPicPr>
          <p:cNvPr id="11" name="Picture 3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5157192"/>
            <a:ext cx="6192688" cy="614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5517232"/>
            <a:ext cx="2638053" cy="711127"/>
          </a:xfrm>
          <a:prstGeom prst="rect">
            <a:avLst/>
          </a:prstGeom>
          <a:noFill/>
        </p:spPr>
      </p:pic>
      <p:pic>
        <p:nvPicPr>
          <p:cNvPr id="13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92696"/>
            <a:ext cx="1669750" cy="1800200"/>
          </a:xfrm>
          <a:prstGeom prst="rect">
            <a:avLst/>
          </a:prstGeom>
          <a:noFill/>
        </p:spPr>
      </p:pic>
      <p:pic>
        <p:nvPicPr>
          <p:cNvPr id="14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836712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ladym.lapunk.hu/tarhely/ladym/kepek/karacsonyi_kep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17232"/>
            <a:ext cx="6192688" cy="614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5445224"/>
            <a:ext cx="2638053" cy="711127"/>
          </a:xfrm>
          <a:prstGeom prst="rect">
            <a:avLst/>
          </a:prstGeom>
          <a:noFill/>
        </p:spPr>
      </p:pic>
      <p:pic>
        <p:nvPicPr>
          <p:cNvPr id="5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243610" cy="1340768"/>
          </a:xfrm>
          <a:prstGeom prst="rect">
            <a:avLst/>
          </a:prstGeom>
          <a:noFill/>
        </p:spPr>
      </p:pic>
      <p:pic>
        <p:nvPicPr>
          <p:cNvPr id="6" name="Picture 2" descr="http://www.majka57.cz/images/obrazky/svatky/vanoce/zvonky/zvonky01/31z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8344" y="260648"/>
            <a:ext cx="1243610" cy="1340768"/>
          </a:xfrm>
          <a:prstGeom prst="rect">
            <a:avLst/>
          </a:prstGeom>
          <a:noFill/>
        </p:spPr>
      </p:pic>
      <p:pic>
        <p:nvPicPr>
          <p:cNvPr id="7" name="Picture 3" descr="C:\Users\Usuario\Downloads\NAVIDAD\z507d5c4d3b03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6084467"/>
            <a:ext cx="5605066" cy="773533"/>
          </a:xfrm>
          <a:prstGeom prst="rect">
            <a:avLst/>
          </a:prstGeom>
          <a:noFill/>
        </p:spPr>
      </p:pic>
      <p:pic>
        <p:nvPicPr>
          <p:cNvPr id="8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39952" y="2708920"/>
            <a:ext cx="1688976" cy="168897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C:\Users\Usuario\Downloads\TEXTURAS\01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6" name="Picture 8" descr="C:\Users\Usuario\Downloads\TEXTURAS\TEXTURAS GRANDES\kerstmis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0688"/>
            <a:ext cx="8964488" cy="3573016"/>
          </a:xfrm>
          <a:prstGeom prst="rect">
            <a:avLst/>
          </a:prstGeom>
          <a:noFill/>
        </p:spPr>
      </p:pic>
      <p:pic>
        <p:nvPicPr>
          <p:cNvPr id="10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4005064"/>
            <a:ext cx="5760640" cy="85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4797152"/>
            <a:ext cx="2638053" cy="711127"/>
          </a:xfrm>
          <a:prstGeom prst="rect">
            <a:avLst/>
          </a:prstGeom>
          <a:noFill/>
        </p:spPr>
      </p:pic>
      <p:pic>
        <p:nvPicPr>
          <p:cNvPr id="7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332656"/>
            <a:ext cx="1196659" cy="648072"/>
          </a:xfrm>
          <a:prstGeom prst="rect">
            <a:avLst/>
          </a:prstGeom>
          <a:noFill/>
        </p:spPr>
      </p:pic>
      <p:pic>
        <p:nvPicPr>
          <p:cNvPr id="8" name="Picture 2" descr="C:\Users\Usuario\Downloads\OTROS GIFS gatos perros\1191096802_etoi20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88640"/>
            <a:ext cx="915254" cy="495672"/>
          </a:xfrm>
          <a:prstGeom prst="rect">
            <a:avLst/>
          </a:prstGeom>
          <a:noFill/>
        </p:spPr>
      </p:pic>
      <p:pic>
        <p:nvPicPr>
          <p:cNvPr id="9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24328" y="4221088"/>
            <a:ext cx="1368152" cy="1368152"/>
          </a:xfrm>
          <a:prstGeom prst="rect">
            <a:avLst/>
          </a:prstGeom>
          <a:noFill/>
        </p:spPr>
      </p:pic>
      <p:pic>
        <p:nvPicPr>
          <p:cNvPr id="13" name="Picture 2" descr="C:\Users\Usuario\Downloads\feliz navidad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7544" y="4293096"/>
            <a:ext cx="1368152" cy="1368152"/>
          </a:xfrm>
          <a:prstGeom prst="rect">
            <a:avLst/>
          </a:prstGeom>
          <a:noFill/>
        </p:spPr>
      </p:pic>
      <p:pic>
        <p:nvPicPr>
          <p:cNvPr id="2050" name="Picture 2" descr="http://grovit.cz/ZABAVNY_majka57/GIF/hvezdy/hvezdy1/hv43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188640"/>
            <a:ext cx="2857500" cy="885825"/>
          </a:xfrm>
          <a:prstGeom prst="rect">
            <a:avLst/>
          </a:prstGeom>
          <a:noFill/>
        </p:spPr>
      </p:pic>
      <p:pic>
        <p:nvPicPr>
          <p:cNvPr id="14" name="Picture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661248"/>
            <a:ext cx="5760640" cy="85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C:\Users\Usuario\Downloads\NAVIDAD\z507d5c034138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5733256"/>
            <a:ext cx="2638053" cy="711127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60</Words>
  <Application>Microsoft Office PowerPoint</Application>
  <PresentationFormat>Presentación en pantalla (4:3)</PresentationFormat>
  <Paragraphs>28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53</cp:revision>
  <dcterms:created xsi:type="dcterms:W3CDTF">2012-10-16T12:07:36Z</dcterms:created>
  <dcterms:modified xsi:type="dcterms:W3CDTF">2012-11-06T12:26:26Z</dcterms:modified>
</cp:coreProperties>
</file>