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65" r:id="rId5"/>
    <p:sldId id="263" r:id="rId6"/>
    <p:sldId id="266" r:id="rId7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Dsu0Mt+qsuvmbGD/3mLCA==" hashData="FA0vmPRGls5RYNSsOInxbgg93t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9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126329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93458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344570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08981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167183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773140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246997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814294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30318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24457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167063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336C9-718C-40B6-BC3C-227E744ABA05}" type="datetimeFigureOut">
              <a:rPr lang="es-AR" smtClean="0"/>
              <a:t>08/12/2014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0FD98-A0A5-4B93-9D31-461EAB89F35B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19397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364087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571" y="522287"/>
            <a:ext cx="2883462" cy="1984387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364088" y="2852936"/>
            <a:ext cx="3635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El tiempo corre que vuéla,llegó Diciembre y con el ,la </a:t>
            </a:r>
            <a:r>
              <a:rPr lang="es-ES" sz="2000" dirty="0" err="1" smtClean="0">
                <a:solidFill>
                  <a:srgbClr val="FFFF99"/>
                </a:solidFill>
                <a:latin typeface="Lucida Calligraphy" pitchFamily="66" charset="0"/>
              </a:rPr>
              <a:t>alegría,ilusiones</a:t>
            </a:r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 y sueños ,navidad se aproxima colmada de esperanzas,amor y paz.</a:t>
            </a:r>
            <a:endParaRPr lang="es-AR" sz="2000" dirty="0">
              <a:solidFill>
                <a:srgbClr val="FFFF99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74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JingleBellsEspanol.wav"/>
          </p:stSnd>
        </p:sndAc>
      </p:transition>
    </mc:Choice>
    <mc:Fallback xmlns="">
      <p:transition spd="slow">
        <p:split orient="vert"/>
        <p:sndAc>
          <p:stSnd>
            <p:snd r:embed="rId6" name="JingleBellsEspano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" y="1268760"/>
            <a:ext cx="5504552" cy="450759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" y="88511"/>
            <a:ext cx="4424432" cy="1148661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4374"/>
            <a:ext cx="4392488" cy="117367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768" y="495462"/>
            <a:ext cx="762000" cy="571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14482"/>
            <a:ext cx="762000" cy="571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652120" y="2174528"/>
            <a:ext cx="33843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Deseo que en esta </a:t>
            </a:r>
            <a:r>
              <a:rPr lang="es-ES" sz="2000" dirty="0" err="1" smtClean="0">
                <a:solidFill>
                  <a:srgbClr val="FFFF99"/>
                </a:solidFill>
                <a:latin typeface="Lucida Calligraphy" pitchFamily="66" charset="0"/>
              </a:rPr>
              <a:t>navidad,todos</a:t>
            </a:r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 podamos llegar a ser mejores personas,que el amor de el niño Dios ,inunde nuestros corazones,que se terminen las guerras y las peleas inútiles,que entre todos podamos forjar un mundo más solidario .</a:t>
            </a:r>
            <a:r>
              <a:rPr lang="es-ES" dirty="0" smtClean="0">
                <a:solidFill>
                  <a:srgbClr val="FFFF99"/>
                </a:solidFill>
                <a:latin typeface="Lucida Calligraphy" pitchFamily="66" charset="0"/>
              </a:rPr>
              <a:t>  </a:t>
            </a:r>
            <a:endParaRPr lang="es-AR" dirty="0">
              <a:solidFill>
                <a:srgbClr val="FFFF99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57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468" y="0"/>
            <a:ext cx="9253468" cy="690766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340768"/>
            <a:ext cx="1656184" cy="165618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40768"/>
            <a:ext cx="1656184" cy="213789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523033"/>
            <a:ext cx="1224136" cy="175664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0186">
            <a:off x="599305" y="4248350"/>
            <a:ext cx="1871991" cy="224638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8330">
            <a:off x="6720832" y="4127841"/>
            <a:ext cx="1854581" cy="2225497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383" y="2128886"/>
            <a:ext cx="1440159" cy="1672382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382342" y="1822617"/>
            <a:ext cx="63007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Levantemos las copas ,en todas partes,se  escucha musica,villancicos…,todo es alegria,se  oyen estruendos y silbidos de fuegos artificiales,el cielo se ilumina multicolor,ya a nacido…</a:t>
            </a:r>
            <a:endParaRPr lang="es-AR" sz="2000" dirty="0">
              <a:latin typeface="Lucida Calligraphy" pitchFamily="66" charset="0"/>
            </a:endParaRP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396" y="888012"/>
            <a:ext cx="702576" cy="63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6357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53" y="523677"/>
            <a:ext cx="2939469" cy="64807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734" y="568135"/>
            <a:ext cx="2939469" cy="64807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722" y="476924"/>
            <a:ext cx="2884692" cy="83049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53" y="1576129"/>
            <a:ext cx="4973538" cy="390920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82" y="684955"/>
            <a:ext cx="472157" cy="622463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896" y="779412"/>
            <a:ext cx="479894" cy="632663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9" y="809993"/>
            <a:ext cx="4572000" cy="571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068" y="827946"/>
            <a:ext cx="4673029" cy="584129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5909414" y="2564904"/>
            <a:ext cx="24070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643180" y="2426404"/>
            <a:ext cx="29394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A nacido el niño del </a:t>
            </a:r>
            <a:r>
              <a:rPr lang="es-ES" sz="2000" dirty="0" err="1" smtClean="0">
                <a:solidFill>
                  <a:srgbClr val="FFFF99"/>
                </a:solidFill>
                <a:latin typeface="Lucida Calligraphy" pitchFamily="66" charset="0"/>
              </a:rPr>
              <a:t>pesebre,a</a:t>
            </a:r>
            <a:r>
              <a:rPr lang="es-ES" sz="2000" dirty="0" smtClean="0">
                <a:solidFill>
                  <a:srgbClr val="FFFF99"/>
                </a:solidFill>
                <a:latin typeface="Lucida Calligraphy" pitchFamily="66" charset="0"/>
              </a:rPr>
              <a:t> nacido el salvador.</a:t>
            </a:r>
            <a:endParaRPr lang="es-AR" sz="2000" dirty="0">
              <a:solidFill>
                <a:srgbClr val="FFFF99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61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zoom dir="in"/>
      </p:transition>
    </mc:Choice>
    <mc:Fallback xmlns="">
      <p:transition spd="slow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49" y="836712"/>
            <a:ext cx="3758927" cy="118308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859376"/>
            <a:ext cx="3686919" cy="116042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1067301"/>
            <a:ext cx="1266825" cy="952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670336" y="2511187"/>
            <a:ext cx="53580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solidFill>
                  <a:srgbClr val="FFFF99"/>
                </a:solidFill>
                <a:latin typeface="Lucida Calligraphy" pitchFamily="66" charset="0"/>
              </a:rPr>
              <a:t>   ¡Feliz </a:t>
            </a:r>
          </a:p>
          <a:p>
            <a:endParaRPr lang="es-ES" sz="4400" b="1" dirty="0">
              <a:solidFill>
                <a:srgbClr val="FFFF99"/>
              </a:solidFill>
              <a:latin typeface="Lucida Calligraphy" pitchFamily="66" charset="0"/>
            </a:endParaRPr>
          </a:p>
          <a:p>
            <a:r>
              <a:rPr lang="es-ES" sz="4400" b="1" dirty="0" smtClean="0">
                <a:solidFill>
                  <a:srgbClr val="FFFF99"/>
                </a:solidFill>
                <a:latin typeface="Lucida Calligraphy" pitchFamily="66" charset="0"/>
              </a:rPr>
              <a:t>Navidad!</a:t>
            </a:r>
            <a:endParaRPr lang="es-AR" sz="4400" b="1" dirty="0">
              <a:solidFill>
                <a:srgbClr val="FFFF99"/>
              </a:solidFill>
              <a:latin typeface="Lucida Calligraphy" pitchFamily="66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666" y="3232452"/>
            <a:ext cx="1797348" cy="179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5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28" y="2204864"/>
            <a:ext cx="2595257" cy="273630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11" y="381568"/>
            <a:ext cx="4301821" cy="53772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572000" y="386662"/>
            <a:ext cx="4261064" cy="532633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75956" y="3231560"/>
            <a:ext cx="40717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99"/>
                </a:solidFill>
                <a:latin typeface="Lucida Calligraphy" pitchFamily="66" charset="0"/>
              </a:rPr>
              <a:t>Imágenes: internet</a:t>
            </a:r>
          </a:p>
          <a:p>
            <a:endParaRPr lang="es-ES" dirty="0">
              <a:solidFill>
                <a:srgbClr val="FFFF99"/>
              </a:solidFill>
              <a:latin typeface="Lucida Calligraphy" pitchFamily="66" charset="0"/>
            </a:endParaRPr>
          </a:p>
          <a:p>
            <a:r>
              <a:rPr lang="es-ES" dirty="0" smtClean="0">
                <a:solidFill>
                  <a:srgbClr val="FFFF99"/>
                </a:solidFill>
                <a:latin typeface="Lucida Calligraphy" pitchFamily="66" charset="0"/>
              </a:rPr>
              <a:t>Música: Jingle Bell en español</a:t>
            </a:r>
          </a:p>
          <a:p>
            <a:endParaRPr lang="es-ES" dirty="0">
              <a:solidFill>
                <a:srgbClr val="FFFF99"/>
              </a:solidFill>
              <a:latin typeface="Lucida Calligraphy" pitchFamily="66" charset="0"/>
            </a:endParaRPr>
          </a:p>
          <a:p>
            <a:r>
              <a:rPr lang="es-ES" dirty="0" smtClean="0">
                <a:solidFill>
                  <a:srgbClr val="FFFF99"/>
                </a:solidFill>
                <a:latin typeface="Lucida Calligraphy" pitchFamily="66" charset="0"/>
              </a:rPr>
              <a:t>Diseño : Andrés Vázquez</a:t>
            </a:r>
            <a:endParaRPr lang="es-AR" dirty="0">
              <a:solidFill>
                <a:srgbClr val="FFFF99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00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117</Words>
  <Application>Microsoft Office PowerPoint</Application>
  <PresentationFormat>Presentación en pantalla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36</cp:revision>
  <dcterms:created xsi:type="dcterms:W3CDTF">2014-12-07T20:04:34Z</dcterms:created>
  <dcterms:modified xsi:type="dcterms:W3CDTF">2014-12-08T21:27:24Z</dcterms:modified>
</cp:coreProperties>
</file>