
<file path=[Content_Types].xml><?xml version="1.0" encoding="utf-8"?>
<Types xmlns="http://schemas.openxmlformats.org/package/2006/content-types">
  <Default Extension="gif" ContentType="image/gif"/>
  <Default Extension="glb" ContentType="model/gltf.binary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8" r:id="rId4"/>
    <p:sldId id="262" r:id="rId5"/>
    <p:sldId id="261" r:id="rId6"/>
    <p:sldId id="264" r:id="rId7"/>
    <p:sldId id="267" r:id="rId8"/>
    <p:sldId id="270" r:id="rId9"/>
    <p:sldId id="271" r:id="rId10"/>
    <p:sldId id="273" r:id="rId11"/>
    <p:sldId id="272" r:id="rId12"/>
    <p:sldId id="268" r:id="rId13"/>
    <p:sldId id="265" r:id="rId14"/>
    <p:sldId id="274" r:id="rId15"/>
    <p:sldId id="269" r:id="rId16"/>
    <p:sldId id="275" r:id="rId17"/>
  </p:sldIdLst>
  <p:sldSz cx="12192000" cy="6858000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zscCc+uJvi7VinoC2Z9Dw==" hashData="YEcDjZdiX6zu7e4wKBTpIHJ1AKqJqAMFwQhV5LKUCnmotqvzg5039g6gp4P1zi/6Wf31hfkLuTL8IGqHqmLB8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3" autoAdjust="0"/>
    <p:restoredTop sz="94660"/>
  </p:normalViewPr>
  <p:slideViewPr>
    <p:cSldViewPr snapToGrid="0">
      <p:cViewPr varScale="1">
        <p:scale>
          <a:sx n="72" d="100"/>
          <a:sy n="72" d="100"/>
        </p:scale>
        <p:origin x="7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C76B47-9B49-4249-9E20-23F1B02379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F8DC1C35-3254-4726-9751-5CD42946176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64E1F0E1-EEE9-44CD-B526-3D95698BBF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4EDE-3E56-4406-9D46-1DBF7DC3A6C6}" type="datetimeFigureOut">
              <a:rPr lang="es-MX" smtClean="0"/>
              <a:t>18/12/2025</a:t>
            </a:fld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52711B1-F80C-4926-812F-E88B49B13F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87DC5C5-B60E-49C7-999D-54A221332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48B4C-CCFB-4AE8-B729-FDEE26EAA9BD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562730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A1952C-2F0B-4121-8A5A-554B48670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8C213EE-5039-481C-888B-CCC76C77BA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9C881CE-79CB-45E6-8806-E7B075F19C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4EDE-3E56-4406-9D46-1DBF7DC3A6C6}" type="datetimeFigureOut">
              <a:rPr lang="es-MX" smtClean="0"/>
              <a:t>18/12/2025</a:t>
            </a:fld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B7F3E7DF-BB2A-4668-BF71-BC33790F4A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ACB469E-924D-4882-970E-D3A942609C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48B4C-CCFB-4AE8-B729-FDEE26EAA9BD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042097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BCCD6E-9CB3-49E2-85F4-102A058B4A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A827594-67EB-4C34-BDB2-22DCAB362E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A126037-DB57-4956-99C4-555984B675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4EDE-3E56-4406-9D46-1DBF7DC3A6C6}" type="datetimeFigureOut">
              <a:rPr lang="es-MX" smtClean="0"/>
              <a:t>18/12/2025</a:t>
            </a:fld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D289C5B-2109-4C9A-A6AB-4A80145C82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F2B251A-FD4A-4B84-99B1-7270F552EE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48B4C-CCFB-4AE8-B729-FDEE26EAA9BD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365508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7907B45-6CD1-4EDF-BC6B-4DB05D058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C552782-A55A-431A-8D0A-E1209FD849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C60EBD3F-EE3C-4508-A246-880FFC8901C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3A4624EA-35FD-4BF7-95F9-A6FB99E2D8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4EDE-3E56-4406-9D46-1DBF7DC3A6C6}" type="datetimeFigureOut">
              <a:rPr lang="es-MX" smtClean="0"/>
              <a:t>18/12/2025</a:t>
            </a:fld>
            <a:endParaRPr lang="es-MX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BCCBBBC-CEFB-492E-B148-B3657CF09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EEA07C6C-EAE6-439A-BE2B-426143964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48B4C-CCFB-4AE8-B729-FDEE26EAA9BD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15789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1A63498-62B6-4F72-9373-8CB434CF7D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B6C1426-AF3D-424C-AC31-A13C3E2EAA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CF7EAB3-81CB-41BA-80D7-7DEC21EE66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27D65DC-34F3-4F8F-A31B-01172E257DA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D04710BF-541E-4259-B438-A7DDBDCD8C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53A0DAF7-EC9B-4260-9BB3-97B1ADA06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4EDE-3E56-4406-9D46-1DBF7DC3A6C6}" type="datetimeFigureOut">
              <a:rPr lang="es-MX" smtClean="0"/>
              <a:t>18/12/2025</a:t>
            </a:fld>
            <a:endParaRPr lang="es-MX" dirty="0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D88107B8-1964-4B25-A20A-01FEA0369C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F7FA8CAE-D742-4DE6-A7D6-A6DBCB2F87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48B4C-CCFB-4AE8-B729-FDEE26EAA9BD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138908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A280AE8-F0B2-4EEB-BDCF-A847A20D68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0AC3375B-F32D-4593-BE0A-031C63AD3D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4EDE-3E56-4406-9D46-1DBF7DC3A6C6}" type="datetimeFigureOut">
              <a:rPr lang="es-MX" smtClean="0"/>
              <a:t>18/12/2025</a:t>
            </a:fld>
            <a:endParaRPr lang="es-MX" dirty="0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F6C606D-850B-4427-89E7-5ADBA99C58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6ADF30D9-1FD0-489D-953F-A2C277BE3D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48B4C-CCFB-4AE8-B729-FDEE26EAA9BD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0020043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29663751-1D79-40E7-96B2-5FAC7BC6979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4EDE-3E56-4406-9D46-1DBF7DC3A6C6}" type="datetimeFigureOut">
              <a:rPr lang="es-MX" smtClean="0"/>
              <a:t>18/12/2025</a:t>
            </a:fld>
            <a:endParaRPr lang="es-MX" dirty="0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67E32FA5-59E2-4BC6-A9A4-5B875B2532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FB95DBA4-EBAE-435F-8F7F-ED6741F682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48B4C-CCFB-4AE8-B729-FDEE26EAA9BD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1158361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2EEEE8F-E3F3-4C5D-AF45-872599A9B3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93E094E-E2B7-4253-9C10-253C69BB0E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DC73A59-B678-4529-9EC6-CAC74B11A4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C542A548-EDEC-4E96-8073-B85171FC03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4EDE-3E56-4406-9D46-1DBF7DC3A6C6}" type="datetimeFigureOut">
              <a:rPr lang="es-MX" smtClean="0"/>
              <a:t>18/12/2025</a:t>
            </a:fld>
            <a:endParaRPr lang="es-MX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1B80AFC-A160-4349-9CC1-A3DC663E9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A4F98850-1FEA-4AA9-B90D-5721C7744F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48B4C-CCFB-4AE8-B729-FDEE26EAA9BD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7864102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E90DC66-9952-4471-B598-3B8C56C81E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55867115-1494-452C-9F61-DDA0F7CD508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F649DF8B-D950-4BDF-A7E5-8B2D5C3D284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7F57F072-91DD-4A51-9ACB-AFF66FDA70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4EDE-3E56-4406-9D46-1DBF7DC3A6C6}" type="datetimeFigureOut">
              <a:rPr lang="es-MX" smtClean="0"/>
              <a:t>18/12/2025</a:t>
            </a:fld>
            <a:endParaRPr lang="es-MX" dirty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FE02A89-5186-42FB-ABE0-52547244B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F08EFD07-97F0-4B33-807A-4845D6DB78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48B4C-CCFB-4AE8-B729-FDEE26EAA9BD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464245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CC24A44-1485-483F-B07A-E7721531CD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E8E20C5-1DA1-431E-BA23-12F56314D5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2DC3C2BC-34E2-4902-A945-ED3AF0245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4EDE-3E56-4406-9D46-1DBF7DC3A6C6}" type="datetimeFigureOut">
              <a:rPr lang="es-MX" smtClean="0"/>
              <a:t>18/12/2025</a:t>
            </a:fld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954E1DF-B515-4B9D-BCDF-BFD2B2A5E8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4607211-2F7A-4A11-90C0-D149D413BC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48B4C-CCFB-4AE8-B729-FDEE26EAA9BD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844594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11A8B3F3-0310-49E0-9CA7-36DC0CE2258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A5DEDE00-74F6-4BE4-A33C-F4503FD14B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E5DED1F-0409-4A20-957F-3B1FBD1E63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6E4EDE-3E56-4406-9D46-1DBF7DC3A6C6}" type="datetimeFigureOut">
              <a:rPr lang="es-MX" smtClean="0"/>
              <a:t>18/12/2025</a:t>
            </a:fld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C3B1C16E-27B7-444E-9D1B-F3CEE9FDA9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868021D3-7C6A-4F6A-8581-B6BC9858A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D48B4C-CCFB-4AE8-B729-FDEE26EAA9BD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737188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D11D5AD-C581-4938-827F-A446752F14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215D030F-2ABC-4DA4-A47A-9E1414E8F1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79FE27A-5F1F-4506-8FD7-C753CF06FE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MX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7983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52A44A55-D586-4F11-B34E-911B585A80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D0232D7-2FEF-458E-A1E8-912B026808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F1AA482-08D2-4829-8B71-843DE41A3F8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6E4EDE-3E56-4406-9D46-1DBF7DC3A6C6}" type="datetimeFigureOut">
              <a:rPr lang="es-MX" smtClean="0"/>
              <a:t>18/12/2025</a:t>
            </a:fld>
            <a:endParaRPr lang="es-MX" dirty="0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7FF4278-821E-4549-8E1E-53D250E5EF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 dirty="0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15D98C9-5501-44B2-AAFB-20E42F985B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D48B4C-CCFB-4AE8-B729-FDEE26EAA9BD}" type="slidenum">
              <a:rPr lang="es-MX" smtClean="0"/>
              <a:t>‹Nº›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532313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>
            <a:extLst>
              <a:ext uri="{FF2B5EF4-FFF2-40B4-BE49-F238E27FC236}">
                <a16:creationId xmlns:a16="http://schemas.microsoft.com/office/drawing/2014/main" id="{00D5576E-6673-417F-967F-7F7CDBE1064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843476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jp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png"/><Relationship Id="rId9" Type="http://schemas.openxmlformats.org/officeDocument/2006/relationships/image" Target="../media/image6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gif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0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gif"/><Relationship Id="rId3" Type="http://schemas.openxmlformats.org/officeDocument/2006/relationships/image" Target="../media/image1.png"/><Relationship Id="rId7" Type="http://schemas.openxmlformats.org/officeDocument/2006/relationships/image" Target="../media/image23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16.png"/><Relationship Id="rId5" Type="http://schemas.openxmlformats.org/officeDocument/2006/relationships/image" Target="../media/image21.png"/><Relationship Id="rId10" Type="http://schemas.openxmlformats.org/officeDocument/2006/relationships/image" Target="../media/image13.gif"/><Relationship Id="rId4" Type="http://schemas.microsoft.com/office/2017/06/relationships/model3d" Target="../media/model3d1.glb"/><Relationship Id="rId9" Type="http://schemas.openxmlformats.org/officeDocument/2006/relationships/image" Target="../media/image25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g"/><Relationship Id="rId5" Type="http://schemas.openxmlformats.org/officeDocument/2006/relationships/image" Target="../media/image39.png"/><Relationship Id="rId4" Type="http://schemas.openxmlformats.org/officeDocument/2006/relationships/image" Target="../media/image38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facebook.com/mispps" TargetMode="External"/><Relationship Id="rId13" Type="http://schemas.openxmlformats.org/officeDocument/2006/relationships/image" Target="../media/image45.png"/><Relationship Id="rId3" Type="http://schemas.openxmlformats.org/officeDocument/2006/relationships/hyperlink" Target="http://www.mispps.com/" TargetMode="External"/><Relationship Id="rId7" Type="http://schemas.openxmlformats.org/officeDocument/2006/relationships/image" Target="../media/image42.png"/><Relationship Id="rId12" Type="http://schemas.openxmlformats.org/officeDocument/2006/relationships/hyperlink" Target="https://plus.google.com/+Mispps/" TargetMode="Externa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image" Target="../media/image44.png"/><Relationship Id="rId5" Type="http://schemas.openxmlformats.org/officeDocument/2006/relationships/hyperlink" Target="http://www.mispps.com/boletin.html" TargetMode="External"/><Relationship Id="rId15" Type="http://schemas.openxmlformats.org/officeDocument/2006/relationships/image" Target="../media/image46.png"/><Relationship Id="rId10" Type="http://schemas.openxmlformats.org/officeDocument/2006/relationships/hyperlink" Target="https://twitter.com/mispps" TargetMode="External"/><Relationship Id="rId4" Type="http://schemas.openxmlformats.org/officeDocument/2006/relationships/image" Target="../media/image40.png"/><Relationship Id="rId9" Type="http://schemas.openxmlformats.org/officeDocument/2006/relationships/image" Target="../media/image43.png"/><Relationship Id="rId14" Type="http://schemas.openxmlformats.org/officeDocument/2006/relationships/hyperlink" Target="https://vk.com/mispp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4AEE9460-DE36-409D-BF9C-76FCF92883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05D202D1-9DEC-4716-863F-0F31D855A6E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7426" y="715616"/>
            <a:ext cx="6149009" cy="6142384"/>
          </a:xfrm>
          <a:prstGeom prst="rect">
            <a:avLst/>
          </a:prstGeom>
          <a:effectLst>
            <a:softEdge rad="635000"/>
          </a:effectLst>
        </p:spPr>
      </p:pic>
      <p:grpSp>
        <p:nvGrpSpPr>
          <p:cNvPr id="14" name="Grupo 13">
            <a:extLst>
              <a:ext uri="{FF2B5EF4-FFF2-40B4-BE49-F238E27FC236}">
                <a16:creationId xmlns:a16="http://schemas.microsoft.com/office/drawing/2014/main" id="{02BD1897-16C2-4EB3-946F-38848DA53D5E}"/>
              </a:ext>
            </a:extLst>
          </p:cNvPr>
          <p:cNvGrpSpPr/>
          <p:nvPr/>
        </p:nvGrpSpPr>
        <p:grpSpPr>
          <a:xfrm>
            <a:off x="1" y="0"/>
            <a:ext cx="12191999" cy="715618"/>
            <a:chOff x="0" y="-2"/>
            <a:chExt cx="12191999" cy="715618"/>
          </a:xfrm>
        </p:grpSpPr>
        <p:pic>
          <p:nvPicPr>
            <p:cNvPr id="7" name="Imagen 6">
              <a:extLst>
                <a:ext uri="{FF2B5EF4-FFF2-40B4-BE49-F238E27FC236}">
                  <a16:creationId xmlns:a16="http://schemas.microsoft.com/office/drawing/2014/main" id="{C4CB13E4-6BEF-4704-93B6-F5E4E658860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-1"/>
              <a:ext cx="6341165" cy="715617"/>
            </a:xfrm>
            <a:prstGeom prst="rect">
              <a:avLst/>
            </a:prstGeom>
          </p:spPr>
        </p:pic>
        <p:pic>
          <p:nvPicPr>
            <p:cNvPr id="13" name="Imagen 12">
              <a:extLst>
                <a:ext uri="{FF2B5EF4-FFF2-40B4-BE49-F238E27FC236}">
                  <a16:creationId xmlns:a16="http://schemas.microsoft.com/office/drawing/2014/main" id="{5BEABCDC-09B8-4209-923A-31CD2C84208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042991" y="-2"/>
              <a:ext cx="6149008" cy="715617"/>
            </a:xfrm>
            <a:prstGeom prst="rect">
              <a:avLst/>
            </a:prstGeom>
          </p:spPr>
        </p:pic>
      </p:grpSp>
      <p:grpSp>
        <p:nvGrpSpPr>
          <p:cNvPr id="12" name="Grupo 11">
            <a:extLst>
              <a:ext uri="{FF2B5EF4-FFF2-40B4-BE49-F238E27FC236}">
                <a16:creationId xmlns:a16="http://schemas.microsoft.com/office/drawing/2014/main" id="{52F4D6D9-9950-44E7-95A6-49D0774CF1F4}"/>
              </a:ext>
            </a:extLst>
          </p:cNvPr>
          <p:cNvGrpSpPr/>
          <p:nvPr/>
        </p:nvGrpSpPr>
        <p:grpSpPr>
          <a:xfrm>
            <a:off x="2562003" y="715615"/>
            <a:ext cx="6997148" cy="6301410"/>
            <a:chOff x="2597426" y="0"/>
            <a:chExt cx="6149009" cy="7573616"/>
          </a:xfrm>
          <a:effectLst>
            <a:glow rad="63500">
              <a:schemeClr val="accent4">
                <a:satMod val="175000"/>
                <a:alpha val="40000"/>
              </a:schemeClr>
            </a:glow>
          </a:effectLst>
        </p:grpSpPr>
        <p:pic>
          <p:nvPicPr>
            <p:cNvPr id="5" name="Imagen 4">
              <a:extLst>
                <a:ext uri="{FF2B5EF4-FFF2-40B4-BE49-F238E27FC236}">
                  <a16:creationId xmlns:a16="http://schemas.microsoft.com/office/drawing/2014/main" id="{5137332E-1FFF-4B90-A857-4B0FEE5E910F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7426" y="0"/>
              <a:ext cx="6149009" cy="3790122"/>
            </a:xfrm>
            <a:prstGeom prst="rect">
              <a:avLst/>
            </a:prstGeom>
          </p:spPr>
        </p:pic>
        <p:pic>
          <p:nvPicPr>
            <p:cNvPr id="11" name="Imagen 10">
              <a:extLst>
                <a:ext uri="{FF2B5EF4-FFF2-40B4-BE49-F238E27FC236}">
                  <a16:creationId xmlns:a16="http://schemas.microsoft.com/office/drawing/2014/main" id="{CBB9AFA9-6332-4EB2-80EE-B60CB0CC894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duotone>
                <a:prstClr val="black"/>
                <a:schemeClr val="accent5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97426" y="3783494"/>
              <a:ext cx="6149009" cy="3790122"/>
            </a:xfrm>
            <a:prstGeom prst="rect">
              <a:avLst/>
            </a:prstGeom>
          </p:spPr>
        </p:pic>
      </p:grpSp>
      <p:pic>
        <p:nvPicPr>
          <p:cNvPr id="16" name="Imagen 15">
            <a:extLst>
              <a:ext uri="{FF2B5EF4-FFF2-40B4-BE49-F238E27FC236}">
                <a16:creationId xmlns:a16="http://schemas.microsoft.com/office/drawing/2014/main" id="{31A4E15D-AB15-4676-8068-899A87CE068A}"/>
              </a:ext>
            </a:extLst>
          </p:cNvPr>
          <p:cNvPicPr>
            <a:picLocks noChangeAspect="1"/>
          </p:cNvPicPr>
          <p:nvPr/>
        </p:nvPicPr>
        <p:blipFill>
          <a:blip r:embed="rId7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494" y="722277"/>
            <a:ext cx="6997149" cy="6142383"/>
          </a:xfrm>
          <a:prstGeom prst="rect">
            <a:avLst/>
          </a:prstGeom>
        </p:spPr>
      </p:pic>
      <p:sp>
        <p:nvSpPr>
          <p:cNvPr id="29" name="Rectángulo 28">
            <a:extLst>
              <a:ext uri="{FF2B5EF4-FFF2-40B4-BE49-F238E27FC236}">
                <a16:creationId xmlns:a16="http://schemas.microsoft.com/office/drawing/2014/main" id="{505717CC-5AFC-4674-8FC9-1C5BCEE8953D}"/>
              </a:ext>
            </a:extLst>
          </p:cNvPr>
          <p:cNvSpPr/>
          <p:nvPr/>
        </p:nvSpPr>
        <p:spPr>
          <a:xfrm>
            <a:off x="3253155" y="-92746"/>
            <a:ext cx="4971557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48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CREACIONES  YULS</a:t>
            </a:r>
          </a:p>
        </p:txBody>
      </p:sp>
      <p:pic>
        <p:nvPicPr>
          <p:cNvPr id="17" name="Imagen 16">
            <a:extLst>
              <a:ext uri="{FF2B5EF4-FFF2-40B4-BE49-F238E27FC236}">
                <a16:creationId xmlns:a16="http://schemas.microsoft.com/office/drawing/2014/main" id="{9F53E703-DF8C-437A-A287-BDD37670D4B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14908"/>
            <a:ext cx="12191999" cy="6887816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A379E395-B795-4608-A4FE-92097088EC9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9164" y="2311844"/>
            <a:ext cx="4325670" cy="4590880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FA8E8463-4254-4005-AF3E-5C74FE844ED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2254" y="1809658"/>
            <a:ext cx="8547489" cy="554748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0" name="Rectángulo 29">
            <a:extLst>
              <a:ext uri="{FF2B5EF4-FFF2-40B4-BE49-F238E27FC236}">
                <a16:creationId xmlns:a16="http://schemas.microsoft.com/office/drawing/2014/main" id="{E3F7F209-F0E6-49F3-AEC3-9555A382035E}"/>
              </a:ext>
            </a:extLst>
          </p:cNvPr>
          <p:cNvSpPr/>
          <p:nvPr/>
        </p:nvSpPr>
        <p:spPr>
          <a:xfrm>
            <a:off x="2632849" y="-8248"/>
            <a:ext cx="7164141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QUE EL PERFUME DE LA </a:t>
            </a:r>
          </a:p>
          <a:p>
            <a:pPr algn="ctr"/>
            <a:r>
              <a:rPr lang="es-E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SABIDURIA</a:t>
            </a:r>
          </a:p>
          <a:p>
            <a:pPr algn="ctr"/>
            <a:r>
              <a:rPr lang="es-ES" sz="5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PERMANEZCA EN TI</a:t>
            </a:r>
            <a:endParaRPr lang="es-ES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  <a:p>
            <a:pPr algn="ctr"/>
            <a:endParaRPr lang="es-ES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  <a:p>
            <a:pPr algn="ctr"/>
            <a:endParaRPr lang="es-ES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31" name="Jingle Bells  Christmas Remix 2026  Feel the Holiday Bass Drop!">
            <a:hlinkClick r:id="" action="ppaction://media"/>
            <a:extLst>
              <a:ext uri="{FF2B5EF4-FFF2-40B4-BE49-F238E27FC236}">
                <a16:creationId xmlns:a16="http://schemas.microsoft.com/office/drawing/2014/main" id="{F5309E3E-5945-486C-92D4-15565CAECA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3457222"/>
      </p:ext>
    </p:extLst>
  </p:cSld>
  <p:clrMapOvr>
    <a:masterClrMapping/>
  </p:clrMapOvr>
  <p:transition spd="slow" advClick="0" advTm="1605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6" presetClass="entr" presetSubtype="21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36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1"/>
                </p:tgtEl>
              </p:cMediaNode>
            </p:audio>
          </p:childTnLst>
        </p:cTn>
      </p:par>
    </p:tnLst>
    <p:bldLst>
      <p:bldP spid="30" grpId="0"/>
    </p:bldLst>
  </p:timing>
  <p:extLst>
    <p:ext uri="{E180D4A7-C9FB-4DFB-919C-405C955672EB}">
      <p14:showEvtLst xmlns:p14="http://schemas.microsoft.com/office/powerpoint/2010/main">
        <p14:playEvt time="40" objId="31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A4284371-25A7-4450-A6B1-F8622FA2F2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10919" y="-1014234"/>
            <a:ext cx="13611910" cy="8766756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3D82B1C1-05A3-485D-8062-535020BCBD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4765" y="-14996"/>
            <a:ext cx="10045148" cy="6872996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905DC236-ECA4-4887-8A59-14B75C8829E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330" y="4217461"/>
            <a:ext cx="2533650" cy="2781300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49EF062F-8368-4E73-9602-FB8EE8DAD67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446315" y="2905496"/>
            <a:ext cx="2986709" cy="3748887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ECFEA6D8-DC02-47F6-8032-FAE19A460B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6037" y="190706"/>
            <a:ext cx="2143125" cy="2143125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C25CB685-46E3-4A12-9509-F3BC61A861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710920" y="-1325232"/>
            <a:ext cx="6506883" cy="5043074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75754C93-72C4-4EE9-B033-48653FCBD99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1374" y="1783244"/>
            <a:ext cx="9859617" cy="50430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32783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908"/>
    </mc:Choice>
    <mc:Fallback>
      <p:transition spd="slow" advClick="0" advTm="89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2" presetClass="entr" presetSubtype="4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7D7C751F-1340-4CD2-84A5-109CB693A89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638"/>
          <a:stretch/>
        </p:blipFill>
        <p:spPr>
          <a:xfrm>
            <a:off x="1" y="0"/>
            <a:ext cx="12191999" cy="5168347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9D682A0E-272C-4774-915A-FE7E90F1F5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1288" y="3429000"/>
            <a:ext cx="1722854" cy="1722854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0500EB16-DA88-477F-890A-441846F665D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816"/>
            <a:ext cx="12192000" cy="6858000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03636AC1-ED79-4D64-B625-94B6E0E4E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373" y="2237304"/>
            <a:ext cx="4325670" cy="4590880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FDF225D2-BBC5-43F7-A3C5-E62444B4CB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043" y="492816"/>
            <a:ext cx="2387690" cy="2393674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C45468F0-33B0-4EF0-B5D3-599C829E004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0196" y="401944"/>
            <a:ext cx="3670719" cy="3670719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D7A94882-077E-496F-A171-DDD2939A545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465" y="748813"/>
            <a:ext cx="3670719" cy="3670719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3D4DED14-8274-4846-8967-80EB4620AC6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208" y="748813"/>
            <a:ext cx="1655626" cy="1655626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1AB14348-EB9F-45FF-A019-22AFC60D142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608" y="901213"/>
            <a:ext cx="1655626" cy="1655626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FBC5860B-3686-42BB-8E70-FBC0DFBC232C}"/>
              </a:ext>
            </a:extLst>
          </p:cNvPr>
          <p:cNvSpPr/>
          <p:nvPr/>
        </p:nvSpPr>
        <p:spPr>
          <a:xfrm>
            <a:off x="3551562" y="759530"/>
            <a:ext cx="5019452" cy="255454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LA LUNA Y LAS</a:t>
            </a:r>
          </a:p>
          <a:p>
            <a:pPr algn="ctr"/>
            <a:r>
              <a:rPr lang="es-ES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ESTRELLAS</a:t>
            </a:r>
            <a:r>
              <a:rPr lang="es-ES" sz="4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</a:p>
          <a:p>
            <a:pPr algn="ctr"/>
            <a:r>
              <a:rPr lang="es-ES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ME CUENTAN</a:t>
            </a:r>
          </a:p>
          <a:p>
            <a:pPr algn="ctr"/>
            <a:r>
              <a:rPr lang="es-ES" sz="4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QUE TÚ ERES ESPECIAL</a:t>
            </a:r>
          </a:p>
        </p:txBody>
      </p:sp>
    </p:spTree>
    <p:extLst>
      <p:ext uri="{BB962C8B-B14F-4D97-AF65-F5344CB8AC3E}">
        <p14:creationId xmlns:p14="http://schemas.microsoft.com/office/powerpoint/2010/main" val="2582842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4622"/>
    </mc:Choice>
    <mc:Fallback>
      <p:transition spd="slow" advClick="0" advTm="146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0" presetClass="entr" presetSubtype="0" repeatCount="indefinite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500"/>
                            </p:stCondLst>
                            <p:childTnLst>
                              <p:par>
                                <p:cTn id="14" presetID="8" presetClass="emph" presetSubtype="0" repeatCount="indefinite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2" presetClass="entr" presetSubtype="2" decel="1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xit" presetSubtype="32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500"/>
                            </p:stCondLst>
                            <p:childTnLst>
                              <p:par>
                                <p:cTn id="33" presetID="53" presetClass="exit" presetSubtype="3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2000"/>
                            </p:stCondLst>
                            <p:childTnLst>
                              <p:par>
                                <p:cTn id="42" presetID="53" presetClass="exit" presetSubtype="3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3500"/>
                            </p:stCondLst>
                            <p:childTnLst>
                              <p:par>
                                <p:cTn id="51" presetID="53" presetClass="exit" presetSubtype="3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B7D550E-48D1-4F65-8990-51FA1867C1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60813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ADAD4A1-E3D1-467A-A067-CC61641240D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44816" y="496956"/>
            <a:ext cx="2341562" cy="1832527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CED9D8D9-F7C2-42E6-A38D-950F10628E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61861" y="2524540"/>
            <a:ext cx="1486845" cy="1289187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F4AA430C-EF9E-45BC-A497-3BE80D85DA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0" y="5476461"/>
            <a:ext cx="2341562" cy="1832527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AE98D547-82C5-4C1A-85AD-73FE7C1040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5235" y="5476460"/>
            <a:ext cx="1272209" cy="1832527"/>
          </a:xfrm>
          <a:prstGeom prst="rect">
            <a:avLst/>
          </a:prstGeom>
        </p:spPr>
      </p:pic>
      <p:pic>
        <p:nvPicPr>
          <p:cNvPr id="11" name="Imagen 10">
            <a:extLst>
              <a:ext uri="{FF2B5EF4-FFF2-40B4-BE49-F238E27FC236}">
                <a16:creationId xmlns:a16="http://schemas.microsoft.com/office/drawing/2014/main" id="{2D29F379-B3F9-4137-A972-AC22D105CB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8592" y="4500726"/>
            <a:ext cx="2584174" cy="2584174"/>
          </a:xfrm>
          <a:prstGeom prst="rect">
            <a:avLst/>
          </a:prstGeom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55F52E86-A878-461E-B7DF-84ECA2E0F3E5}"/>
              </a:ext>
            </a:extLst>
          </p:cNvPr>
          <p:cNvSpPr/>
          <p:nvPr/>
        </p:nvSpPr>
        <p:spPr>
          <a:xfrm>
            <a:off x="2537108" y="279242"/>
            <a:ext cx="6680034" cy="258532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Que tu sonrisa ilumine</a:t>
            </a:r>
          </a:p>
          <a:p>
            <a:pPr algn="ctr"/>
            <a:r>
              <a:rPr lang="es-ES" sz="5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 tu familia</a:t>
            </a:r>
          </a:p>
          <a:p>
            <a:pPr algn="ctr"/>
            <a:r>
              <a:rPr lang="es-E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Esta navidad</a:t>
            </a:r>
          </a:p>
        </p:txBody>
      </p:sp>
    </p:spTree>
    <p:extLst>
      <p:ext uri="{BB962C8B-B14F-4D97-AF65-F5344CB8AC3E}">
        <p14:creationId xmlns:p14="http://schemas.microsoft.com/office/powerpoint/2010/main" val="1334787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612"/>
    </mc:Choice>
    <mc:Fallback>
      <p:transition spd="slow" advClick="0" advTm="76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429 -0.00764 L -0.05429 -0.00764 C -0.0789 -0.01112 -0.06875 -0.00672 -0.08515 -0.01644 L -0.0901 -0.01945 L -0.09505 -0.02223 C -0.09895 -0.04306 -0.09414 -0.01713 -0.0983 -0.0426 C -0.09869 -0.04537 -0.09935 -0.04838 -0.09987 -0.05116 C -0.10039 -0.08403 -0.10052 -0.1169 -0.10156 -0.14977 C -0.10156 -0.15278 -0.10273 -0.15556 -0.10312 -0.15857 C -0.1039 -0.16412 -0.1039 -0.17014 -0.10481 -0.17593 C -0.1056 -0.18172 -0.10612 -0.1882 -0.10807 -0.19329 C -0.10911 -0.19607 -0.11028 -0.19885 -0.11132 -0.20186 C -0.11445 -0.21158 -0.11393 -0.21574 -0.1194 -0.22223 C -0.12083 -0.22385 -0.12265 -0.22408 -0.12435 -0.225 C -0.12591 -0.22709 -0.12747 -0.2294 -0.12916 -0.23079 C -0.13151 -0.23287 -0.13854 -0.23588 -0.14062 -0.23681 C -0.14336 -0.23635 -0.15924 -0.23542 -0.1651 -0.23079 C -0.18724 -0.21412 -0.15429 -0.23449 -0.17487 -0.22223 C -0.17903 -0.21713 -0.18698 -0.20834 -0.19114 -0.20186 C -0.19297 -0.19931 -0.19466 -0.19653 -0.19609 -0.19329 C -0.21328 -0.15394 -0.19453 -0.18912 -0.20742 -0.17014 C -0.20924 -0.16737 -0.21041 -0.16366 -0.21237 -0.16135 C -0.2138 -0.15973 -0.21562 -0.15973 -0.21731 -0.15857 C -0.21953 -0.15672 -0.22148 -0.15394 -0.22382 -0.15255 C -0.22643 -0.15116 -0.22929 -0.15093 -0.2319 -0.14977 C -0.23411 -0.14885 -0.23632 -0.14792 -0.23841 -0.14676 C -0.24935 -0.14792 -0.26028 -0.14815 -0.27109 -0.14977 C -0.27604 -0.15047 -0.27656 -0.15463 -0.28086 -0.15857 C -0.28242 -0.15973 -0.28424 -0.15996 -0.28567 -0.16135 C -0.29843 -0.17269 -0.2832 -0.16274 -0.29557 -0.17014 C -0.29661 -0.17292 -0.29765 -0.17593 -0.29882 -0.17871 C -0.30885 -0.20394 -0.29922 -0.17848 -0.3069 -0.19908 C -0.30937 -0.21644 -0.30781 -0.20695 -0.31185 -0.22801 C -0.31237 -0.23079 -0.31276 -0.2338 -0.31341 -0.23681 C -0.31731 -0.25394 -0.31575 -0.2463 -0.31836 -0.25996 C -0.31888 -0.26667 -0.31927 -0.27338 -0.31992 -0.2801 C -0.32031 -0.28403 -0.32109 -0.28797 -0.32161 -0.29167 C -0.32226 -0.29653 -0.32278 -0.30139 -0.32317 -0.30625 C -0.32382 -0.31297 -0.32422 -0.31991 -0.32487 -0.32662 C -0.32526 -0.33056 -0.32604 -0.33426 -0.32643 -0.3382 C -0.32708 -0.34329 -0.32773 -0.35787 -0.32981 -0.36412 C -0.33307 -0.375 -0.33606 -0.38264 -0.34114 -0.39028 C -0.34323 -0.39352 -0.34531 -0.39653 -0.34765 -0.39908 C -0.35026 -0.40162 -0.35312 -0.40278 -0.35586 -0.40487 C -0.36679 -0.41343 -0.35781 -0.40857 -0.36888 -0.41343 C -0.37057 -0.41551 -0.37187 -0.41806 -0.37382 -0.41922 C -0.37695 -0.42107 -0.3802 -0.42223 -0.38359 -0.42223 C -0.40091 -0.42223 -0.41836 -0.42014 -0.43567 -0.41922 C -0.43789 -0.41737 -0.4401 -0.41574 -0.44218 -0.41343 C -0.44557 -0.40996 -0.44856 -0.4051 -0.45208 -0.40186 C -0.45599 -0.39838 -0.46002 -0.39537 -0.46341 -0.39028 C -0.46992 -0.38056 -0.46614 -0.38264 -0.47317 -0.3757 C -0.47747 -0.37176 -0.48216 -0.36899 -0.48632 -0.36412 C -0.49323 -0.35602 -0.48945 -0.35996 -0.49765 -0.35255 C -0.51458 -0.35348 -0.53138 -0.35394 -0.54817 -0.35556 C -0.55104 -0.35579 -0.55377 -0.35672 -0.55638 -0.35834 C -0.5582 -0.35973 -0.5595 -0.36274 -0.56132 -0.36412 C -0.56393 -0.36644 -0.56666 -0.36829 -0.5694 -0.36991 C -0.57096 -0.37107 -0.57278 -0.37176 -0.57435 -0.37292 C -0.57903 -0.37662 -0.58164 -0.3794 -0.58567 -0.38449 C -0.58789 -0.38727 -0.59036 -0.38959 -0.59218 -0.39329 C -0.59583 -0.40024 -0.59895 -0.40834 -0.60208 -0.41644 C -0.60312 -0.41922 -0.60442 -0.42199 -0.60533 -0.425 C -0.61002 -0.4419 -0.60247 -0.42593 -0.61185 -0.44237 C -0.61237 -0.44723 -0.6125 -0.45232 -0.61341 -0.45695 C -0.61419 -0.46112 -0.61575 -0.46459 -0.61666 -0.46852 C -0.62382 -0.49838 -0.6108 -0.45047 -0.62161 -0.48889 C -0.62213 -0.49653 -0.62252 -0.5044 -0.62317 -0.51204 C -0.62356 -0.51598 -0.62461 -0.51968 -0.62487 -0.52362 C -0.62578 -0.5419 -0.62552 -0.56042 -0.62643 -0.57871 C -0.62669 -0.58172 -0.6276 -0.58449 -0.62812 -0.58727 C -0.62877 -0.59121 -0.6289 -0.59537 -0.62968 -0.59885 C -0.63047 -0.60209 -0.63216 -0.60463 -0.63294 -0.60764 C -0.63424 -0.61227 -0.63528 -0.61737 -0.63619 -0.62223 C -0.63789 -0.62963 -0.63763 -0.63334 -0.64114 -0.63959 C -0.64427 -0.64514 -0.647 -0.64584 -0.65091 -0.64815 C -0.65494 -0.65301 -0.65768 -0.65672 -0.66237 -0.65973 C -0.66445 -0.66112 -0.66666 -0.66158 -0.66888 -0.66274 C -0.67057 -0.66366 -0.67213 -0.66459 -0.67369 -0.66551 C -0.67539 -0.6676 -0.67682 -0.67014 -0.67864 -0.6713 C -0.69075 -0.6794 -0.72552 -0.67153 -0.72591 -0.6713 C -0.74088 -0.6669 -0.7306 -0.6713 -0.74388 -0.66274 C -0.74713 -0.66065 -0.75065 -0.65996 -0.75364 -0.65695 C -0.75638 -0.65394 -0.75898 -0.65093 -0.76185 -0.64815 C -0.76393 -0.64607 -0.76614 -0.64422 -0.76836 -0.64237 C -0.76992 -0.64121 -0.77174 -0.64098 -0.77317 -0.63959 C -0.77669 -0.63612 -0.77968 -0.63149 -0.78294 -0.62801 C -0.78502 -0.6257 -0.7875 -0.62454 -0.78945 -0.62223 C -0.81341 -0.5919 -0.79908 -0.61019 -0.81237 -0.58449 C -0.82226 -0.56505 -0.82382 -0.56667 -0.8319 -0.54676 C -0.83632 -0.53588 -0.83802 -0.52686 -0.84166 -0.51482 C -0.84323 -0.50996 -0.84518 -0.50556 -0.84661 -0.50047 C -0.85208 -0.48079 -0.84297 -0.50417 -0.85143 -0.4801 C -0.85286 -0.47593 -0.85481 -0.47246 -0.85638 -0.46852 C -0.85755 -0.46574 -0.85859 -0.46274 -0.85963 -0.45996 C -0.8625 -0.43959 -0.85924 -0.45625 -0.86614 -0.43658 C -0.87005 -0.42547 -0.87187 -0.40834 -0.87916 -0.40186 C -0.8845 -0.39723 -0.88945 -0.39213 -0.89544 -0.39028 L -0.9052 -0.3875 C -0.91067 -0.38843 -0.91627 -0.38843 -0.92161 -0.39028 C -0.92448 -0.39121 -0.92695 -0.39445 -0.92968 -0.39607 C -0.9319 -0.39746 -0.93411 -0.39792 -0.93619 -0.39908 C -0.94453 -0.4088 -0.94948 -0.4132 -0.95586 -0.42801 C -0.95911 -0.43565 -0.96354 -0.44213 -0.96562 -0.45116 C -0.96836 -0.46274 -0.97096 -0.47431 -0.97369 -0.48588 C -0.97539 -0.4926 -0.97682 -0.49954 -0.97864 -0.50625 L -0.9819 -0.51783 C -0.98242 -0.52269 -0.98268 -0.52755 -0.98346 -0.53241 C -0.98424 -0.53635 -0.98672 -0.53959 -0.98672 -0.54399 C -0.98685 -0.54561 -0.98802 -0.63912 -0.9802 -0.65973 L -0.97695 -0.66852 C -0.97591 -0.67709 -0.97487 -0.68588 -0.97369 -0.69468 C -0.97317 -0.69838 -0.97291 -0.70255 -0.97213 -0.70625 C -0.97122 -0.71019 -0.96979 -0.71389 -0.96888 -0.71783 C -0.96823 -0.72061 -0.96797 -0.72362 -0.96718 -0.72639 C -0.96575 -0.73241 -0.96367 -0.73797 -0.96237 -0.74375 C -0.95885 -0.7588 -0.95963 -0.75926 -0.95742 -0.77292 C -0.95273 -0.80186 -0.95924 -0.75695 -0.95416 -0.79306 C -0.95468 -0.80579 -0.95403 -0.81852 -0.95586 -0.83079 C -0.95716 -0.84028 -0.9664 -0.85811 -0.97213 -0.85973 C -0.97539 -0.86065 -0.97864 -0.86158 -0.9819 -0.86274 C -1.00104 -0.86945 -0.97083 -0.86112 -0.99987 -0.86852 C -1.00143 -0.86945 -1.00299 -0.8713 -1.00468 -0.8713 C -1.02643 -0.8713 -1.02812 -0.87014 -1.04388 -0.86551 C -1.06172 -0.8551 -1.03463 -0.87176 -1.05364 -0.85695 C -1.06158 -0.85047 -1.06263 -0.85209 -1.06992 -0.84815 C -1.08645 -0.83936 -1.07304 -0.84468 -1.08789 -0.83959 C -1.09674 -0.8419 -1.10742 -0.84098 -1.11549 -0.85116 C -1.11731 -0.85348 -1.11875 -0.85695 -1.12031 -0.85973 C -1.12317 -0.875 -1.12005 -0.86274 -1.12682 -0.87709 C -1.12812 -0.87987 -1.1289 -0.88311 -1.13007 -0.88588 C -1.13268 -0.8919 -1.13567 -0.89723 -1.13828 -0.90324 C -1.13945 -0.90602 -1.14036 -0.90903 -1.14153 -0.91204 C -1.1431 -0.91598 -1.14479 -0.91968 -1.14648 -0.92362 C -1.14895 -0.92987 -1.15273 -0.94028 -1.15455 -0.94653 C -1.15573 -0.95024 -1.1569 -0.95417 -1.15781 -0.95811 C -1.15846 -0.96088 -1.15872 -0.96412 -1.1595 -0.96667 C -1.16302 -0.9794 -1.16276 -0.97107 -1.16276 -0.97848 L -1.22148 -0.92362 L -1.21653 -0.94074 L -1.21653 -0.94074 " pathEditMode="relative" ptsTypes="AAAAAAAAAAAAAAAAAAAAAAAAAAAAAAAAAAAAAAAAAAAAAAAAAAAAAAAAAAAAAAAAAAAAAAAAAAAAAAAAAAAAAAAAAAAAAAAAAAAAAAAAAAAAAAAAAAAAAAAAAAAAAAAAAAAAAAAAAAAAA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0" presetClass="path" presetSubtype="0" repeatCount="indefinite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543 -0.00764 L -0.0543 -0.00741 C -0.0789 -0.01112 -0.06875 -0.00672 -0.08515 -0.01644 L -0.0901 -0.01945 L -0.09505 -0.02223 C -0.09896 -0.04306 -0.09414 -0.01713 -0.09831 -0.0426 C -0.0987 -0.04537 -0.09935 -0.04838 -0.09987 -0.05116 C -0.10039 -0.08403 -0.10052 -0.1169 -0.10156 -0.14977 C -0.10156 -0.15278 -0.10273 -0.15556 -0.10312 -0.15857 C -0.1039 -0.16412 -0.1039 -0.17014 -0.10482 -0.17593 C -0.1056 -0.18172 -0.10612 -0.1882 -0.10807 -0.19329 C -0.10911 -0.19607 -0.11029 -0.19885 -0.11133 -0.20186 C -0.11445 -0.21158 -0.11393 -0.21551 -0.1194 -0.22199 C -0.12083 -0.22362 -0.12265 -0.22385 -0.12435 -0.22477 C -0.12591 -0.22686 -0.12747 -0.22917 -0.12917 -0.23056 C -0.13151 -0.23264 -0.13854 -0.23588 -0.14062 -0.23681 C -0.14336 -0.23635 -0.15924 -0.23542 -0.1651 -0.23056 C -0.18724 -0.21389 -0.1543 -0.23449 -0.17487 -0.22199 C -0.17917 -0.2169 -0.18698 -0.20834 -0.1914 -0.20186 C -0.19297 -0.19931 -0.19466 -0.19653 -0.19622 -0.19329 C -0.21328 -0.15394 -0.19453 -0.18912 -0.20755 -0.17014 C -0.20924 -0.16737 -0.21042 -0.16366 -0.2125 -0.16135 C -0.2138 -0.15973 -0.21575 -0.15973 -0.21732 -0.15857 C -0.21953 -0.15672 -0.22148 -0.15394 -0.22383 -0.15255 C -0.22643 -0.15116 -0.2293 -0.15093 -0.2319 -0.14977 C -0.23411 -0.14885 -0.23646 -0.14792 -0.23841 -0.14676 C -0.24935 -0.14792 -0.26029 -0.14815 -0.27109 -0.14977 C -0.27617 -0.15047 -0.27656 -0.15463 -0.28099 -0.15857 C -0.28242 -0.15973 -0.28424 -0.15996 -0.28568 -0.16135 C -0.29844 -0.17269 -0.2832 -0.16274 -0.2957 -0.17014 C -0.29661 -0.17292 -0.29765 -0.17593 -0.29896 -0.17871 C -0.30898 -0.20394 -0.29935 -0.17848 -0.30703 -0.19908 C -0.3095 -0.21621 -0.30781 -0.20695 -0.31185 -0.22778 C -0.31237 -0.23056 -0.31276 -0.2338 -0.31354 -0.23681 C -0.31732 -0.25394 -0.31588 -0.2463 -0.31836 -0.25996 C -0.31888 -0.26667 -0.31927 -0.27338 -0.32005 -0.2801 C -0.32044 -0.28403 -0.32122 -0.28797 -0.32161 -0.29167 C -0.32239 -0.29653 -0.32279 -0.30139 -0.32331 -0.30625 C -0.32383 -0.31297 -0.32422 -0.31991 -0.32487 -0.32662 C -0.32526 -0.33056 -0.32604 -0.33426 -0.32643 -0.3382 C -0.32708 -0.34329 -0.32773 -0.35602 -0.32982 -0.36227 C -0.33307 -0.375 -0.3362 -0.38264 -0.34114 -0.39028 C -0.34323 -0.39352 -0.34531 -0.39653 -0.34765 -0.39908 C -0.35039 -0.40162 -0.35325 -0.40278 -0.35586 -0.40487 C -0.3668 -0.41343 -0.35781 -0.40857 -0.36888 -0.41343 C -0.3707 -0.41551 -0.372 -0.41806 -0.37396 -0.41922 C -0.37695 -0.42107 -0.38021 -0.42223 -0.38372 -0.42223 C -0.40091 -0.42223 -0.41836 -0.42014 -0.43568 -0.41922 C -0.43789 -0.41737 -0.4401 -0.41574 -0.44219 -0.41343 C -0.44557 -0.40996 -0.4487 -0.4051 -0.45208 -0.40186 C -0.45599 -0.39838 -0.46002 -0.39537 -0.46341 -0.39028 C -0.46992 -0.38056 -0.46614 -0.38264 -0.47318 -0.3757 C -0.47747 -0.37176 -0.48216 -0.36899 -0.48633 -0.36227 C -0.49323 -0.35417 -0.48945 -0.35811 -0.49779 -0.35255 C -0.51458 -0.35255 -0.53138 -0.35255 -0.54818 -0.35371 C -0.55104 -0.35394 -0.55377 -0.35487 -0.55638 -0.35649 C -0.5582 -0.35787 -0.5595 -0.36088 -0.56146 -0.36227 C -0.56393 -0.36459 -0.5668 -0.36644 -0.5694 -0.36991 C -0.57096 -0.37107 -0.57279 -0.37176 -0.57448 -0.37292 C -0.57904 -0.37662 -0.58177 -0.3794 -0.58581 -0.38449 C -0.58789 -0.38727 -0.59036 -0.38959 -0.59232 -0.39329 C -0.59596 -0.40024 -0.59896 -0.40834 -0.60208 -0.41644 C -0.60325 -0.41922 -0.60443 -0.42199 -0.60534 -0.425 C -0.61016 -0.4419 -0.60247 -0.42593 -0.61185 -0.44237 C -0.61237 -0.44723 -0.61263 -0.45232 -0.61341 -0.45695 C -0.61419 -0.46112 -0.61588 -0.46459 -0.61667 -0.46852 C -0.62396 -0.49838 -0.61081 -0.45047 -0.62161 -0.48889 C -0.62213 -0.49653 -0.62252 -0.5044 -0.62318 -0.51204 C -0.62357 -0.51598 -0.62461 -0.51968 -0.62487 -0.52362 C -0.62578 -0.5419 -0.62565 -0.56042 -0.62643 -0.57871 C -0.62682 -0.58172 -0.6276 -0.58449 -0.62812 -0.58727 C -0.62891 -0.59121 -0.62891 -0.59537 -0.62969 -0.59699 C -0.63047 -0.60024 -0.63216 -0.60278 -0.63294 -0.60764 C -0.63424 -0.61227 -0.63529 -0.61737 -0.6362 -0.62223 C -0.63789 -0.62963 -0.63776 -0.63334 -0.64114 -0.63959 C -0.64427 -0.64514 -0.647 -0.64584 -0.65091 -0.64815 C -0.65495 -0.65301 -0.65768 -0.65672 -0.66237 -0.65973 C -0.66445 -0.66112 -0.66667 -0.66158 -0.66888 -0.66274 C -0.67057 -0.66366 -0.67213 -0.66459 -0.6737 -0.66551 C -0.67539 -0.66574 -0.67682 -0.66829 -0.67864 -0.66945 C -0.69088 -0.6794 -0.72552 -0.66968 -0.72591 -0.66945 C -0.74088 -0.66551 -0.7306 -0.66945 -0.74401 -0.66274 C -0.74726 -0.66065 -0.75065 -0.65996 -0.75377 -0.65695 C -0.75638 -0.65394 -0.75898 -0.65093 -0.76185 -0.64815 C -0.76393 -0.64607 -0.76614 -0.64422 -0.76836 -0.64237 C -0.76992 -0.64121 -0.77174 -0.64098 -0.77318 -0.63959 C -0.77669 -0.63612 -0.77969 -0.63149 -0.78294 -0.62801 C -0.78502 -0.6257 -0.78763 -0.62454 -0.78945 -0.62223 C -0.81341 -0.5919 -0.79922 -0.61019 -0.81237 -0.58449 C -0.82226 -0.56505 -0.82396 -0.56667 -0.8319 -0.54676 C -0.83633 -0.53403 -0.83802 -0.52662 -0.84167 -0.51482 C -0.84323 -0.50996 -0.84518 -0.50556 -0.84661 -0.50047 C -0.85208 -0.48079 -0.84297 -0.50417 -0.85156 -0.4801 C -0.85299 -0.47593 -0.85482 -0.47246 -0.85638 -0.46852 C -0.85768 -0.46574 -0.85859 -0.46274 -0.85963 -0.45996 C -0.8625 -0.43959 -0.85924 -0.45625 -0.86614 -0.43658 C -0.87005 -0.42547 -0.87187 -0.40834 -0.87917 -0.40186 C -0.88463 -0.39723 -0.88945 -0.39213 -0.89544 -0.39028 L -0.90534 -0.3875 C -0.91068 -0.38843 -0.91627 -0.38843 -0.92161 -0.39028 C -0.92461 -0.39121 -0.92708 -0.39445 -0.92969 -0.39607 C -0.9319 -0.39746 -0.93411 -0.39792 -0.9362 -0.39908 C -0.94453 -0.4088 -0.94948 -0.4132 -0.95586 -0.42801 C -0.95911 -0.43565 -0.96354 -0.44213 -0.96588 -0.45116 C -0.96836 -0.46274 -0.97096 -0.47431 -0.9737 -0.48588 C -0.97552 -0.49121 -0.97682 -0.49954 -0.97877 -0.50625 L -0.9819 -0.51783 C -0.98242 -0.52269 -0.98281 -0.52662 -0.98346 -0.53056 C -0.98424 -0.53449 -0.98672 -0.53959 -0.98672 -0.54399 C -0.98698 -0.54561 -0.98802 -0.63912 -0.98021 -0.65973 L -0.97695 -0.66667 C -0.97591 -0.67709 -0.975 -0.68588 -0.9737 -0.69468 C -0.97318 -0.69838 -0.97292 -0.70255 -0.97226 -0.70625 C -0.97135 -0.71019 -0.96992 -0.71389 -0.96901 -0.71783 C -0.96823 -0.72061 -0.9681 -0.72362 -0.96719 -0.72639 C -0.96588 -0.73241 -0.96367 -0.73797 -0.96237 -0.74375 C -0.95898 -0.7588 -0.95963 -0.75926 -0.95755 -0.77292 C -0.95273 -0.80186 -0.95937 -0.75695 -0.95417 -0.79306 C -0.95469 -0.80579 -0.95404 -0.81852 -0.95586 -0.83079 C -0.95716 -0.84028 -0.96641 -0.85811 -0.97226 -0.85973 C -0.97552 -0.86065 -0.97877 -0.86158 -0.9819 -0.86274 C -1.00117 -0.86945 -0.97096 -0.86112 -0.99987 -0.86852 C -1.00143 -0.86945 -1.00312 -0.8713 -1.00469 -0.8713 C -1.02656 -0.8713 -1.02812 -0.87014 -1.04401 -0.86551 C -1.06185 -0.8551 -1.03476 -0.87176 -1.05364 -0.85649 C -1.06159 -0.85047 -1.06263 -0.85209 -1.06992 -0.84815 C -1.08646 -0.83936 -1.07305 -0.84468 -1.08789 -0.83959 C -1.09674 -0.8419 -1.10742 -0.84098 -1.11549 -0.85116 C -1.11732 -0.85348 -1.11875 -0.85649 -1.12031 -0.85973 C -1.12318 -0.875 -1.12005 -0.86274 -1.12682 -0.87709 C -1.12812 -0.87987 -1.12891 -0.88287 -1.13008 -0.88588 C -1.13268 -0.8919 -1.13568 -0.89723 -1.13828 -0.90324 C -1.13945 -0.90602 -1.14036 -0.90903 -1.14154 -0.91204 C -1.1431 -0.91598 -1.14479 -0.91968 -1.14648 -0.92362 C -1.14896 -0.92987 -1.15273 -0.93959 -1.15456 -0.94653 C -1.15573 -0.95024 -1.1569 -0.95417 -1.15781 -0.95811 C -1.15846 -0.96088 -1.15872 -0.96412 -1.1595 -0.96667 C -1.16302 -0.9794 -1.16276 -0.97107 -1.16276 -0.97848 L -1.22148 -0.92362 L -1.21654 -0.94074 L -1.21654 -0.94051 " pathEditMode="relative" rAng="0" ptsTypes="AAAAAAAAAAAAAAAAAAAAAAAAAAAAAAAAAAAAAAAAAAAAAAAAAAAAAAAAAAAAAAAAAAAAAAAAAAAAAAAAAAAAAAAAAAAAAAAAAAAAAAAAAAAAAAAAAAAAAAAAAAAAAAAAAAAAAAAAAAAAA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359" y="-485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FDDBB0D9-0358-47A9-803F-D713EBDB1CA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3026" y="728889"/>
            <a:ext cx="9123426" cy="513192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F09FF577-83FE-441A-85DA-3993F5EA01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99601" y="1810565"/>
            <a:ext cx="2986709" cy="374888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D50DD80-A13A-4029-8625-C206C8BF694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738" y="4270843"/>
            <a:ext cx="2577218" cy="2577218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8B4625B1-77BB-4E14-B3AD-DD4BC350735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8773" y="3503574"/>
            <a:ext cx="1957679" cy="1957679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52AA845-F8BD-4549-B238-16B8E0E59E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1094" y="4942073"/>
            <a:ext cx="1957679" cy="1957679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2D26D8E1-BCB4-471B-97A5-60F9BC104D4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2102" y="4827764"/>
            <a:ext cx="1957679" cy="1957679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5E74A55A-C8C8-488E-A46E-C028EA0EAA7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4187" y="3685008"/>
            <a:ext cx="2577218" cy="2577218"/>
          </a:xfrm>
          <a:prstGeom prst="rect">
            <a:avLst/>
          </a:prstGeom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F41E06FD-9980-4928-8D41-2E4A317E3E06}"/>
              </a:ext>
            </a:extLst>
          </p:cNvPr>
          <p:cNvSpPr/>
          <p:nvPr/>
        </p:nvSpPr>
        <p:spPr>
          <a:xfrm>
            <a:off x="1385548" y="135274"/>
            <a:ext cx="9059083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NO TE PERMITAS ESTAR TRISTE</a:t>
            </a:r>
          </a:p>
          <a:p>
            <a:pPr algn="ctr"/>
            <a:r>
              <a:rPr lang="es-ES" sz="5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NI ENTRITEZCAS  A LOS DEMÁS</a:t>
            </a:r>
          </a:p>
          <a:p>
            <a:pPr algn="ctr"/>
            <a:r>
              <a:rPr lang="es-E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QUE EL AMOR SEA TU </a:t>
            </a:r>
          </a:p>
          <a:p>
            <a:pPr algn="ctr"/>
            <a:r>
              <a:rPr lang="es-ES" sz="5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ESCUDO Y TU GANANCIA</a:t>
            </a:r>
            <a:endParaRPr lang="es-ES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501426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1568"/>
    </mc:Choice>
    <mc:Fallback>
      <p:transition spd="slow" advClick="0" advTm="1156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45" presetClass="entr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5" presetClass="entr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5" presetClass="entr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32" presetClass="emph" presetSubtype="0" repeatCount="indefinite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Rot by="120000">
                                      <p:cBhvr>
                                        <p:cTn id="27" dur="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1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9" dur="1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0" dur="1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1" dur="1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2FD36E53-3C2A-405D-915F-DEF8BC7387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effectLst>
            <a:softEdge rad="63500"/>
          </a:effectLst>
        </p:spPr>
      </p:pic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5" name="Modelo 3D 4" descr="Luces festivas">
                <a:extLst>
                  <a:ext uri="{FF2B5EF4-FFF2-40B4-BE49-F238E27FC236}">
                    <a16:creationId xmlns:a16="http://schemas.microsoft.com/office/drawing/2014/main" id="{3B97CED7-0940-4280-9912-C20DF2E57EEB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1387092335"/>
                  </p:ext>
                </p:extLst>
              </p:nvPr>
            </p:nvGraphicFramePr>
            <p:xfrm>
              <a:off x="-53007" y="-278296"/>
              <a:ext cx="3677200" cy="1240450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3677200" cy="1240450"/>
                    </a:xfrm>
                    <a:prstGeom prst="rect">
                      <a:avLst/>
                    </a:prstGeom>
                  </am3d:spPr>
                  <am3d:camera>
                    <am3d:pos x="0" y="0" z="4860557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4146770" d="1000000"/>
                    <am3d:preTrans dx="347589" dy="-4487389" dz="-15717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403145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5" name="Modelo 3D 4" descr="Luces festivas">
                <a:extLst>
                  <a:ext uri="{FF2B5EF4-FFF2-40B4-BE49-F238E27FC236}">
                    <a16:creationId xmlns:a16="http://schemas.microsoft.com/office/drawing/2014/main" id="{3B97CED7-0940-4280-9912-C20DF2E57EE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-53007" y="-278296"/>
                <a:ext cx="3677200" cy="124045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6" name="Modelo 3D 5" descr="Luces festivas">
                <a:extLst>
                  <a:ext uri="{FF2B5EF4-FFF2-40B4-BE49-F238E27FC236}">
                    <a16:creationId xmlns:a16="http://schemas.microsoft.com/office/drawing/2014/main" id="{379903CE-0C35-4AC8-97A2-6C8997EEBCB3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492597137"/>
                  </p:ext>
                </p:extLst>
              </p:nvPr>
            </p:nvGraphicFramePr>
            <p:xfrm>
              <a:off x="3546066" y="-281836"/>
              <a:ext cx="4980599" cy="1247530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4980599" cy="1247530"/>
                    </a:xfrm>
                    <a:prstGeom prst="rect">
                      <a:avLst/>
                    </a:prstGeom>
                  </am3d:spPr>
                  <am3d:camera>
                    <am3d:pos x="0" y="0" z="4860557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4146770" d="1000000"/>
                    <am3d:preTrans dx="347589" dy="-4487389" dz="-15717"/>
                    <am3d:scale>
                      <am3d:sx n="1000000" d="1000000"/>
                      <am3d:sy n="1000000" d="1000000"/>
                      <am3d:sz n="1000000" d="1000000"/>
                    </am3d:scale>
                    <am3d:rot ax="396222" ay="39356" az="4556"/>
                    <am3d:postTrans dx="0" dy="0" dz="0"/>
                  </am3d:trans>
                  <am3d:raster rName="Office3DRenderer" rVer="16.0.8326">
                    <am3d:blip r:embed="rId6"/>
                  </am3d:raster>
                  <am3d:objViewport viewportSz="5418661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6" name="Modelo 3D 5" descr="Luces festivas">
                <a:extLst>
                  <a:ext uri="{FF2B5EF4-FFF2-40B4-BE49-F238E27FC236}">
                    <a16:creationId xmlns:a16="http://schemas.microsoft.com/office/drawing/2014/main" id="{379903CE-0C35-4AC8-97A2-6C8997EEBCB3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546066" y="-281836"/>
                <a:ext cx="4980599" cy="124753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am3d="http://schemas.microsoft.com/office/drawing/2017/model3d" Requires="am3d">
          <p:graphicFrame>
            <p:nvGraphicFramePr>
              <p:cNvPr id="7" name="Modelo 3D 6" descr="Luces festivas">
                <a:extLst>
                  <a:ext uri="{FF2B5EF4-FFF2-40B4-BE49-F238E27FC236}">
                    <a16:creationId xmlns:a16="http://schemas.microsoft.com/office/drawing/2014/main" id="{B0EDBAEB-567F-43AD-9BF4-3E94CABFB33B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298764002"/>
                  </p:ext>
                </p:extLst>
              </p:nvPr>
            </p:nvGraphicFramePr>
            <p:xfrm>
              <a:off x="8514800" y="-278296"/>
              <a:ext cx="3677200" cy="1240450"/>
            </p:xfrm>
            <a:graphic>
              <a:graphicData uri="http://schemas.microsoft.com/office/drawing/2017/model3d">
                <am3d:model3d r:embed="rId4">
                  <am3d:spPr>
                    <a:xfrm>
                      <a:off x="0" y="0"/>
                      <a:ext cx="3677200" cy="1240450"/>
                    </a:xfrm>
                    <a:prstGeom prst="rect">
                      <a:avLst/>
                    </a:prstGeom>
                  </am3d:spPr>
                  <am3d:camera>
                    <am3d:pos x="0" y="0" z="48605571"/>
                    <am3d:up dx="0" dy="36000000" dz="0"/>
                    <am3d:lookAt x="0" y="0" z="0"/>
                    <am3d:perspective fov="2700000"/>
                  </am3d:camera>
                  <am3d:trans>
                    <am3d:meterPerModelUnit n="4146770" d="1000000"/>
                    <am3d:preTrans dx="347589" dy="-4487389" dz="-15717"/>
                    <am3d:scale>
                      <am3d:sx n="1000000" d="1000000"/>
                      <am3d:sy n="1000000" d="1000000"/>
                      <am3d:sz n="1000000" d="1000000"/>
                    </am3d:scale>
                    <am3d:rot/>
                    <am3d:postTrans dx="0" dy="0" dz="0"/>
                  </am3d:trans>
                  <am3d:raster rName="Office3DRenderer" rVer="16.0.8326">
                    <am3d:blip r:embed="rId5"/>
                  </am3d:raster>
                  <am3d:objViewport viewportSz="4031458"/>
                  <am3d:ambientLight>
                    <am3d:clr>
                      <a:scrgbClr r="50000" g="50000" b="50000"/>
                    </am3d:clr>
                    <am3d:illuminance n="500000" d="1000000"/>
                  </am3d:ambientLight>
                  <am3d:ptLight rad="0">
                    <am3d:clr>
                      <a:scrgbClr r="100000" g="75000" b="50000"/>
                    </am3d:clr>
                    <am3d:intensity n="9765625" d="1000000"/>
                    <am3d:pos x="21959998" y="70920001" z="16344003"/>
                  </am3d:ptLight>
                  <am3d:ptLight rad="0">
                    <am3d:clr>
                      <a:scrgbClr r="40000" g="60000" b="95000"/>
                    </am3d:clr>
                    <am3d:intensity n="12250000" d="1000000"/>
                    <am3d:pos x="-37964106" y="51130435" z="57631972"/>
                  </am3d:ptLight>
                  <am3d:ptLight rad="0">
                    <am3d:clr>
                      <a:scrgbClr r="86837" g="72700" b="100000"/>
                    </am3d:clr>
                    <am3d:intensity n="3125000" d="1000000"/>
                    <am3d:pos x="-37739122" y="58056624" z="-34769649"/>
                  </am3d:ptLight>
                </am3d:model3d>
              </a:graphicData>
            </a:graphic>
          </p:graphicFrame>
        </mc:Choice>
        <mc:Fallback>
          <p:pic>
            <p:nvPicPr>
              <p:cNvPr id="7" name="Modelo 3D 6" descr="Luces festivas">
                <a:extLst>
                  <a:ext uri="{FF2B5EF4-FFF2-40B4-BE49-F238E27FC236}">
                    <a16:creationId xmlns:a16="http://schemas.microsoft.com/office/drawing/2014/main" id="{B0EDBAEB-567F-43AD-9BF4-3E94CABFB33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 noCrop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8514800" y="-278296"/>
                <a:ext cx="3677200" cy="1240450"/>
              </a:xfrm>
              <a:prstGeom prst="rect">
                <a:avLst/>
              </a:prstGeom>
            </p:spPr>
          </p:pic>
        </mc:Fallback>
      </mc:AlternateContent>
      <p:pic>
        <p:nvPicPr>
          <p:cNvPr id="13" name="Imagen 12">
            <a:extLst>
              <a:ext uri="{FF2B5EF4-FFF2-40B4-BE49-F238E27FC236}">
                <a16:creationId xmlns:a16="http://schemas.microsoft.com/office/drawing/2014/main" id="{50234120-2649-46C7-8DB3-6388B92E6D1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237" y="1017732"/>
            <a:ext cx="6037436" cy="5840268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CBCBBACA-0444-4B33-B779-A8CB8ED4FD48}"/>
              </a:ext>
            </a:extLst>
          </p:cNvPr>
          <p:cNvSpPr/>
          <p:nvPr/>
        </p:nvSpPr>
        <p:spPr>
          <a:xfrm>
            <a:off x="7625717" y="736645"/>
            <a:ext cx="4619290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El espíritu del bosque</a:t>
            </a:r>
          </a:p>
          <a:p>
            <a:pPr algn="ctr"/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te desea la más feliz de</a:t>
            </a:r>
          </a:p>
          <a:p>
            <a:pPr algn="ctr"/>
            <a:r>
              <a:rPr lang="es-E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l</a:t>
            </a:r>
            <a:r>
              <a:rPr lang="es-ES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as navidades.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C8782246-12C8-4819-8787-E8B602A5C56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3230" y="3420446"/>
            <a:ext cx="4743450" cy="3095625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A98C2864-BA1A-4C3A-99F2-83821012096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6703" y="4436710"/>
            <a:ext cx="2833393" cy="2833393"/>
          </a:xfrm>
          <a:prstGeom prst="rect">
            <a:avLst/>
          </a:prstGeom>
        </p:spPr>
      </p:pic>
      <p:pic>
        <p:nvPicPr>
          <p:cNvPr id="21" name="Imagen 20">
            <a:extLst>
              <a:ext uri="{FF2B5EF4-FFF2-40B4-BE49-F238E27FC236}">
                <a16:creationId xmlns:a16="http://schemas.microsoft.com/office/drawing/2014/main" id="{493BDAA2-03E9-4F55-93AD-13B4AA2CBCD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915" y="4783015"/>
            <a:ext cx="2074985" cy="2074985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F1041313-834A-4B59-9BF8-D85E1B2AB79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621" y="565044"/>
            <a:ext cx="3670719" cy="3670719"/>
          </a:xfrm>
          <a:prstGeom prst="rect">
            <a:avLst/>
          </a:prstGeom>
        </p:spPr>
      </p:pic>
      <p:pic>
        <p:nvPicPr>
          <p:cNvPr id="23" name="Imagen 22">
            <a:extLst>
              <a:ext uri="{FF2B5EF4-FFF2-40B4-BE49-F238E27FC236}">
                <a16:creationId xmlns:a16="http://schemas.microsoft.com/office/drawing/2014/main" id="{0A10A5A4-3DF9-41B7-9A30-165EA59D387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582" y="1112296"/>
            <a:ext cx="3670719" cy="3670719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3204C59E-F2CD-437E-A418-768A66225C2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575" y="1808588"/>
            <a:ext cx="3670719" cy="367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344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6502"/>
    </mc:Choice>
    <mc:Fallback>
      <p:transition spd="slow" advClick="0" advTm="165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mph" presetSubtype="128" repeatCount="indefinite" accel="20000" decel="2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sum"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3330">
                                          <p:val>
                                            <p:fltVal val="6.9747"/>
                                          </p:val>
                                        </p:tav>
                                        <p:tav tm="6660">
                                          <p:val>
                                            <p:fltVal val="12.1039"/>
                                          </p:val>
                                        </p:tav>
                                        <p:tav tm="9990">
                                          <p:val>
                                            <p:fltVal val="15.6713"/>
                                          </p:val>
                                        </p:tav>
                                        <p:tav tm="13320">
                                          <p:val>
                                            <p:fltVal val="17.9604"/>
                                          </p:val>
                                        </p:tav>
                                        <p:tav tm="16650">
                                          <p:val>
                                            <p:fltVal val="19.2548"/>
                                          </p:val>
                                        </p:tav>
                                        <p:tav tm="19970">
                                          <p:val>
                                            <p:fltVal val="19.8371"/>
                                          </p:val>
                                        </p:tav>
                                        <p:tav tm="23290">
                                          <p:val>
                                            <p:fltVal val="19.9936"/>
                                          </p:val>
                                        </p:tav>
                                        <p:tav tm="26620">
                                          <p:val>
                                            <p:fltVal val="19.9945"/>
                                          </p:val>
                                        </p:tav>
                                        <p:tav tm="29950">
                                          <p:val>
                                            <p:fltVal val="19.8447"/>
                                          </p:val>
                                        </p:tav>
                                        <p:tav tm="33280">
                                          <p:val>
                                            <p:fltVal val="19.2733"/>
                                          </p:val>
                                        </p:tav>
                                        <p:tav tm="36610">
                                          <p:val>
                                            <p:fltVal val="17.9968"/>
                                          </p:val>
                                        </p:tav>
                                        <p:tav tm="39940">
                                          <p:val>
                                            <p:fltVal val="15.7316"/>
                                          </p:val>
                                        </p:tav>
                                        <p:tav tm="43270">
                                          <p:val>
                                            <p:fltVal val="12.194"/>
                                          </p:val>
                                        </p:tav>
                                        <p:tav tm="46600">
                                          <p:val>
                                            <p:fltVal val="7.1005"/>
                                          </p:val>
                                        </p:tav>
                                        <p:tav tm="49930">
                                          <p:val>
                                            <p:fltVal val="0.1675"/>
                                          </p:val>
                                        </p:tav>
                                        <p:tav tm="53250">
                                          <p:val>
                                            <p:fltVal val="-6.8299"/>
                                          </p:val>
                                        </p:tav>
                                        <p:tav tm="56580">
                                          <p:val>
                                            <p:fltVal val="-12.0002"/>
                                          </p:val>
                                        </p:tav>
                                        <p:tav tm="59900">
                                          <p:val>
                                            <p:fltVal val="-15.593"/>
                                          </p:val>
                                        </p:tav>
                                        <p:tav tm="63220">
                                          <p:val>
                                            <p:fltVal val="-17.9075"/>
                                          </p:val>
                                        </p:tav>
                                        <p:tav tm="66540">
                                          <p:val>
                                            <p:fltVal val="-19.2249"/>
                                          </p:val>
                                        </p:tav>
                                        <p:tav tm="69870">
                                          <p:val>
                                            <p:fltVal val="-19.8271"/>
                                          </p:val>
                                        </p:tav>
                                        <p:tav tm="73190">
                                          <p:val>
                                            <p:fltVal val="-19.9924"/>
                                          </p:val>
                                        </p:tav>
                                        <p:tav tm="76510">
                                          <p:val>
                                            <p:fltVal val="-19.9955"/>
                                          </p:val>
                                        </p:tav>
                                        <p:tav tm="79830">
                                          <p:val>
                                            <p:fltVal val="-19.8557"/>
                                          </p:val>
                                        </p:tav>
                                        <p:tav tm="83160">
                                          <p:val>
                                            <p:fltVal val="-19.3045"/>
                                          </p:val>
                                        </p:tav>
                                        <p:tav tm="86480">
                                          <p:val>
                                            <p:fltVal val="-18.0634"/>
                                          </p:val>
                                        </p:tav>
                                        <p:tav tm="89800">
                                          <p:val>
                                            <p:fltVal val="-15.8505"/>
                                          </p:val>
                                        </p:tav>
                                        <p:tav tm="93120">
                                          <p:val>
                                            <p:fltVal val="-12.3847"/>
                                          </p:val>
                                        </p:tav>
                                        <p:tav tm="96450">
                                          <p:val>
                                            <p:fltVal val="-7.3674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8" presetClass="emph" presetSubtype="128" repeatCount="indefinite" accel="20000" decel="2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sum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3330">
                                          <p:val>
                                            <p:fltVal val="6.9747"/>
                                          </p:val>
                                        </p:tav>
                                        <p:tav tm="6660">
                                          <p:val>
                                            <p:fltVal val="12.1039"/>
                                          </p:val>
                                        </p:tav>
                                        <p:tav tm="9990">
                                          <p:val>
                                            <p:fltVal val="15.6713"/>
                                          </p:val>
                                        </p:tav>
                                        <p:tav tm="13320">
                                          <p:val>
                                            <p:fltVal val="17.9604"/>
                                          </p:val>
                                        </p:tav>
                                        <p:tav tm="16650">
                                          <p:val>
                                            <p:fltVal val="19.2548"/>
                                          </p:val>
                                        </p:tav>
                                        <p:tav tm="19970">
                                          <p:val>
                                            <p:fltVal val="19.8371"/>
                                          </p:val>
                                        </p:tav>
                                        <p:tav tm="23290">
                                          <p:val>
                                            <p:fltVal val="19.9936"/>
                                          </p:val>
                                        </p:tav>
                                        <p:tav tm="26620">
                                          <p:val>
                                            <p:fltVal val="19.9945"/>
                                          </p:val>
                                        </p:tav>
                                        <p:tav tm="29950">
                                          <p:val>
                                            <p:fltVal val="19.8447"/>
                                          </p:val>
                                        </p:tav>
                                        <p:tav tm="33280">
                                          <p:val>
                                            <p:fltVal val="19.2733"/>
                                          </p:val>
                                        </p:tav>
                                        <p:tav tm="36610">
                                          <p:val>
                                            <p:fltVal val="17.9968"/>
                                          </p:val>
                                        </p:tav>
                                        <p:tav tm="39940">
                                          <p:val>
                                            <p:fltVal val="15.7316"/>
                                          </p:val>
                                        </p:tav>
                                        <p:tav tm="43270">
                                          <p:val>
                                            <p:fltVal val="12.194"/>
                                          </p:val>
                                        </p:tav>
                                        <p:tav tm="46600">
                                          <p:val>
                                            <p:fltVal val="7.1005"/>
                                          </p:val>
                                        </p:tav>
                                        <p:tav tm="49930">
                                          <p:val>
                                            <p:fltVal val="0.1675"/>
                                          </p:val>
                                        </p:tav>
                                        <p:tav tm="53250">
                                          <p:val>
                                            <p:fltVal val="-6.8299"/>
                                          </p:val>
                                        </p:tav>
                                        <p:tav tm="56580">
                                          <p:val>
                                            <p:fltVal val="-12.0002"/>
                                          </p:val>
                                        </p:tav>
                                        <p:tav tm="59900">
                                          <p:val>
                                            <p:fltVal val="-15.593"/>
                                          </p:val>
                                        </p:tav>
                                        <p:tav tm="63220">
                                          <p:val>
                                            <p:fltVal val="-17.9075"/>
                                          </p:val>
                                        </p:tav>
                                        <p:tav tm="66540">
                                          <p:val>
                                            <p:fltVal val="-19.2249"/>
                                          </p:val>
                                        </p:tav>
                                        <p:tav tm="69870">
                                          <p:val>
                                            <p:fltVal val="-19.8271"/>
                                          </p:val>
                                        </p:tav>
                                        <p:tav tm="73190">
                                          <p:val>
                                            <p:fltVal val="-19.9924"/>
                                          </p:val>
                                        </p:tav>
                                        <p:tav tm="76510">
                                          <p:val>
                                            <p:fltVal val="-19.9955"/>
                                          </p:val>
                                        </p:tav>
                                        <p:tav tm="79830">
                                          <p:val>
                                            <p:fltVal val="-19.8557"/>
                                          </p:val>
                                        </p:tav>
                                        <p:tav tm="83160">
                                          <p:val>
                                            <p:fltVal val="-19.3045"/>
                                          </p:val>
                                        </p:tav>
                                        <p:tav tm="86480">
                                          <p:val>
                                            <p:fltVal val="-18.0634"/>
                                          </p:val>
                                        </p:tav>
                                        <p:tav tm="89800">
                                          <p:val>
                                            <p:fltVal val="-15.8505"/>
                                          </p:val>
                                        </p:tav>
                                        <p:tav tm="93120">
                                          <p:val>
                                            <p:fltVal val="-12.3847"/>
                                          </p:val>
                                        </p:tav>
                                        <p:tav tm="96450">
                                          <p:val>
                                            <p:fltVal val="-7.3674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8" presetClass="emph" presetSubtype="128" repeatCount="indefinite" accel="20000" decel="2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sum"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3d.view.rotation.y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3330">
                                          <p:val>
                                            <p:fltVal val="6.9747"/>
                                          </p:val>
                                        </p:tav>
                                        <p:tav tm="6660">
                                          <p:val>
                                            <p:fltVal val="12.1039"/>
                                          </p:val>
                                        </p:tav>
                                        <p:tav tm="9990">
                                          <p:val>
                                            <p:fltVal val="15.6713"/>
                                          </p:val>
                                        </p:tav>
                                        <p:tav tm="13320">
                                          <p:val>
                                            <p:fltVal val="17.9604"/>
                                          </p:val>
                                        </p:tav>
                                        <p:tav tm="16650">
                                          <p:val>
                                            <p:fltVal val="19.2548"/>
                                          </p:val>
                                        </p:tav>
                                        <p:tav tm="19970">
                                          <p:val>
                                            <p:fltVal val="19.8371"/>
                                          </p:val>
                                        </p:tav>
                                        <p:tav tm="23290">
                                          <p:val>
                                            <p:fltVal val="19.9936"/>
                                          </p:val>
                                        </p:tav>
                                        <p:tav tm="26620">
                                          <p:val>
                                            <p:fltVal val="19.9945"/>
                                          </p:val>
                                        </p:tav>
                                        <p:tav tm="29950">
                                          <p:val>
                                            <p:fltVal val="19.8447"/>
                                          </p:val>
                                        </p:tav>
                                        <p:tav tm="33280">
                                          <p:val>
                                            <p:fltVal val="19.2733"/>
                                          </p:val>
                                        </p:tav>
                                        <p:tav tm="36610">
                                          <p:val>
                                            <p:fltVal val="17.9968"/>
                                          </p:val>
                                        </p:tav>
                                        <p:tav tm="39940">
                                          <p:val>
                                            <p:fltVal val="15.7316"/>
                                          </p:val>
                                        </p:tav>
                                        <p:tav tm="43270">
                                          <p:val>
                                            <p:fltVal val="12.194"/>
                                          </p:val>
                                        </p:tav>
                                        <p:tav tm="46600">
                                          <p:val>
                                            <p:fltVal val="7.1005"/>
                                          </p:val>
                                        </p:tav>
                                        <p:tav tm="49930">
                                          <p:val>
                                            <p:fltVal val="0.1675"/>
                                          </p:val>
                                        </p:tav>
                                        <p:tav tm="53250">
                                          <p:val>
                                            <p:fltVal val="-6.8299"/>
                                          </p:val>
                                        </p:tav>
                                        <p:tav tm="56580">
                                          <p:val>
                                            <p:fltVal val="-12.0002"/>
                                          </p:val>
                                        </p:tav>
                                        <p:tav tm="59900">
                                          <p:val>
                                            <p:fltVal val="-15.593"/>
                                          </p:val>
                                        </p:tav>
                                        <p:tav tm="63220">
                                          <p:val>
                                            <p:fltVal val="-17.9075"/>
                                          </p:val>
                                        </p:tav>
                                        <p:tav tm="66540">
                                          <p:val>
                                            <p:fltVal val="-19.2249"/>
                                          </p:val>
                                        </p:tav>
                                        <p:tav tm="69870">
                                          <p:val>
                                            <p:fltVal val="-19.8271"/>
                                          </p:val>
                                        </p:tav>
                                        <p:tav tm="73190">
                                          <p:val>
                                            <p:fltVal val="-19.9924"/>
                                          </p:val>
                                        </p:tav>
                                        <p:tav tm="76510">
                                          <p:val>
                                            <p:fltVal val="-19.9955"/>
                                          </p:val>
                                        </p:tav>
                                        <p:tav tm="79830">
                                          <p:val>
                                            <p:fltVal val="-19.8557"/>
                                          </p:val>
                                        </p:tav>
                                        <p:tav tm="83160">
                                          <p:val>
                                            <p:fltVal val="-19.3045"/>
                                          </p:val>
                                        </p:tav>
                                        <p:tav tm="86480">
                                          <p:val>
                                            <p:fltVal val="-18.0634"/>
                                          </p:val>
                                        </p:tav>
                                        <p:tav tm="89800">
                                          <p:val>
                                            <p:fltVal val="-15.8505"/>
                                          </p:val>
                                        </p:tav>
                                        <p:tav tm="93120">
                                          <p:val>
                                            <p:fltVal val="-12.3847"/>
                                          </p:val>
                                        </p:tav>
                                        <p:tav tm="96450">
                                          <p:val>
                                            <p:fltVal val="-7.3674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3" presetClass="entr" presetSubtype="16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3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" presetClass="exit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53" presetClass="exit" presetSubtype="3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3500"/>
                            </p:stCondLst>
                            <p:childTnLst>
                              <p:par>
                                <p:cTn id="44" presetID="53" presetClass="exit" presetSubtype="3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5000"/>
                            </p:stCondLst>
                            <p:childTnLst>
                              <p:par>
                                <p:cTn id="53" presetID="53" presetClass="exit" presetSubtype="3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42FD45D-6B3D-43D6-8504-0EF038A7CA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77050" cy="68770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3123064B-58E5-49EF-BB6F-E0A6E708C8E6}"/>
              </a:ext>
            </a:extLst>
          </p:cNvPr>
          <p:cNvSpPr/>
          <p:nvPr/>
        </p:nvSpPr>
        <p:spPr>
          <a:xfrm>
            <a:off x="7259738" y="357485"/>
            <a:ext cx="4378122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5400" b="1" i="0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Roboto"/>
              </a:rPr>
              <a:t>Que el amor </a:t>
            </a:r>
          </a:p>
          <a:p>
            <a:pPr algn="ctr"/>
            <a:r>
              <a:rPr lang="es-MX" sz="5400" b="1" i="0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Roboto"/>
              </a:rPr>
              <a:t>navideño</a:t>
            </a:r>
          </a:p>
          <a:p>
            <a:pPr algn="ctr"/>
            <a:r>
              <a:rPr lang="es-MX" sz="5400" b="1" i="0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Roboto"/>
              </a:rPr>
              <a:t> contagie</a:t>
            </a:r>
          </a:p>
          <a:p>
            <a:pPr algn="ctr"/>
            <a:r>
              <a:rPr lang="es-MX" sz="5400" b="1" i="0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Roboto"/>
              </a:rPr>
              <a:t> cada rincón</a:t>
            </a:r>
          </a:p>
          <a:p>
            <a:pPr algn="ctr"/>
            <a:r>
              <a:rPr lang="es-MX" sz="5400" b="1" i="0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Roboto"/>
              </a:rPr>
              <a:t> de tu vida</a:t>
            </a:r>
            <a:endParaRPr lang="es-MX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839536A2-1D86-4358-9281-D1E373454F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5019" y="4638708"/>
            <a:ext cx="1963931" cy="18618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500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6495"/>
    </mc:Choice>
    <mc:Fallback>
      <p:transition spd="slow" advClick="0" advTm="64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42FD45D-6B3D-43D6-8504-0EF038A7CA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77050" cy="68770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3123064B-58E5-49EF-BB6F-E0A6E708C8E6}"/>
              </a:ext>
            </a:extLst>
          </p:cNvPr>
          <p:cNvSpPr/>
          <p:nvPr/>
        </p:nvSpPr>
        <p:spPr>
          <a:xfrm>
            <a:off x="6349535" y="612146"/>
            <a:ext cx="5267789" cy="550920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4400" b="1" i="0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Roboto"/>
              </a:rPr>
              <a:t>Que la enfermedad</a:t>
            </a:r>
          </a:p>
          <a:p>
            <a:pPr algn="ctr"/>
            <a:r>
              <a:rPr lang="es-MX" sz="4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Roboto"/>
              </a:rPr>
              <a:t>no te tumbe,</a:t>
            </a:r>
          </a:p>
          <a:p>
            <a:pPr algn="ctr"/>
            <a:r>
              <a:rPr lang="es-MX" sz="4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Roboto"/>
              </a:rPr>
              <a:t>q</a:t>
            </a:r>
            <a:r>
              <a:rPr lang="es-MX" sz="4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Roboto"/>
              </a:rPr>
              <a:t>ue el perdón </a:t>
            </a:r>
          </a:p>
          <a:p>
            <a:pPr algn="ctr"/>
            <a:r>
              <a:rPr lang="es-MX" sz="4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Roboto"/>
              </a:rPr>
              <a:t>e</a:t>
            </a:r>
            <a:r>
              <a:rPr lang="es-MX" sz="4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Roboto"/>
              </a:rPr>
              <a:t>mbellezca</a:t>
            </a:r>
          </a:p>
          <a:p>
            <a:pPr algn="ctr"/>
            <a:r>
              <a:rPr lang="es-MX" sz="4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Roboto"/>
              </a:rPr>
              <a:t>tu </a:t>
            </a:r>
          </a:p>
          <a:p>
            <a:pPr algn="ctr"/>
            <a:r>
              <a:rPr lang="es-MX" sz="4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Roboto"/>
              </a:rPr>
              <a:t>Corazón.</a:t>
            </a:r>
          </a:p>
          <a:p>
            <a:pPr algn="ctr"/>
            <a:r>
              <a:rPr lang="es-MX" sz="4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latin typeface="Roboto"/>
              </a:rPr>
              <a:t>no te contamines</a:t>
            </a:r>
          </a:p>
          <a:p>
            <a:pPr algn="ctr"/>
            <a:r>
              <a:rPr lang="es-MX" sz="4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  <a:latin typeface="Roboto"/>
              </a:rPr>
              <a:t>con rencores.</a:t>
            </a:r>
            <a:endParaRPr lang="es-MX" sz="4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839536A2-1D86-4358-9281-D1E373454F9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2420" y="3438525"/>
            <a:ext cx="1166540" cy="1105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423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8551"/>
    </mc:Choice>
    <mc:Fallback>
      <p:transition spd="slow" advClick="0" advTm="85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3ABF48C2-F412-40E9-88D5-84021ECA13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95350"/>
            <a:ext cx="12192000" cy="7753349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487A4E59-198C-48BC-9FEF-49DA4168BA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0938" y="5391150"/>
            <a:ext cx="1847849" cy="184784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7F3E0683-DD56-4D87-A428-9B99DAC8D08E}"/>
              </a:ext>
            </a:extLst>
          </p:cNvPr>
          <p:cNvSpPr/>
          <p:nvPr/>
        </p:nvSpPr>
        <p:spPr>
          <a:xfrm>
            <a:off x="232006" y="0"/>
            <a:ext cx="5011437" cy="563231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Cuando sientas que</a:t>
            </a:r>
          </a:p>
          <a:p>
            <a:pPr algn="ctr"/>
            <a:r>
              <a:rPr lang="es-ES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no puedes más</a:t>
            </a:r>
          </a:p>
          <a:p>
            <a:pPr algn="ctr"/>
            <a:r>
              <a:rPr lang="es-ES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</a:t>
            </a:r>
            <a:r>
              <a:rPr lang="es-ES" sz="4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ira hacia tu corazón</a:t>
            </a:r>
          </a:p>
          <a:p>
            <a:pPr algn="ctr"/>
            <a:r>
              <a:rPr lang="es-ES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mira hacia dentro de ti</a:t>
            </a:r>
          </a:p>
          <a:p>
            <a:pPr algn="ctr"/>
            <a:r>
              <a:rPr lang="es-ES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tú</a:t>
            </a:r>
            <a:r>
              <a:rPr lang="es-ES" sz="4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 eres el templo</a:t>
            </a:r>
          </a:p>
          <a:p>
            <a:pPr algn="ctr"/>
            <a:r>
              <a:rPr lang="es-ES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Dios habita en ti.</a:t>
            </a:r>
          </a:p>
          <a:p>
            <a:pPr algn="ctr"/>
            <a:r>
              <a:rPr lang="es-ES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</a:t>
            </a:r>
            <a:r>
              <a:rPr lang="es-ES" sz="4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unca estás </a:t>
            </a:r>
          </a:p>
          <a:p>
            <a:pPr algn="ctr"/>
            <a:r>
              <a:rPr lang="es-ES" sz="40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solo.</a:t>
            </a:r>
            <a:endParaRPr lang="es-ES" sz="40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  <a:p>
            <a:pPr algn="ctr"/>
            <a:r>
              <a:rPr lang="es-ES" sz="4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035326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9194"/>
    </mc:Choice>
    <mc:Fallback>
      <p:transition spd="slow" advClick="0" advTm="91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23352E58-E5D8-4833-AE5D-6805C2188F46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73"/>
          <a:stretch/>
        </p:blipFill>
        <p:spPr>
          <a:xfrm>
            <a:off x="0" y="0"/>
            <a:ext cx="12192000" cy="7105650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D99B98C1-D732-4483-BE34-5CFC3EE3CE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-300082"/>
            <a:ext cx="184731" cy="6001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s-MX" altLang="es-MX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37EC27D-A7E6-4EA1-8853-53D9F0D42610}"/>
              </a:ext>
            </a:extLst>
          </p:cNvPr>
          <p:cNvSpPr/>
          <p:nvPr/>
        </p:nvSpPr>
        <p:spPr>
          <a:xfrm>
            <a:off x="304800" y="1028343"/>
            <a:ext cx="6545895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MX" sz="4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La Navidad es un recordatorio</a:t>
            </a:r>
          </a:p>
          <a:p>
            <a:pPr algn="ctr"/>
            <a:r>
              <a:rPr lang="es-MX" sz="4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de que siempre hay motivos</a:t>
            </a:r>
          </a:p>
          <a:p>
            <a:pPr algn="ctr"/>
            <a:r>
              <a:rPr lang="es-MX" sz="40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para agradecer.</a:t>
            </a:r>
          </a:p>
        </p:txBody>
      </p:sp>
    </p:spTree>
    <p:extLst>
      <p:ext uri="{BB962C8B-B14F-4D97-AF65-F5344CB8AC3E}">
        <p14:creationId xmlns:p14="http://schemas.microsoft.com/office/powerpoint/2010/main" val="267094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7799"/>
    </mc:Choice>
    <mc:Fallback>
      <p:transition spd="slow" advClick="0" advTm="7799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00A4AB1A-27E9-4AF2-B1E2-C8CD2409EE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9FD9B60D-BF7D-4068-A434-F94293336AD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894" y="227358"/>
            <a:ext cx="3377259" cy="3201642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53F48DAF-A266-473B-A06B-F50082B65A2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2169" y="159255"/>
            <a:ext cx="3520937" cy="3337848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389F6792-37F0-44FA-B8D2-8E6E709849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4835" y="5575860"/>
            <a:ext cx="875043" cy="829541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0DF46544-996E-4583-BE55-4D50937AC56C}"/>
              </a:ext>
            </a:extLst>
          </p:cNvPr>
          <p:cNvSpPr/>
          <p:nvPr/>
        </p:nvSpPr>
        <p:spPr>
          <a:xfrm>
            <a:off x="3028149" y="227358"/>
            <a:ext cx="5992025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TE INVITO A PASEAR</a:t>
            </a:r>
          </a:p>
          <a:p>
            <a:pPr algn="ctr"/>
            <a:r>
              <a:rPr lang="es-E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HASTA DONDE LA</a:t>
            </a:r>
          </a:p>
          <a:p>
            <a:pPr algn="ctr"/>
            <a:r>
              <a:rPr lang="es-ES" sz="5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IMAGINACIÓN TE</a:t>
            </a:r>
          </a:p>
          <a:p>
            <a:pPr algn="ctr"/>
            <a:r>
              <a:rPr lang="es-E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LLEVE</a:t>
            </a:r>
          </a:p>
        </p:txBody>
      </p:sp>
    </p:spTree>
    <p:extLst>
      <p:ext uri="{BB962C8B-B14F-4D97-AF65-F5344CB8AC3E}">
        <p14:creationId xmlns:p14="http://schemas.microsoft.com/office/powerpoint/2010/main" val="4152165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40"/>
    </mc:Choice>
    <mc:Fallback>
      <p:transition spd="slow" advClick="0" advTm="50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45" presetClass="entr" presetSubtype="0" repeatCount="indefinite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5F729E0-9504-4E46-802D-70286666EF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FE3F2606-1FDA-4533-95A0-FE483999A23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76960" y="3742190"/>
            <a:ext cx="4263927" cy="3533042"/>
          </a:xfrm>
          <a:prstGeom prst="rect">
            <a:avLst/>
          </a:prstGeom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27034303-F6A6-4F6E-BE2E-5FE85308F728}"/>
              </a:ext>
            </a:extLst>
          </p:cNvPr>
          <p:cNvSpPr/>
          <p:nvPr/>
        </p:nvSpPr>
        <p:spPr>
          <a:xfrm>
            <a:off x="1614019" y="203284"/>
            <a:ext cx="8811437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QUE EL TREN DE LA FELICIDAD</a:t>
            </a:r>
          </a:p>
          <a:p>
            <a:pPr algn="ctr"/>
            <a:r>
              <a:rPr lang="es-ES" sz="5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TE LLEVE A PASEAR HASTA</a:t>
            </a:r>
          </a:p>
          <a:p>
            <a:pPr algn="ctr"/>
            <a:r>
              <a:rPr lang="es-E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EL INFINITO</a:t>
            </a:r>
          </a:p>
          <a:p>
            <a:pPr algn="ctr"/>
            <a:r>
              <a:rPr lang="es-ES" sz="5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Y MAS ALLÁ</a:t>
            </a:r>
            <a:endParaRPr lang="es-ES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F9411C29-F6CC-49A6-A7ED-D0B61346C98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3853" y="1481574"/>
            <a:ext cx="3670719" cy="3670719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DD0D2907-2459-4528-A752-F87AD77877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1465" y="748813"/>
            <a:ext cx="3670719" cy="3670719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4642C1D2-8578-47E8-9244-96783A90444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6241" y="2352817"/>
            <a:ext cx="3670719" cy="3670719"/>
          </a:xfrm>
          <a:prstGeom prst="rect">
            <a:avLst/>
          </a:prstGeom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684C84E5-02FC-4ED9-A07C-A53E5E80C4B3}"/>
              </a:ext>
            </a:extLst>
          </p:cNvPr>
          <p:cNvSpPr/>
          <p:nvPr/>
        </p:nvSpPr>
        <p:spPr>
          <a:xfrm>
            <a:off x="3136081" y="209098"/>
            <a:ext cx="6311408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PERO </a:t>
            </a:r>
          </a:p>
          <a:p>
            <a:pPr algn="ctr"/>
            <a:r>
              <a:rPr lang="es-E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NUNCA OLVIDES QUE</a:t>
            </a:r>
          </a:p>
          <a:p>
            <a:pPr algn="ctr"/>
            <a:r>
              <a:rPr lang="es-ES" sz="5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EL MOTIVO DE </a:t>
            </a:r>
          </a:p>
          <a:p>
            <a:pPr algn="ctr"/>
            <a:r>
              <a:rPr lang="es-E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LA NAVIDAD</a:t>
            </a:r>
          </a:p>
          <a:p>
            <a:pPr algn="ctr"/>
            <a:r>
              <a:rPr lang="es-ES" sz="54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ES </a:t>
            </a:r>
          </a:p>
          <a:p>
            <a:pPr algn="ctr"/>
            <a:r>
              <a:rPr lang="es-E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JESÚS</a:t>
            </a: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45396A50-6F43-4B6C-8623-657B5232384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9038" y="2971413"/>
            <a:ext cx="3052123" cy="305212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803636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7576"/>
    </mc:Choice>
    <mc:Fallback>
      <p:transition spd="slow" advClick="0" advTm="175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4414 0.13056 L -0.24414 0.13079 C -0.56081 0.09931 -0.29258 0.12292 -0.97696 0.10995 C -1.63789 0.09769 -1.21992 0.09977 -1.73255 0.09977 L -1.77878 0.23333 L -1.73828 0.14074 L -1.73828 0.14097 " pathEditMode="relative" rAng="0" ptsTypes="A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732" y="358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xit" presetSubtype="3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53" presetClass="exit" presetSubtype="3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3" presetClass="exit" presetSubtype="32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FCD6BD93-7B1C-4110-9732-6115AE7F24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7AC46A5D-0CEF-4A08-B102-21A5BEE9789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794" y="1007232"/>
            <a:ext cx="4171950" cy="5153025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D59756AE-0C1D-4B49-90A6-3E9485E7A284}"/>
              </a:ext>
            </a:extLst>
          </p:cNvPr>
          <p:cNvSpPr/>
          <p:nvPr/>
        </p:nvSpPr>
        <p:spPr>
          <a:xfrm>
            <a:off x="6352840" y="448777"/>
            <a:ext cx="4895892" cy="683264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32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No olvidemos</a:t>
            </a:r>
          </a:p>
          <a:p>
            <a:pPr algn="ctr"/>
            <a:r>
              <a:rPr lang="es-ES" sz="32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 brindar por los que </a:t>
            </a:r>
          </a:p>
          <a:p>
            <a:pPr algn="ctr"/>
            <a:r>
              <a:rPr lang="es-ES" sz="32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Nos sonríen desde </a:t>
            </a:r>
          </a:p>
          <a:p>
            <a:pPr algn="ctr"/>
            <a:r>
              <a:rPr lang="es-ES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</a:t>
            </a:r>
            <a:r>
              <a:rPr lang="es-ES" sz="32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l </a:t>
            </a:r>
            <a:r>
              <a:rPr lang="es-ES" sz="3200" b="1" cap="none" spc="0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firmanento</a:t>
            </a:r>
            <a:endParaRPr lang="es-ES" sz="32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  <a:p>
            <a:pPr algn="ctr"/>
            <a:r>
              <a:rPr lang="es-ES" sz="32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 pleno de estrellas.</a:t>
            </a:r>
          </a:p>
          <a:p>
            <a:pPr algn="ctr"/>
            <a:r>
              <a:rPr lang="es-ES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Los que ya no</a:t>
            </a:r>
          </a:p>
          <a:p>
            <a:pPr algn="ctr"/>
            <a:r>
              <a:rPr lang="es-ES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están alrededor</a:t>
            </a:r>
          </a:p>
          <a:p>
            <a:pPr algn="ctr"/>
            <a:r>
              <a:rPr lang="es-ES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de la mesa pero</a:t>
            </a:r>
          </a:p>
          <a:p>
            <a:pPr algn="ctr"/>
            <a:r>
              <a:rPr lang="es-ES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q</a:t>
            </a:r>
            <a:r>
              <a:rPr lang="es-ES" sz="32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ue p</a:t>
            </a:r>
            <a:r>
              <a:rPr lang="es-ES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ermanecen </a:t>
            </a:r>
          </a:p>
          <a:p>
            <a:pPr algn="ctr"/>
            <a:r>
              <a:rPr lang="es-ES" sz="32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en nuestro coraz</a:t>
            </a:r>
            <a:r>
              <a:rPr lang="es-ES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ón</a:t>
            </a:r>
          </a:p>
          <a:p>
            <a:pPr algn="ctr"/>
            <a:r>
              <a:rPr lang="es-ES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</a:t>
            </a:r>
            <a:r>
              <a:rPr lang="es-ES" sz="32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escansen en paz</a:t>
            </a:r>
          </a:p>
          <a:p>
            <a:pPr algn="ctr"/>
            <a:r>
              <a:rPr lang="es-ES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NUNCA SERÁN OLVIDADOS.</a:t>
            </a:r>
            <a:endParaRPr lang="es-ES" sz="32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  <a:p>
            <a:pPr algn="ctr"/>
            <a:endParaRPr lang="es-ES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73A3E377-7722-471B-83EC-1E9B886550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6354" y="309489"/>
            <a:ext cx="2504049" cy="1878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429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2062"/>
    </mc:Choice>
    <mc:Fallback>
      <p:transition spd="slow" advClick="0" advTm="1206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>
            <a:extLst>
              <a:ext uri="{FF2B5EF4-FFF2-40B4-BE49-F238E27FC236}">
                <a16:creationId xmlns:a16="http://schemas.microsoft.com/office/drawing/2014/main" id="{F6CD3FB7-CC6B-4203-BEA7-A0A27C73902D}"/>
              </a:ext>
            </a:extLst>
          </p:cNvPr>
          <p:cNvSpPr/>
          <p:nvPr/>
        </p:nvSpPr>
        <p:spPr>
          <a:xfrm>
            <a:off x="3135072" y="643235"/>
            <a:ext cx="5578963" cy="60016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4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Imágenes de la IA</a:t>
            </a:r>
          </a:p>
          <a:p>
            <a:pPr algn="ctr"/>
            <a:r>
              <a:rPr lang="es-ES" sz="4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Y algunas de internet</a:t>
            </a:r>
          </a:p>
          <a:p>
            <a:pPr algn="ctr"/>
            <a:endParaRPr lang="es-ES" sz="48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es-ES" sz="4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Música sin lucro</a:t>
            </a:r>
          </a:p>
          <a:p>
            <a:pPr algn="ctr"/>
            <a:endParaRPr lang="es-ES" sz="48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  <a:p>
            <a:pPr algn="ctr"/>
            <a:r>
              <a:rPr lang="es-ES" sz="48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Jingle </a:t>
            </a:r>
            <a:r>
              <a:rPr lang="es-ES" sz="4800" b="1" cap="none" spc="0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bells</a:t>
            </a:r>
            <a:endParaRPr lang="es-ES" sz="48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  <a:p>
            <a:pPr algn="ctr"/>
            <a:endParaRPr lang="es-ES" sz="48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  <a:p>
            <a:pPr algn="ctr"/>
            <a:r>
              <a:rPr lang="es-ES" sz="4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¡Feliz Navidad!</a:t>
            </a:r>
            <a:endParaRPr lang="es-ES" sz="48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9F3FBAFD-804D-4725-960E-62469ED296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27358"/>
            <a:ext cx="2797928" cy="2652436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5CEB6122-CED3-4E11-B0BF-C62CA867DB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7748" y="227358"/>
            <a:ext cx="2975360" cy="2820642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94D65239-BC98-4775-BF06-F919658375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0521" y="6284951"/>
            <a:ext cx="1408358" cy="384098"/>
          </a:xfrm>
          <a:prstGeom prst="rect">
            <a:avLst/>
          </a:prstGeom>
        </p:spPr>
      </p:pic>
      <p:pic>
        <p:nvPicPr>
          <p:cNvPr id="12" name="Imagen 11">
            <a:extLst>
              <a:ext uri="{FF2B5EF4-FFF2-40B4-BE49-F238E27FC236}">
                <a16:creationId xmlns:a16="http://schemas.microsoft.com/office/drawing/2014/main" id="{AE582D30-B4B2-436B-B3D4-111D0871A3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4814" y="5538590"/>
            <a:ext cx="559771" cy="746361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5765B057-BB20-4F8B-A399-1018DEC5A6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77499" y="5317810"/>
            <a:ext cx="660884" cy="746361"/>
          </a:xfrm>
          <a:prstGeom prst="rect">
            <a:avLst/>
          </a:prstGeom>
        </p:spPr>
      </p:pic>
      <p:pic>
        <p:nvPicPr>
          <p:cNvPr id="15" name="Imagen 14">
            <a:extLst>
              <a:ext uri="{FF2B5EF4-FFF2-40B4-BE49-F238E27FC236}">
                <a16:creationId xmlns:a16="http://schemas.microsoft.com/office/drawing/2014/main" id="{8FF8EA51-53EA-4EC3-BD63-20367D57E2D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279" y="3978207"/>
            <a:ext cx="3052123" cy="305212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6792065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7588"/>
    </mc:Choice>
    <mc:Fallback>
      <p:transition spd="slow" advClick="0" advTm="175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EE121E05-04FF-403E-8AF5-BFD1981918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MX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8BFFE251-123E-4D32-A07B-A1823153ED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MX" altLang="es-MX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3" name="Picture 7">
            <a:hlinkClick r:id="rId3"/>
            <a:extLst>
              <a:ext uri="{FF2B5EF4-FFF2-40B4-BE49-F238E27FC236}">
                <a16:creationId xmlns:a16="http://schemas.microsoft.com/office/drawing/2014/main" id="{297E4295-D6DB-4D5F-948B-697771CBFF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51188317-CADD-499E-9DD3-22CA8A8CFC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MX" sz="6000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anose="03050502040202030202" pitchFamily="66" charset="0"/>
                <a:cs typeface="Arial" panose="020B0604020202020204" pitchFamily="34" charset="0"/>
                <a:hlinkClick r:id="rId3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anose="03050502040202030202" pitchFamily="66" charset="0"/>
              <a:cs typeface="Arial" panose="020B0604020202020204" pitchFamily="34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2E08504-DDED-48CE-B980-DB4D5C13825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MX" b="1">
                <a:solidFill>
                  <a:srgbClr val="000000"/>
                </a:solidFill>
                <a:latin typeface="Kristen ITC" panose="03050502040202030202" pitchFamily="66" charset="0"/>
                <a:cs typeface="Arial" panose="020B0604020202020204" pitchFamily="34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MX" b="1">
              <a:solidFill>
                <a:srgbClr val="0066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106" name="Picture 10">
            <a:hlinkClick r:id="rId5"/>
            <a:extLst>
              <a:ext uri="{FF2B5EF4-FFF2-40B4-BE49-F238E27FC236}">
                <a16:creationId xmlns:a16="http://schemas.microsoft.com/office/drawing/2014/main" id="{9E2E11E9-0BA0-4476-B2E3-0A67420005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>
            <a:extLst>
              <a:ext uri="{FF2B5EF4-FFF2-40B4-BE49-F238E27FC236}">
                <a16:creationId xmlns:a16="http://schemas.microsoft.com/office/drawing/2014/main" id="{3B5F02A6-2A1C-475D-9C4B-22ECC0BA62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>
            <a:hlinkClick r:id="rId8"/>
            <a:extLst>
              <a:ext uri="{FF2B5EF4-FFF2-40B4-BE49-F238E27FC236}">
                <a16:creationId xmlns:a16="http://schemas.microsoft.com/office/drawing/2014/main" id="{BD5BE2B6-9DD9-4BD2-874D-52732E3ACC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>
            <a:hlinkClick r:id="rId10"/>
            <a:extLst>
              <a:ext uri="{FF2B5EF4-FFF2-40B4-BE49-F238E27FC236}">
                <a16:creationId xmlns:a16="http://schemas.microsoft.com/office/drawing/2014/main" id="{D6E078B0-7214-455B-B042-9E58EF2400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>
            <a:hlinkClick r:id="rId12"/>
            <a:extLst>
              <a:ext uri="{FF2B5EF4-FFF2-40B4-BE49-F238E27FC236}">
                <a16:creationId xmlns:a16="http://schemas.microsoft.com/office/drawing/2014/main" id="{49CA4A3D-7BE7-4D35-B89B-F5ADA8A0A3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>
            <a:hlinkClick r:id="rId14"/>
            <a:extLst>
              <a:ext uri="{FF2B5EF4-FFF2-40B4-BE49-F238E27FC236}">
                <a16:creationId xmlns:a16="http://schemas.microsoft.com/office/drawing/2014/main" id="{21A67163-AFC2-47C7-90CA-A20A91BFC7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076635"/>
      </p:ext>
    </p:extLst>
  </p:cSld>
  <p:clrMapOvr>
    <a:masterClrMapping/>
  </p:clrMapOvr>
  <p:transition spd="slow">
    <p:fade thruBlk="1"/>
    <p:sndAc>
      <p:stSnd>
        <p:snd r:embed="rId2" name="bomb.wav"/>
      </p:stSnd>
    </p:sndAc>
  </p:transition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255</Words>
  <Application>Microsoft Office PowerPoint</Application>
  <PresentationFormat>Panorámica</PresentationFormat>
  <Paragraphs>79</Paragraphs>
  <Slides>15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22" baseType="lpstr">
      <vt:lpstr>Arial</vt:lpstr>
      <vt:lpstr>Calibri</vt:lpstr>
      <vt:lpstr>Calibri Light</vt:lpstr>
      <vt:lpstr>Kristen ITC</vt:lpstr>
      <vt:lpstr>Roboto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/>
  <cp:lastModifiedBy/>
  <cp:revision>37</cp:revision>
  <dcterms:created xsi:type="dcterms:W3CDTF">2025-12-17T02:10:49Z</dcterms:created>
  <dcterms:modified xsi:type="dcterms:W3CDTF">2025-12-19T00:37:21Z</dcterms:modified>
</cp:coreProperties>
</file>