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image26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</p:sldMasterIdLst>
  <p:notesMasterIdLst>
    <p:notesMasterId r:id="rId15"/>
  </p:notesMasterIdLst>
  <p:sldIdLst>
    <p:sldId id="277" r:id="rId3"/>
    <p:sldId id="256" r:id="rId4"/>
    <p:sldId id="259" r:id="rId5"/>
    <p:sldId id="262" r:id="rId6"/>
    <p:sldId id="265" r:id="rId7"/>
    <p:sldId id="274" r:id="rId8"/>
    <p:sldId id="266" r:id="rId9"/>
    <p:sldId id="278" r:id="rId10"/>
    <p:sldId id="281" r:id="rId11"/>
    <p:sldId id="258" r:id="rId12"/>
    <p:sldId id="280" r:id="rId13"/>
    <p:sldId id="282" r:id="rId14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8tlk4XOfeTNOg0L3iRBpw==" hashData="ZvnVyKJzOejAUIo0o2e1g4Utwi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6" d="100"/>
          <a:sy n="36" d="100"/>
        </p:scale>
        <p:origin x="-72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ECB07F-CAE3-4625-9A61-B567B798233B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B653B9-6DC3-43A4-9DA5-CFECAA8C929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8209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653B9-6DC3-43A4-9DA5-CFECAA8C9295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1481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653B9-6DC3-43A4-9DA5-CFECAA8C9295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16393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653B9-6DC3-43A4-9DA5-CFECAA8C9295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244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3E51B87E-F707-4543-B28A-CEB54A2D4A32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B57A56-31BA-440F-A22C-9812761C0F77}" type="slidenum">
              <a:rPr lang="es-ES" smtClean="0"/>
              <a:t>‹Nº›</a:t>
            </a:fld>
            <a:endParaRPr lang="es-E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E51B87E-F707-4543-B28A-CEB54A2D4A32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1B57A56-31BA-440F-A22C-9812761C0F77}" type="slidenum">
              <a:rPr lang="es-ES" smtClean="0"/>
              <a:t>‹Nº›</a:t>
            </a:fld>
            <a:endParaRPr lang="es-E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1B87E-F707-4543-B28A-CEB54A2D4A32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B57A56-31BA-440F-A22C-9812761C0F77}" type="slidenum">
              <a:rPr lang="es-ES" smtClean="0"/>
              <a:t>‹Nº›</a:t>
            </a:fld>
            <a:endParaRPr lang="es-E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3E51B87E-F707-4543-B28A-CEB54A2D4A32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1B57A56-31BA-440F-A22C-9812761C0F77}" type="slidenum">
              <a:rPr lang="es-ES" smtClean="0"/>
              <a:t>‹Nº›</a:t>
            </a:fld>
            <a:endParaRPr lang="es-E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3E51B87E-F707-4543-B28A-CEB54A2D4A32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1B57A56-31BA-440F-A22C-9812761C0F77}" type="slidenum">
              <a:rPr lang="es-ES" smtClean="0"/>
              <a:t>‹Nº›</a:t>
            </a:fld>
            <a:endParaRPr lang="es-E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1B87E-F707-4543-B28A-CEB54A2D4A32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B57A56-31BA-440F-A22C-9812761C0F77}" type="slidenum">
              <a:rPr lang="es-ES" smtClean="0"/>
              <a:t>‹Nº›</a:t>
            </a:fld>
            <a:endParaRPr lang="es-E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1B87E-F707-4543-B28A-CEB54A2D4A32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B57A56-31BA-440F-A22C-9812761C0F77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3E51B87E-F707-4543-B28A-CEB54A2D4A32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1B57A56-31BA-440F-A22C-9812761C0F77}" type="slidenum">
              <a:rPr lang="es-ES" smtClean="0"/>
              <a:t>‹Nº›</a:t>
            </a:fld>
            <a:endParaRPr lang="es-E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3E51B87E-F707-4543-B28A-CEB54A2D4A32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41B57A56-31BA-440F-A22C-9812761C0F77}" type="slidenum">
              <a:rPr lang="es-ES" smtClean="0"/>
              <a:t>‹Nº›</a:t>
            </a:fld>
            <a:endParaRPr lang="es-E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1B87E-F707-4543-B28A-CEB54A2D4A32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57A56-31BA-440F-A22C-9812761C0F7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1B87E-F707-4543-B28A-CEB54A2D4A32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57A56-31BA-440F-A22C-9812761C0F77}" type="slidenum">
              <a:rPr lang="es-ES" smtClean="0"/>
              <a:t>‹Nº›</a:t>
            </a:fld>
            <a:endParaRPr lang="es-E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EC0C30-6421-4E86-8194-5732A254089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633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3E51B87E-F707-4543-B28A-CEB54A2D4A32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41B57A56-31BA-440F-A22C-9812761C0F77}" type="slidenum">
              <a:rPr lang="es-ES" smtClean="0"/>
              <a:t>‹Nº›</a:t>
            </a:fld>
            <a:endParaRPr lang="es-E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8C1232E-626A-4EE5-856B-F4DE61D8C7E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4.gif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2.gif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2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9" t="18110" r="55887" b="19137"/>
          <a:stretch/>
        </p:blipFill>
        <p:spPr bwMode="auto">
          <a:xfrm>
            <a:off x="7365678" y="13443"/>
            <a:ext cx="1778322" cy="149191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9" t="18110" r="55887" b="19137"/>
          <a:stretch/>
        </p:blipFill>
        <p:spPr bwMode="auto">
          <a:xfrm>
            <a:off x="230668" y="5302601"/>
            <a:ext cx="1778322" cy="149191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26" t="580" r="5887" b="27280"/>
          <a:stretch/>
        </p:blipFill>
        <p:spPr bwMode="auto">
          <a:xfrm>
            <a:off x="7411453" y="5365341"/>
            <a:ext cx="1527876" cy="143930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26" t="580" r="5887" b="27280"/>
          <a:stretch/>
        </p:blipFill>
        <p:spPr bwMode="auto">
          <a:xfrm>
            <a:off x="1" y="87785"/>
            <a:ext cx="1605226" cy="151216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1 Imagen" descr="feliz-ano-nuevo-5240_5240"/>
          <p:cNvPicPr>
            <a:picLocks noGrp="1" noChangeAspect="1"/>
          </p:cNvPicPr>
          <p:nvPr isPhoto="1"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00" y="87785"/>
            <a:ext cx="8172400" cy="5933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no-nuevo_031"/>
          <p:cNvPicPr>
            <a:picLocks noGrp="1" noChangeAspect="1"/>
          </p:cNvPicPr>
          <p:nvPr isPhoto="1"/>
        </p:nvPicPr>
        <p:blipFill rotWithShape="1">
          <a:blip r:embed="rId7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8" t="13661" r="14725" b="4504"/>
          <a:stretch/>
        </p:blipFill>
        <p:spPr>
          <a:xfrm>
            <a:off x="2839453" y="3484749"/>
            <a:ext cx="4572000" cy="33123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http://www.pigroastuk.co.uk/images/party-champagne_1024x768_7703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4540314" cy="6794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igroastuk.co.uk/images/party-champagne_1024x768_7703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460742" y="1111252"/>
            <a:ext cx="6794517" cy="457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269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doors dir="vert"/>
        <p:sndAc>
          <p:stSnd>
            <p:snd r:embed="rId2" name="FELIZ AÑO 2014 _ AMIGO  MARACAIBO 15.wav"/>
          </p:stSnd>
        </p:sndAc>
      </p:transition>
    </mc:Choice>
    <mc:Fallback xmlns="">
      <p:transition spd="slow" advTm="6000">
        <p:fade/>
        <p:sndAc>
          <p:stSnd>
            <p:snd r:embed="rId9" name="FELIZ AÑO 2014 _ AMIGO  MARACAIBO 1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smtClean="0"/>
              <a:t>por user</a:t>
            </a:r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Álbum de fotografías</a:t>
            </a:r>
            <a:endParaRPr lang="es-ES"/>
          </a:p>
        </p:txBody>
      </p:sp>
      <p:pic>
        <p:nvPicPr>
          <p:cNvPr id="4" name="3 Imagen" descr="ano-nuevo-4536_4536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4" descr="http://ellibrodepaula.files.wordpress.com/2011/04/bailando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77" y="5301208"/>
            <a:ext cx="1782313" cy="1432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2325979" y="1556792"/>
            <a:ext cx="449204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8DEB91"/>
                </a:solidFill>
                <a:latin typeface="Monotype Corsiva" pitchFamily="66" charset="0"/>
              </a:rPr>
              <a:t>Si </a:t>
            </a:r>
            <a:endParaRPr lang="es-ES" sz="3200" b="1" dirty="0" smtClean="0">
              <a:solidFill>
                <a:srgbClr val="8DEB91"/>
              </a:solidFill>
              <a:latin typeface="Monotype Corsiva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8DEB91"/>
                </a:solidFill>
                <a:latin typeface="Monotype Corsiva" pitchFamily="66" charset="0"/>
              </a:rPr>
              <a:t>la  vida </a:t>
            </a:r>
          </a:p>
          <a:p>
            <a:pPr algn="ctr"/>
            <a:r>
              <a:rPr lang="es-ES" sz="3200" b="1" dirty="0" smtClean="0">
                <a:solidFill>
                  <a:srgbClr val="8DEB91"/>
                </a:solidFill>
                <a:latin typeface="Monotype Corsiva" pitchFamily="66" charset="0"/>
              </a:rPr>
              <a:t>te  da  mil </a:t>
            </a:r>
            <a:r>
              <a:rPr lang="es-ES" sz="3200" b="1" dirty="0">
                <a:solidFill>
                  <a:srgbClr val="8DEB91"/>
                </a:solidFill>
                <a:latin typeface="Monotype Corsiva" pitchFamily="66" charset="0"/>
              </a:rPr>
              <a:t>razones </a:t>
            </a:r>
            <a:endParaRPr lang="es-ES" sz="3200" b="1" dirty="0" smtClean="0">
              <a:solidFill>
                <a:srgbClr val="8DEB91"/>
              </a:solidFill>
              <a:latin typeface="Monotype Corsiva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8DEB91"/>
                </a:solidFill>
                <a:latin typeface="Monotype Corsiva" pitchFamily="66" charset="0"/>
              </a:rPr>
              <a:t>para llorar, demuestra que tienes  mil  y  una  para soñar. Haz </a:t>
            </a:r>
            <a:r>
              <a:rPr lang="es-ES" sz="3200" b="1" dirty="0">
                <a:solidFill>
                  <a:srgbClr val="8DEB91"/>
                </a:solidFill>
                <a:latin typeface="Monotype Corsiva" pitchFamily="66" charset="0"/>
              </a:rPr>
              <a:t>de tu vida un </a:t>
            </a:r>
            <a:r>
              <a:rPr lang="es-ES" sz="3200" b="1" dirty="0" smtClean="0">
                <a:solidFill>
                  <a:srgbClr val="8DEB91"/>
                </a:solidFill>
                <a:latin typeface="Monotype Corsiva" pitchFamily="66" charset="0"/>
              </a:rPr>
              <a:t>sueño </a:t>
            </a:r>
          </a:p>
          <a:p>
            <a:pPr algn="ctr"/>
            <a:r>
              <a:rPr lang="es-ES" sz="3200" b="1" dirty="0" smtClean="0">
                <a:solidFill>
                  <a:srgbClr val="8DEB91"/>
                </a:solidFill>
                <a:latin typeface="Monotype Corsiva" pitchFamily="66" charset="0"/>
              </a:rPr>
              <a:t> y de tu </a:t>
            </a:r>
          </a:p>
          <a:p>
            <a:pPr algn="ctr"/>
            <a:r>
              <a:rPr lang="es-ES" sz="3200" b="1" dirty="0" smtClean="0">
                <a:solidFill>
                  <a:srgbClr val="8DEB91"/>
                </a:solidFill>
                <a:latin typeface="Monotype Corsiva" pitchFamily="66" charset="0"/>
              </a:rPr>
              <a:t>sueño </a:t>
            </a:r>
          </a:p>
          <a:p>
            <a:pPr algn="ctr"/>
            <a:r>
              <a:rPr lang="es-ES" sz="3200" b="1" dirty="0" smtClean="0">
                <a:solidFill>
                  <a:srgbClr val="8DEB91"/>
                </a:solidFill>
                <a:latin typeface="Monotype Corsiva" pitchFamily="66" charset="0"/>
              </a:rPr>
              <a:t>una </a:t>
            </a:r>
            <a:endParaRPr lang="es-ES" sz="3200" b="1" dirty="0">
              <a:solidFill>
                <a:srgbClr val="8DEB91"/>
              </a:solidFill>
              <a:latin typeface="Monotype Corsiva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8DEB91"/>
                </a:solidFill>
                <a:latin typeface="Monotype Corsiva" pitchFamily="66" charset="0"/>
              </a:rPr>
              <a:t>realidad</a:t>
            </a:r>
            <a:r>
              <a:rPr lang="es-ES" sz="3200" b="1" dirty="0">
                <a:solidFill>
                  <a:srgbClr val="8DEB91"/>
                </a:solidFill>
                <a:latin typeface="Monotype Corsiva" pitchFamily="66" charset="0"/>
              </a:rPr>
              <a:t>. </a:t>
            </a:r>
            <a:r>
              <a:rPr lang="es-ES" sz="3200" b="1" dirty="0" smtClean="0">
                <a:solidFill>
                  <a:srgbClr val="8DEB91"/>
                </a:solidFill>
                <a:latin typeface="Monotype Corsiva" pitchFamily="66" charset="0"/>
              </a:rPr>
              <a:t> </a:t>
            </a:r>
          </a:p>
          <a:p>
            <a:pPr algn="ctr"/>
            <a:r>
              <a:rPr lang="es-ES" sz="3200" b="1" dirty="0" smtClean="0">
                <a:solidFill>
                  <a:srgbClr val="8DEB91"/>
                </a:solidFill>
                <a:latin typeface="Monotype Corsiva" pitchFamily="66" charset="0"/>
              </a:rPr>
              <a:t> 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58493" y="847750"/>
            <a:ext cx="817563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 descr="http://ellibrodepaula.files.wordpress.com/2011/04/bailando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687" y="5085184"/>
            <a:ext cx="1782313" cy="1432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71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doors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dney-ciudades-ano-nuev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612016" y="908720"/>
            <a:ext cx="3743992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Monotype Corsiva" pitchFamily="66" charset="0"/>
              </a:rPr>
              <a:t>  </a:t>
            </a: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Que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  la </a:t>
            </a:r>
            <a:r>
              <a:rPr kumimoji="0" lang="es-E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lluvia </a:t>
            </a:r>
            <a:endParaRPr kumimoji="0" lang="es-ES" sz="32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Monotype Corsiva" pitchFamily="66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 de  la  paz, la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esperanza,,  </a:t>
            </a:r>
            <a:r>
              <a:rPr kumimoji="0" lang="es-E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la </a:t>
            </a:r>
            <a:endParaRPr kumimoji="0" lang="es-ES" sz="32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Monotype Corsiva" pitchFamily="66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felicidad   y el  amor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te  </a:t>
            </a:r>
            <a:r>
              <a:rPr kumimoji="0" lang="es-E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pille </a:t>
            </a: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  con </a:t>
            </a:r>
            <a:r>
              <a:rPr kumimoji="0" lang="es-E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el paraguas roto </a:t>
            </a: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 y </a:t>
            </a:r>
            <a:r>
              <a:rPr kumimoji="0" lang="es-E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salpique </a:t>
            </a: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 a  todos los </a:t>
            </a:r>
            <a:r>
              <a:rPr kumimoji="0" lang="es-E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que </a:t>
            </a:r>
            <a:endParaRPr kumimoji="0" lang="es-ES" sz="32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Monotype Corsiva" pitchFamily="66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están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en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tu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alrededor.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20000"/>
                    <a:lumOff val="80000"/>
                  </a:srgbClr>
                </a:solidFill>
                <a:effectLst/>
                <a:uLnTx/>
                <a:uFillTx/>
                <a:latin typeface="Monotype Corsiva" pitchFamily="66" charset="0"/>
              </a:rPr>
              <a:t>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Monotype Corsiva" pitchFamily="66" charset="0"/>
              </a:rPr>
              <a:t> </a:t>
            </a:r>
            <a:endParaRPr kumimoji="0" lang="es-ES" sz="3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Monotype Corsiva" pitchFamily="66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93581">
            <a:off x="2339752" y="462318"/>
            <a:ext cx="647828" cy="618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5 Imagen" descr="gif movimiento bailarinas (1)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939" y="4751084"/>
            <a:ext cx="1246267" cy="1746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gif movimiento bailarinas (1)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79" y="4747316"/>
            <a:ext cx="1246267" cy="17468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7255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doors dir="ver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081230-anonuevo"/>
          <p:cNvPicPr>
            <a:picLocks noGrp="1" noChangeAspect="1"/>
          </p:cNvPicPr>
          <p:nvPr isPhoto="1"/>
        </p:nvPicPr>
        <p:blipFill rotWithShape="1"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7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51520" y="1077392"/>
            <a:ext cx="4572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latin typeface="Monotype Corsiva" pitchFamily="66" charset="0"/>
              </a:rPr>
              <a:t>Se </a:t>
            </a:r>
            <a:endParaRPr lang="es-ES" sz="3600" b="1" dirty="0" smtClean="0">
              <a:latin typeface="Monotype Corsiva" pitchFamily="66" charset="0"/>
            </a:endParaRPr>
          </a:p>
          <a:p>
            <a:pPr algn="ctr"/>
            <a:r>
              <a:rPr lang="es-ES" sz="3600" b="1" dirty="0" smtClean="0">
                <a:latin typeface="Monotype Corsiva" pitchFamily="66" charset="0"/>
              </a:rPr>
              <a:t>cambia </a:t>
            </a:r>
          </a:p>
          <a:p>
            <a:pPr algn="ctr"/>
            <a:r>
              <a:rPr lang="es-ES" sz="3600" b="1" dirty="0" smtClean="0">
                <a:latin typeface="Monotype Corsiva" pitchFamily="66" charset="0"/>
              </a:rPr>
              <a:t>de </a:t>
            </a:r>
            <a:r>
              <a:rPr lang="es-ES" sz="3600" b="1" dirty="0">
                <a:latin typeface="Monotype Corsiva" pitchFamily="66" charset="0"/>
              </a:rPr>
              <a:t>año; </a:t>
            </a:r>
            <a:r>
              <a:rPr lang="es-ES" sz="3600" b="1" dirty="0" smtClean="0">
                <a:latin typeface="Monotype Corsiva" pitchFamily="66" charset="0"/>
              </a:rPr>
              <a:t>se </a:t>
            </a:r>
            <a:r>
              <a:rPr lang="es-ES" sz="3600" b="1" dirty="0">
                <a:latin typeface="Monotype Corsiva" pitchFamily="66" charset="0"/>
              </a:rPr>
              <a:t>cambia </a:t>
            </a:r>
            <a:endParaRPr lang="es-ES" sz="3600" b="1" dirty="0" smtClean="0">
              <a:latin typeface="Monotype Corsiva" pitchFamily="66" charset="0"/>
            </a:endParaRPr>
          </a:p>
          <a:p>
            <a:pPr algn="ctr"/>
            <a:r>
              <a:rPr lang="es-ES" sz="3600" b="1" dirty="0" smtClean="0">
                <a:latin typeface="Monotype Corsiva" pitchFamily="66" charset="0"/>
              </a:rPr>
              <a:t>de sueños</a:t>
            </a:r>
            <a:r>
              <a:rPr lang="es-ES" sz="3600" b="1" dirty="0">
                <a:latin typeface="Monotype Corsiva" pitchFamily="66" charset="0"/>
              </a:rPr>
              <a:t>; </a:t>
            </a:r>
            <a:r>
              <a:rPr lang="es-ES" sz="3600" b="1" dirty="0" smtClean="0">
                <a:latin typeface="Monotype Corsiva" pitchFamily="66" charset="0"/>
              </a:rPr>
              <a:t>se </a:t>
            </a:r>
            <a:r>
              <a:rPr lang="es-ES" sz="3600" b="1" dirty="0">
                <a:latin typeface="Monotype Corsiva" pitchFamily="66" charset="0"/>
              </a:rPr>
              <a:t>cambia </a:t>
            </a:r>
            <a:r>
              <a:rPr lang="es-ES" sz="3600" b="1" dirty="0" smtClean="0">
                <a:latin typeface="Monotype Corsiva" pitchFamily="66" charset="0"/>
              </a:rPr>
              <a:t>de objetivos ,se </a:t>
            </a:r>
            <a:r>
              <a:rPr lang="es-ES" sz="3600" b="1" dirty="0">
                <a:latin typeface="Monotype Corsiva" pitchFamily="66" charset="0"/>
              </a:rPr>
              <a:t>cambia de aspecto. </a:t>
            </a:r>
            <a:r>
              <a:rPr lang="es-ES" sz="3600" b="1" dirty="0" smtClean="0">
                <a:latin typeface="Monotype Corsiva" pitchFamily="66" charset="0"/>
              </a:rPr>
              <a:t>Pero </a:t>
            </a:r>
            <a:r>
              <a:rPr lang="es-ES" sz="3600" b="1" dirty="0">
                <a:latin typeface="Monotype Corsiva" pitchFamily="66" charset="0"/>
              </a:rPr>
              <a:t>jamás, jamás </a:t>
            </a:r>
            <a:r>
              <a:rPr lang="es-ES" sz="3600" b="1" dirty="0" smtClean="0">
                <a:latin typeface="Monotype Corsiva" pitchFamily="66" charset="0"/>
              </a:rPr>
              <a:t> se </a:t>
            </a:r>
          </a:p>
          <a:p>
            <a:pPr algn="ctr"/>
            <a:r>
              <a:rPr lang="es-ES" sz="3600" b="1" dirty="0" smtClean="0">
                <a:latin typeface="Monotype Corsiva" pitchFamily="66" charset="0"/>
              </a:rPr>
              <a:t>cambia </a:t>
            </a:r>
          </a:p>
          <a:p>
            <a:pPr algn="ctr"/>
            <a:r>
              <a:rPr lang="es-ES" sz="3600" b="1" dirty="0" smtClean="0">
                <a:latin typeface="Monotype Corsiva" pitchFamily="66" charset="0"/>
              </a:rPr>
              <a:t>de </a:t>
            </a:r>
          </a:p>
          <a:p>
            <a:pPr algn="ctr"/>
            <a:r>
              <a:rPr lang="es-ES" sz="3600" b="1" dirty="0" smtClean="0">
                <a:latin typeface="Monotype Corsiva" pitchFamily="66" charset="0"/>
              </a:rPr>
              <a:t>amigos</a:t>
            </a:r>
            <a:endParaRPr lang="es-ES" sz="3600" b="1" dirty="0">
              <a:latin typeface="Monotype Corsiva" pitchFamily="66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93581">
            <a:off x="2297843" y="276331"/>
            <a:ext cx="647828" cy="618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5 Imagen" descr="dancer_195"/>
          <p:cNvPicPr>
            <a:picLocks noGrp="1" noChangeAspect="1"/>
          </p:cNvPicPr>
          <p:nvPr isPhoto="1"/>
        </p:nvPicPr>
        <p:blipFill>
          <a:blip r:embed="rId5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693" y="4653136"/>
            <a:ext cx="2138606" cy="2060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gif movimiento bailarinas (1)"/>
          <p:cNvPicPr>
            <a:picLocks noGrp="1" noChangeAspect="1"/>
          </p:cNvPicPr>
          <p:nvPr isPhoto="1"/>
        </p:nvPicPr>
        <p:blipFill>
          <a:blip r:embed="rId6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72" y="5106282"/>
            <a:ext cx="992859" cy="13916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372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ño nuevo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428260" y="2924944"/>
            <a:ext cx="46848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latin typeface="Monotype Corsiva" pitchFamily="66" charset="0"/>
              </a:rPr>
              <a:t>  </a:t>
            </a:r>
            <a:r>
              <a:rPr lang="es-ES" sz="2400" b="1" dirty="0" smtClean="0">
                <a:solidFill>
                  <a:srgbClr val="BCE292"/>
                </a:solidFill>
                <a:latin typeface="Monotype Corsiva" pitchFamily="66" charset="0"/>
              </a:rPr>
              <a:t>Que </a:t>
            </a:r>
          </a:p>
          <a:p>
            <a:pPr algn="ctr"/>
            <a:r>
              <a:rPr lang="es-ES" sz="2400" b="1" dirty="0" smtClean="0">
                <a:solidFill>
                  <a:srgbClr val="BCE292"/>
                </a:solidFill>
                <a:latin typeface="Monotype Corsiva" pitchFamily="66" charset="0"/>
              </a:rPr>
              <a:t>   en </a:t>
            </a:r>
            <a:r>
              <a:rPr lang="es-ES" sz="2400" b="1" dirty="0">
                <a:solidFill>
                  <a:srgbClr val="BCE292"/>
                </a:solidFill>
                <a:latin typeface="Monotype Corsiva" pitchFamily="66" charset="0"/>
              </a:rPr>
              <a:t>estas </a:t>
            </a:r>
            <a:endParaRPr lang="es-ES" sz="2400" b="1" dirty="0" smtClean="0">
              <a:solidFill>
                <a:srgbClr val="BCE292"/>
              </a:solidFill>
              <a:latin typeface="Monotype Corsiva" pitchFamily="66" charset="0"/>
            </a:endParaRPr>
          </a:p>
          <a:p>
            <a:pPr algn="ctr"/>
            <a:r>
              <a:rPr lang="es-ES" sz="2400" b="1" dirty="0" smtClean="0">
                <a:solidFill>
                  <a:srgbClr val="BCE292"/>
                </a:solidFill>
                <a:latin typeface="Monotype Corsiva" pitchFamily="66" charset="0"/>
              </a:rPr>
              <a:t>Fiestas  renazca </a:t>
            </a:r>
          </a:p>
          <a:p>
            <a:pPr algn="ctr"/>
            <a:r>
              <a:rPr lang="es-ES" sz="2400" b="1" dirty="0" smtClean="0">
                <a:solidFill>
                  <a:srgbClr val="BCE292"/>
                </a:solidFill>
                <a:latin typeface="Monotype Corsiva" pitchFamily="66" charset="0"/>
              </a:rPr>
              <a:t>el  amor   y  la  luz  de  la</a:t>
            </a:r>
          </a:p>
          <a:p>
            <a:pPr algn="ctr"/>
            <a:r>
              <a:rPr lang="es-ES" sz="2400" b="1" dirty="0" smtClean="0">
                <a:solidFill>
                  <a:srgbClr val="BCE292"/>
                </a:solidFill>
                <a:latin typeface="Monotype Corsiva" pitchFamily="66" charset="0"/>
              </a:rPr>
              <a:t>esperanza</a:t>
            </a:r>
            <a:r>
              <a:rPr lang="es-ES" sz="2400" b="1" dirty="0">
                <a:solidFill>
                  <a:srgbClr val="BCE292"/>
                </a:solidFill>
                <a:latin typeface="Monotype Corsiva" pitchFamily="66" charset="0"/>
              </a:rPr>
              <a:t>! </a:t>
            </a:r>
            <a:r>
              <a:rPr lang="es-ES" sz="2400" b="1" dirty="0" smtClean="0">
                <a:solidFill>
                  <a:srgbClr val="BCE292"/>
                </a:solidFill>
                <a:latin typeface="Monotype Corsiva" pitchFamily="66" charset="0"/>
              </a:rPr>
              <a:t>. </a:t>
            </a:r>
            <a:r>
              <a:rPr lang="es-ES" sz="2400" b="1" dirty="0">
                <a:solidFill>
                  <a:srgbClr val="BCE292"/>
                </a:solidFill>
                <a:latin typeface="Monotype Corsiva" pitchFamily="66" charset="0"/>
              </a:rPr>
              <a:t>Y  </a:t>
            </a:r>
            <a:r>
              <a:rPr lang="es-ES" sz="2400" b="1" dirty="0" smtClean="0">
                <a:solidFill>
                  <a:srgbClr val="BCE292"/>
                </a:solidFill>
                <a:latin typeface="Monotype Corsiva" pitchFamily="66" charset="0"/>
              </a:rPr>
              <a:t>que </a:t>
            </a:r>
            <a:r>
              <a:rPr lang="es-ES" sz="2400" b="1" dirty="0">
                <a:solidFill>
                  <a:srgbClr val="BCE292"/>
                </a:solidFill>
                <a:latin typeface="Monotype Corsiva" pitchFamily="66" charset="0"/>
              </a:rPr>
              <a:t>la </a:t>
            </a:r>
            <a:endParaRPr lang="es-ES" sz="2400" b="1" dirty="0" smtClean="0">
              <a:solidFill>
                <a:srgbClr val="BCE292"/>
              </a:solidFill>
              <a:latin typeface="Monotype Corsiva" pitchFamily="66" charset="0"/>
            </a:endParaRPr>
          </a:p>
          <a:p>
            <a:pPr algn="ctr"/>
            <a:r>
              <a:rPr lang="es-ES" sz="2400" b="1" dirty="0" smtClean="0">
                <a:solidFill>
                  <a:srgbClr val="BCE292"/>
                </a:solidFill>
                <a:latin typeface="Monotype Corsiva" pitchFamily="66" charset="0"/>
              </a:rPr>
              <a:t>esperanza  se transforme </a:t>
            </a:r>
          </a:p>
          <a:p>
            <a:pPr algn="ctr"/>
            <a:r>
              <a:rPr lang="es-ES" sz="2400" b="1" dirty="0" smtClean="0">
                <a:solidFill>
                  <a:srgbClr val="BCE292"/>
                </a:solidFill>
                <a:latin typeface="Monotype Corsiva" pitchFamily="66" charset="0"/>
              </a:rPr>
              <a:t>en</a:t>
            </a:r>
          </a:p>
          <a:p>
            <a:pPr algn="ctr"/>
            <a:r>
              <a:rPr lang="es-ES" sz="2400" b="1" dirty="0" smtClean="0">
                <a:solidFill>
                  <a:srgbClr val="BCE292"/>
                </a:solidFill>
                <a:latin typeface="Monotype Corsiva" pitchFamily="66" charset="0"/>
              </a:rPr>
              <a:t>maravillosa </a:t>
            </a:r>
          </a:p>
          <a:p>
            <a:pPr algn="ctr"/>
            <a:r>
              <a:rPr lang="es-ES" sz="2400" b="1" dirty="0" smtClean="0">
                <a:solidFill>
                  <a:srgbClr val="BCE292"/>
                </a:solidFill>
                <a:latin typeface="Monotype Corsiva" pitchFamily="66" charset="0"/>
              </a:rPr>
              <a:t>realidad</a:t>
            </a:r>
            <a:r>
              <a:rPr lang="es-ES" sz="2400" b="1" dirty="0">
                <a:solidFill>
                  <a:srgbClr val="BCE292"/>
                </a:solidFill>
                <a:latin typeface="Monotype Corsiva" pitchFamily="66" charset="0"/>
              </a:rPr>
              <a:t>. </a:t>
            </a:r>
          </a:p>
        </p:txBody>
      </p:sp>
      <p:pic>
        <p:nvPicPr>
          <p:cNvPr id="5" name="4 Imagen" descr="bailando (1)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077072"/>
            <a:ext cx="2420888" cy="24208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gif movimiento bailarinas (1)"/>
          <p:cNvPicPr>
            <a:picLocks noGrp="1" noChangeAspect="1"/>
          </p:cNvPicPr>
          <p:nvPr isPhoto="1"/>
        </p:nvPicPr>
        <p:blipFill>
          <a:blip r:embed="rId5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260" y="5107368"/>
            <a:ext cx="935828" cy="131173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93581">
            <a:off x="6562993" y="2406534"/>
            <a:ext cx="647828" cy="618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7 Imagen" descr="gif movimiento bailarinas (1)"/>
          <p:cNvPicPr>
            <a:picLocks noGrp="1" noChangeAspect="1"/>
          </p:cNvPicPr>
          <p:nvPr isPhoto="1"/>
        </p:nvPicPr>
        <p:blipFill>
          <a:blip r:embed="rId5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5451760"/>
            <a:ext cx="814219" cy="1141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732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doors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xcelentes-frases-para-desear-ano-nuevo-en-whatsap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958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w3chnm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361" y="5013176"/>
            <a:ext cx="1262976" cy="168396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923928" y="2694614"/>
            <a:ext cx="460851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B0F0"/>
                </a:solidFill>
                <a:latin typeface="Monotype Corsiva" pitchFamily="66" charset="0"/>
              </a:rPr>
              <a:t>  </a:t>
            </a:r>
            <a:r>
              <a:rPr lang="es-ES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Yo                  </a:t>
            </a:r>
          </a:p>
          <a:p>
            <a:pPr algn="ctr"/>
            <a:r>
              <a:rPr lang="es-ES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Brindo </a:t>
            </a:r>
          </a:p>
          <a:p>
            <a:r>
              <a:rPr lang="es-ES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                  por que  el </a:t>
            </a:r>
            <a:r>
              <a:rPr lang="es-ES" sz="28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año </a:t>
            </a:r>
            <a:endParaRPr lang="es-ES" sz="2800" b="1" dirty="0" smtClean="0">
              <a:solidFill>
                <a:schemeClr val="accent4">
                  <a:lumMod val="40000"/>
                  <a:lumOff val="60000"/>
                </a:schemeClr>
              </a:solidFill>
              <a:latin typeface="Monotype Corsiva" pitchFamily="66" charset="0"/>
            </a:endParaRPr>
          </a:p>
          <a:p>
            <a:pPr algn="ctr"/>
            <a:r>
              <a:rPr lang="es-ES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        Nuevo traiga  felicidad</a:t>
            </a:r>
            <a:r>
              <a:rPr lang="es-ES" sz="28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 y sobre todo </a:t>
            </a:r>
            <a:r>
              <a:rPr lang="es-ES" sz="28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,mucha </a:t>
            </a:r>
            <a:r>
              <a:rPr lang="es-ES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 pero mucha </a:t>
            </a:r>
            <a:r>
              <a:rPr lang="es-ES" sz="28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paz  </a:t>
            </a:r>
            <a:r>
              <a:rPr lang="es-ES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           en nuestros Corazones</a:t>
            </a:r>
          </a:p>
          <a:p>
            <a:pPr algn="ctr"/>
            <a:r>
              <a:rPr lang="es-ES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Feliz</a:t>
            </a:r>
          </a:p>
          <a:p>
            <a:pPr algn="ctr"/>
            <a:r>
              <a:rPr lang="es-ES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Año </a:t>
            </a:r>
            <a:endParaRPr lang="es-ES" sz="2800" b="1" dirty="0">
              <a:solidFill>
                <a:schemeClr val="accent4">
                  <a:lumMod val="40000"/>
                  <a:lumOff val="60000"/>
                </a:schemeClr>
              </a:solidFill>
              <a:latin typeface="Monotype Corsiva" pitchFamily="66" charset="0"/>
            </a:endParaRPr>
          </a:p>
          <a:p>
            <a:r>
              <a:rPr lang="es-ES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                   2 0 1 4</a:t>
            </a:r>
          </a:p>
        </p:txBody>
      </p:sp>
      <p:pic>
        <p:nvPicPr>
          <p:cNvPr id="6" name="5 Imagen" descr="2w3chnm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6872">
            <a:off x="7746866" y="4903383"/>
            <a:ext cx="1258509" cy="167801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email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93581">
            <a:off x="6003890" y="2118501"/>
            <a:ext cx="647828" cy="618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081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doors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ño_Nuevo_Valp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4233403" y="1700808"/>
            <a:ext cx="482453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s-ES" sz="3200" b="1" dirty="0" smtClean="0">
                <a:solidFill>
                  <a:srgbClr val="66FFCC"/>
                </a:solidFill>
                <a:latin typeface="Monotype Corsiva" pitchFamily="66" charset="0"/>
              </a:rPr>
              <a:t>Para </a:t>
            </a:r>
          </a:p>
          <a:p>
            <a:pPr algn="ctr"/>
            <a:r>
              <a:rPr lang="es-ES" sz="3200" b="1" dirty="0" smtClean="0">
                <a:solidFill>
                  <a:srgbClr val="66FFCC"/>
                </a:solidFill>
                <a:latin typeface="Monotype Corsiva" pitchFamily="66" charset="0"/>
              </a:rPr>
              <a:t>los buenos </a:t>
            </a:r>
          </a:p>
          <a:p>
            <a:pPr algn="ctr"/>
            <a:r>
              <a:rPr lang="es-ES" sz="3200" b="1" dirty="0" smtClean="0">
                <a:solidFill>
                  <a:srgbClr val="66FFCC"/>
                </a:solidFill>
                <a:latin typeface="Monotype Corsiva" pitchFamily="66" charset="0"/>
              </a:rPr>
              <a:t>momentos gratitud  </a:t>
            </a:r>
          </a:p>
          <a:p>
            <a:pPr algn="ctr"/>
            <a:r>
              <a:rPr lang="es-ES" sz="3200" b="1" dirty="0" smtClean="0">
                <a:solidFill>
                  <a:srgbClr val="66FFCC"/>
                </a:solidFill>
                <a:latin typeface="Monotype Corsiva" pitchFamily="66" charset="0"/>
              </a:rPr>
              <a:t>para  los malos  mucha esperanza ,para cada  día </a:t>
            </a:r>
          </a:p>
          <a:p>
            <a:pPr algn="ctr"/>
            <a:r>
              <a:rPr lang="es-ES" sz="3200" b="1" dirty="0" smtClean="0">
                <a:solidFill>
                  <a:srgbClr val="66FFCC"/>
                </a:solidFill>
                <a:latin typeface="Monotype Corsiva" pitchFamily="66" charset="0"/>
              </a:rPr>
              <a:t>una ilusión ,para toda </a:t>
            </a:r>
          </a:p>
          <a:p>
            <a:pPr algn="ctr"/>
            <a:r>
              <a:rPr lang="es-ES" sz="3200" b="1" dirty="0" smtClean="0">
                <a:solidFill>
                  <a:srgbClr val="66FFCC"/>
                </a:solidFill>
                <a:latin typeface="Monotype Corsiva" pitchFamily="66" charset="0"/>
              </a:rPr>
              <a:t>la vida felicidad  </a:t>
            </a:r>
          </a:p>
          <a:p>
            <a:pPr algn="ctr"/>
            <a:r>
              <a:rPr lang="es-ES" sz="3200" b="1" dirty="0" smtClean="0">
                <a:solidFill>
                  <a:srgbClr val="66FFCC"/>
                </a:solidFill>
                <a:latin typeface="Monotype Corsiva" pitchFamily="66" charset="0"/>
              </a:rPr>
              <a:t>y </a:t>
            </a:r>
            <a:endParaRPr lang="es-ES" sz="3200" b="1" dirty="0">
              <a:solidFill>
                <a:srgbClr val="66FFCC"/>
              </a:solidFill>
              <a:latin typeface="Monotype Corsiva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66FFCC"/>
                </a:solidFill>
                <a:latin typeface="Monotype Corsiva" pitchFamily="66" charset="0"/>
              </a:rPr>
              <a:t>éxitos</a:t>
            </a:r>
          </a:p>
          <a:p>
            <a:endParaRPr lang="es-ES" sz="32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93581">
            <a:off x="6396734" y="1182397"/>
            <a:ext cx="647828" cy="618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4 Imagen" descr="image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509120"/>
            <a:ext cx="1368152" cy="20486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792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doors dir="ver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liz-ano-nuevo-5243_52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1014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anca19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781512"/>
            <a:ext cx="1514185" cy="216312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anca19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781513"/>
            <a:ext cx="1508720" cy="215531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267869" y="2519355"/>
            <a:ext cx="406955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FFCCFF"/>
                </a:solidFill>
                <a:latin typeface="Monotype Corsiva" pitchFamily="66" charset="0"/>
              </a:rPr>
              <a:t>Esta </a:t>
            </a:r>
            <a:endParaRPr lang="es-ES" sz="3200" b="1" dirty="0" smtClean="0">
              <a:solidFill>
                <a:srgbClr val="FFCCFF"/>
              </a:solidFill>
              <a:latin typeface="Monotype Corsiva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FFCCFF"/>
                </a:solidFill>
                <a:latin typeface="Monotype Corsiva" pitchFamily="66" charset="0"/>
              </a:rPr>
              <a:t>frase </a:t>
            </a:r>
            <a:r>
              <a:rPr lang="es-ES" sz="3200" b="1" dirty="0">
                <a:solidFill>
                  <a:srgbClr val="FFCCFF"/>
                </a:solidFill>
                <a:latin typeface="Monotype Corsiva" pitchFamily="66" charset="0"/>
              </a:rPr>
              <a:t>es </a:t>
            </a:r>
            <a:endParaRPr lang="es-ES" sz="3200" b="1" dirty="0" smtClean="0">
              <a:solidFill>
                <a:srgbClr val="FFCCFF"/>
              </a:solidFill>
              <a:latin typeface="Monotype Corsiva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FFCCFF"/>
                </a:solidFill>
                <a:latin typeface="Monotype Corsiva" pitchFamily="66" charset="0"/>
              </a:rPr>
              <a:t>una </a:t>
            </a:r>
            <a:r>
              <a:rPr lang="es-ES" sz="3200" b="1" dirty="0">
                <a:solidFill>
                  <a:srgbClr val="FFCCFF"/>
                </a:solidFill>
                <a:latin typeface="Monotype Corsiva" pitchFamily="66" charset="0"/>
              </a:rPr>
              <a:t>cajita de paz </a:t>
            </a:r>
            <a:endParaRPr lang="es-ES" sz="3200" b="1" dirty="0" smtClean="0">
              <a:solidFill>
                <a:srgbClr val="FFCCFF"/>
              </a:solidFill>
              <a:latin typeface="Monotype Corsiva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FFCCFF"/>
                </a:solidFill>
                <a:latin typeface="Monotype Corsiva" pitchFamily="66" charset="0"/>
              </a:rPr>
              <a:t>llena de alegría, envuelta </a:t>
            </a:r>
            <a:r>
              <a:rPr lang="es-ES" sz="3200" b="1" dirty="0">
                <a:solidFill>
                  <a:srgbClr val="FFCCFF"/>
                </a:solidFill>
                <a:latin typeface="Monotype Corsiva" pitchFamily="66" charset="0"/>
              </a:rPr>
              <a:t>con cariño, sellada con una sonrisa </a:t>
            </a:r>
            <a:r>
              <a:rPr lang="es-ES" sz="3200" b="1" dirty="0" smtClean="0">
                <a:solidFill>
                  <a:srgbClr val="FFCCFF"/>
                </a:solidFill>
                <a:latin typeface="Monotype Corsiva" pitchFamily="66" charset="0"/>
              </a:rPr>
              <a:t>y </a:t>
            </a:r>
            <a:r>
              <a:rPr lang="es-ES" sz="3200" b="1" dirty="0">
                <a:solidFill>
                  <a:srgbClr val="FFCCFF"/>
                </a:solidFill>
                <a:latin typeface="Monotype Corsiva" pitchFamily="66" charset="0"/>
              </a:rPr>
              <a:t>enviada </a:t>
            </a:r>
            <a:endParaRPr lang="es-ES" sz="3200" b="1" dirty="0" smtClean="0">
              <a:solidFill>
                <a:srgbClr val="FFCCFF"/>
              </a:solidFill>
              <a:latin typeface="Monotype Corsiva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FFCCFF"/>
                </a:solidFill>
                <a:latin typeface="Monotype Corsiva" pitchFamily="66" charset="0"/>
              </a:rPr>
              <a:t>con </a:t>
            </a:r>
          </a:p>
          <a:p>
            <a:pPr algn="ctr"/>
            <a:r>
              <a:rPr lang="es-ES" sz="3200" b="1" dirty="0" smtClean="0">
                <a:solidFill>
                  <a:srgbClr val="FFCCFF"/>
                </a:solidFill>
                <a:latin typeface="Monotype Corsiva" pitchFamily="66" charset="0"/>
              </a:rPr>
              <a:t>un </a:t>
            </a:r>
          </a:p>
          <a:p>
            <a:pPr algn="ctr"/>
            <a:r>
              <a:rPr lang="es-ES" sz="3200" b="1" dirty="0" smtClean="0">
                <a:solidFill>
                  <a:srgbClr val="FFCCFF"/>
                </a:solidFill>
                <a:latin typeface="Monotype Corsiva" pitchFamily="66" charset="0"/>
              </a:rPr>
              <a:t>beso</a:t>
            </a:r>
            <a:endParaRPr lang="es-ES" sz="3200" b="1" dirty="0">
              <a:solidFill>
                <a:srgbClr val="FFCCFF"/>
              </a:solidFill>
              <a:latin typeface="Monotype Corsiva" pitchFamily="66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93581">
            <a:off x="2026908" y="1902478"/>
            <a:ext cx="647828" cy="618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541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015515">
            <a:off x="1622165" y="1355035"/>
            <a:ext cx="106187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12000" b="1" cap="none" spc="0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F</a:t>
            </a:r>
            <a:endParaRPr lang="es-ES" sz="12000" b="1" cap="none" spc="0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 rot="20453466">
            <a:off x="2697730" y="3085014"/>
            <a:ext cx="114005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12000" b="1" cap="none" spc="0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A</a:t>
            </a:r>
            <a:endParaRPr lang="es-ES" sz="12000" b="1" cap="none" spc="0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 rot="19878991">
            <a:off x="4248439" y="5185911"/>
            <a:ext cx="108716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12000" b="1" cap="none" spc="0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N</a:t>
            </a:r>
            <a:endParaRPr lang="es-ES" sz="12000" b="1" cap="none" spc="0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7" name="6 Imagen" descr="danca19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290" y="4054510"/>
            <a:ext cx="1728192" cy="2468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4" descr="http://2.bp.blogspot.com/-S3pnDJOz8LU/TaM1ffyBBpI/AAAAAAAAFZk/YHIAiN8iA9c/s1600/5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987" y="3230972"/>
            <a:ext cx="1775564" cy="135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2.bp.blogspot.com/-S3pnDJOz8LU/TaM1ffyBBpI/AAAAAAAAFZk/YHIAiN8iA9c/s1600/5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96" y="3376404"/>
            <a:ext cx="1775564" cy="135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2.bp.blogspot.com/-S3pnDJOz8LU/TaM1ffyBBpI/AAAAAAAAFZk/YHIAiN8iA9c/s1600/5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626" y="541956"/>
            <a:ext cx="1775564" cy="135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10 Imagen" descr="gif movimiento bailarinas (1)"/>
          <p:cNvPicPr>
            <a:picLocks noGrp="1" noChangeAspect="1"/>
          </p:cNvPicPr>
          <p:nvPr isPhoto="1"/>
        </p:nvPicPr>
        <p:blipFill>
          <a:blip r:embed="rId5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57" y="4876936"/>
            <a:ext cx="1246267" cy="1746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gif movimiento bailarinas (1)"/>
          <p:cNvPicPr>
            <a:picLocks noGrp="1" noChangeAspect="1"/>
          </p:cNvPicPr>
          <p:nvPr isPhoto="1"/>
        </p:nvPicPr>
        <p:blipFill>
          <a:blip r:embed="rId5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290" y="157152"/>
            <a:ext cx="1246267" cy="17468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837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doors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que-tengas-un-feliz-ano-nuevo-feliz-navidad-con-carino-y-feliz-ano-nuevo-os-desean-andres-y-toni-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iuaz2v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049" y="4856840"/>
            <a:ext cx="864159" cy="135308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275856" y="1052736"/>
            <a:ext cx="3528392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Un</a:t>
            </a:r>
          </a:p>
          <a:p>
            <a:pPr algn="ctr"/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32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sabio dijo: </a:t>
            </a:r>
            <a:endParaRPr lang="es-ES" sz="3200" b="1" dirty="0" smtClean="0">
              <a:solidFill>
                <a:schemeClr val="accent4">
                  <a:lumMod val="20000"/>
                  <a:lumOff val="80000"/>
                </a:schemeClr>
              </a:solidFill>
              <a:latin typeface="Monotype Corsiva" pitchFamily="66" charset="0"/>
            </a:endParaRPr>
          </a:p>
          <a:p>
            <a:pPr algn="ctr"/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la </a:t>
            </a:r>
            <a:r>
              <a:rPr lang="es-ES" sz="32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riqueza de un humano se mide </a:t>
            </a:r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 x  la  cantidad   y </a:t>
            </a:r>
            <a:r>
              <a:rPr lang="es-ES" sz="32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calidad de los amigos </a:t>
            </a:r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que </a:t>
            </a:r>
            <a:r>
              <a:rPr lang="es-ES" sz="32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tiene. </a:t>
            </a:r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gracias </a:t>
            </a:r>
            <a:r>
              <a:rPr lang="es-ES" sz="32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por ser </a:t>
            </a:r>
            <a:endParaRPr lang="es-ES" sz="3200" b="1" dirty="0" smtClean="0">
              <a:solidFill>
                <a:schemeClr val="accent4">
                  <a:lumMod val="20000"/>
                  <a:lumOff val="80000"/>
                </a:schemeClr>
              </a:solidFill>
              <a:latin typeface="Monotype Corsiva" pitchFamily="66" charset="0"/>
            </a:endParaRPr>
          </a:p>
          <a:p>
            <a:pPr algn="ctr"/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parte </a:t>
            </a:r>
          </a:p>
          <a:p>
            <a:pPr algn="ctr"/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de </a:t>
            </a:r>
          </a:p>
          <a:p>
            <a:pPr algn="ctr"/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mi </a:t>
            </a:r>
          </a:p>
          <a:p>
            <a:pPr algn="ctr"/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fortuna.</a:t>
            </a:r>
          </a:p>
          <a:p>
            <a:pPr algn="ctr"/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 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93581">
            <a:off x="4690785" y="445806"/>
            <a:ext cx="647828" cy="618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6 Imagen" descr="2w3chnm"/>
          <p:cNvPicPr>
            <a:picLocks noGrp="1" noChangeAspect="1"/>
          </p:cNvPicPr>
          <p:nvPr isPhoto="1"/>
        </p:nvPicPr>
        <p:blipFill>
          <a:blip r:embed="rId5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284984"/>
            <a:ext cx="2267408" cy="30232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2w3chnm"/>
          <p:cNvPicPr>
            <a:picLocks noGrp="1" noChangeAspect="1"/>
          </p:cNvPicPr>
          <p:nvPr isPhoto="1"/>
        </p:nvPicPr>
        <p:blipFill>
          <a:blip r:embed="rId5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22954"/>
            <a:ext cx="1295146" cy="17268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7706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doors dir="ver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20688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http://ellibrodepaula.files.wordpress.com/2011/04/baila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2242883" cy="1803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fld id="{D3F0FC6E-6886-41BC-A1F0-E77A3D7F6471}" type="datetime1">
              <a:rPr lang="es-ES" sz="1800" b="1" smtClean="0">
                <a:solidFill>
                  <a:srgbClr val="E278B0"/>
                </a:solidFill>
                <a:latin typeface="Monotype Corsiva" pitchFamily="66" charset="0"/>
              </a:rPr>
              <a:t>26/12/2013</a:t>
            </a:fld>
            <a:endParaRPr lang="es-ES" sz="1800" b="1" dirty="0">
              <a:solidFill>
                <a:srgbClr val="E278B0"/>
              </a:solidFill>
              <a:latin typeface="Monotype Corsiva" pitchFamily="66" charset="0"/>
            </a:endParaRPr>
          </a:p>
        </p:txBody>
      </p:sp>
      <p:sp>
        <p:nvSpPr>
          <p:cNvPr id="6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84168" y="6309320"/>
            <a:ext cx="2895600" cy="365125"/>
          </a:xfrm>
        </p:spPr>
        <p:txBody>
          <a:bodyPr>
            <a:normAutofit fontScale="92500" lnSpcReduction="10000"/>
          </a:bodyPr>
          <a:lstStyle/>
          <a:p>
            <a:r>
              <a:rPr lang="es-ES" sz="2800" b="1" dirty="0" smtClean="0">
                <a:solidFill>
                  <a:srgbClr val="E278B0"/>
                </a:solidFill>
                <a:latin typeface="Monotype Corsiva" pitchFamily="66" charset="0"/>
              </a:rPr>
              <a:t>Yolanda Violeta</a:t>
            </a:r>
            <a:endParaRPr lang="es-ES" sz="2800" b="1" dirty="0">
              <a:solidFill>
                <a:srgbClr val="E278B0"/>
              </a:solidFill>
              <a:latin typeface="Monotype Corsiva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03848" y="4892325"/>
            <a:ext cx="26642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E278B0"/>
                </a:solidFill>
                <a:latin typeface="Monotype Corsiva" pitchFamily="66" charset="0"/>
              </a:rPr>
              <a:t>Diseño: </a:t>
            </a:r>
            <a:r>
              <a:rPr lang="es-ES" sz="2400" b="1" dirty="0" err="1" smtClean="0">
                <a:solidFill>
                  <a:srgbClr val="E278B0"/>
                </a:solidFill>
                <a:latin typeface="Monotype Corsiva" pitchFamily="66" charset="0"/>
              </a:rPr>
              <a:t>Amore</a:t>
            </a:r>
            <a:endParaRPr lang="es-ES" sz="2400" b="1" dirty="0" smtClean="0">
              <a:solidFill>
                <a:srgbClr val="E278B0"/>
              </a:solidFill>
              <a:latin typeface="Monotype Corsiva" pitchFamily="66" charset="0"/>
            </a:endParaRPr>
          </a:p>
          <a:p>
            <a:r>
              <a:rPr lang="es-ES" sz="2400" b="1" dirty="0" smtClean="0">
                <a:solidFill>
                  <a:srgbClr val="E278B0"/>
                </a:solidFill>
                <a:latin typeface="Monotype Corsiva" pitchFamily="66" charset="0"/>
              </a:rPr>
              <a:t>Tema: </a:t>
            </a:r>
            <a:r>
              <a:rPr lang="es-ES" sz="2400" b="1" dirty="0" err="1" smtClean="0">
                <a:solidFill>
                  <a:srgbClr val="E278B0"/>
                </a:solidFill>
                <a:latin typeface="Monotype Corsiva" pitchFamily="66" charset="0"/>
              </a:rPr>
              <a:t>FelizAño</a:t>
            </a:r>
            <a:r>
              <a:rPr lang="es-ES" sz="2400" b="1" dirty="0" smtClean="0">
                <a:solidFill>
                  <a:srgbClr val="E278B0"/>
                </a:solidFill>
                <a:latin typeface="Monotype Corsiva" pitchFamily="66" charset="0"/>
              </a:rPr>
              <a:t> 2014</a:t>
            </a:r>
            <a:endParaRPr lang="es-ES" sz="2400" b="1" dirty="0">
              <a:solidFill>
                <a:srgbClr val="E278B0"/>
              </a:solidFill>
              <a:latin typeface="Monotype Corsiva" pitchFamily="66" charset="0"/>
            </a:endParaRPr>
          </a:p>
          <a:p>
            <a:r>
              <a:rPr lang="es-ES" sz="2400" b="1" dirty="0" smtClean="0">
                <a:solidFill>
                  <a:srgbClr val="E278B0"/>
                </a:solidFill>
                <a:latin typeface="Monotype Corsiva" pitchFamily="66" charset="0"/>
              </a:rPr>
              <a:t>Amigo :Maracaibo</a:t>
            </a:r>
          </a:p>
          <a:p>
            <a:endParaRPr lang="es-ES" sz="2400" b="1" dirty="0">
              <a:solidFill>
                <a:srgbClr val="E278B0"/>
              </a:solidFill>
              <a:latin typeface="Monotype Corsiva" pitchFamily="66" charset="0"/>
            </a:endParaRPr>
          </a:p>
        </p:txBody>
      </p:sp>
      <p:pic>
        <p:nvPicPr>
          <p:cNvPr id="8" name="Picture 4" descr="http://ellibrodepaula.files.wordpress.com/2011/04/baila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6192" y="3922895"/>
            <a:ext cx="2242883" cy="1803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 rot="19794934">
            <a:off x="5176313" y="1820097"/>
            <a:ext cx="426203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C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Feliz Año 2014</a:t>
            </a:r>
            <a:endParaRPr lang="es-ES" sz="36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C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99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doors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:sndAc>
          <p:endSnd/>
        </p:sndAc>
      </p:transition>
    </mc:Choice>
    <mc:Fallback xmlns="">
      <p:transition spd="slow" advTm="8000"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sentación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Presentación.pps</Template>
  <TotalTime>14</TotalTime>
  <Words>322</Words>
  <Application>Microsoft Office PowerPoint</Application>
  <PresentationFormat>Presentación en pantalla (4:3)</PresentationFormat>
  <Paragraphs>109</Paragraphs>
  <Slides>12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Presentación</vt:lpstr>
      <vt:lpstr>Diseño predeterminado</vt:lpstr>
      <vt:lpstr>Presentación de PowerPoint</vt:lpstr>
      <vt:lpstr>Álbum de fotografías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1</cp:revision>
  <dcterms:created xsi:type="dcterms:W3CDTF">2013-12-27T02:18:50Z</dcterms:created>
  <dcterms:modified xsi:type="dcterms:W3CDTF">2013-12-27T02:33:25Z</dcterms:modified>
</cp:coreProperties>
</file>