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2" r:id="rId3"/>
    <p:sldId id="257" r:id="rId4"/>
    <p:sldId id="277" r:id="rId5"/>
    <p:sldId id="262" r:id="rId6"/>
    <p:sldId id="256" r:id="rId7"/>
    <p:sldId id="275" r:id="rId8"/>
    <p:sldId id="266" r:id="rId9"/>
    <p:sldId id="258" r:id="rId10"/>
    <p:sldId id="260" r:id="rId11"/>
    <p:sldId id="261" r:id="rId12"/>
    <p:sldId id="278" r:id="rId13"/>
    <p:sldId id="259" r:id="rId14"/>
    <p:sldId id="263" r:id="rId15"/>
    <p:sldId id="264" r:id="rId16"/>
    <p:sldId id="267" r:id="rId17"/>
    <p:sldId id="269" r:id="rId18"/>
    <p:sldId id="268" r:id="rId19"/>
    <p:sldId id="280" r:id="rId20"/>
    <p:sldId id="276" r:id="rId21"/>
    <p:sldId id="281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NxY0CNAjLy8IIsPLM3pQ==" hashData="bML1ma8OcaAcSDJE3SyFOZqoF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C4CD-4E27-428A-B13F-6862259439F1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3FC7D-8908-45EC-9339-CDD1095C11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4860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EF61-19C9-4819-B466-5402C3884EB6}" type="datetimeFigureOut">
              <a:rPr lang="es-ES" smtClean="0"/>
              <a:pPr/>
              <a:t>26/12/2019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0.gif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1.bp.blogspot.com/-BdLjU_RAFjM/XbuXsNsK8fI/AAAAAAABJsM/pA3Iw0ZGIHQDrfNKyr8YXJmEqzuesQV_ACLcBGAsYHQ/s1600/202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22"/>
            <a:ext cx="9144000" cy="683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5533246"/>
            <a:ext cx="785817" cy="8770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-26033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9324491"/>
      </p:ext>
    </p:extLst>
  </p:cSld>
  <p:clrMapOvr>
    <a:masterClrMapping/>
  </p:clrMapOvr>
  <p:transition spd="slow" advTm="15000">
    <p:checker dir="vert"/>
    <p:sndAc>
      <p:stSnd>
        <p:snd r:embed="rId2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473005"/>
            <a:ext cx="8001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año nuevo solo recordamos que no cumplimos lo que prometimos hacer durante el nuevo año y una vez más nos comprometemos a “cumplirlo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”.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098" name="Picture 2" descr="https://1.bp.blogspot.com/-ILfgItEsWVg/XbuX6_lYmDI/AAAAAAABJsY/n_RSlu-bGJoiMCB_26MwAaI5LIQ0Ybh-ACLcBGAsYHQ/s640/2020%2Bfel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23"/>
            <a:ext cx="9036497" cy="530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Nochevie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2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4993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 AÑO 2.020</a:t>
            </a:r>
            <a:endParaRPr lang="es-ES" sz="5400" b="1" cap="none" spc="50" dirty="0">
              <a:ln w="11430"/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Roguemos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los niños que son víctimas de maltrato, abuso sexual y del abandono.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Pidamos también por quienes nos gobiernan, por los diputados y por los senadores que su cargo que tienen estén conscientes de que no es para medir poderes, si fueron elegidos es para que nos ayuden a mejorar y sobre todo no olviden que nos representan a cada uno de nosotros, así que ojalá que ya no piensen únicamente en ellos 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mismos.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0" name="Picture 2" descr="https://1.bp.blogspot.com/-QqsKTHlMrhk/XbuX6rEBfWI/AAAAAAABJsU/2YHOamjggC0FK9KavN189_pckCxD7KD2gCEwYBhgL/s640/a%25C3%25B1o%2Bnuevo%2B2020%2B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38" y="-19050"/>
            <a:ext cx="6806724" cy="482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1.bp.blogspot.com/-KcPKcwD-2oE/XbuX7KglWHI/AAAAAAABJso/0B-iU_F7taQnxh4v23KBNUBmwSG1Lo7fgCEwYBhgL/s640/feliz%2B2020%2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1"/>
            <a:ext cx="9121415" cy="522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0034" y="5500702"/>
            <a:ext cx="8072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año nuevo más, ¿quién olvida al año que terminó? Al año viejo nadie lo olvida por que estuvo lleno de acontecimientos muy importantes y muy tristes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017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.whicdn.com/images/20203902/New-Year-Champagne-Greetings-2011-2012_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5657671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Recuerda </a:t>
            </a:r>
            <a:r>
              <a:rPr lang="es-ES" sz="24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 un barco que se encuentra en altamar para que no naufrague, todos los que se encuentran tienen que trabajar en equipo y organizadamente</a:t>
            </a:r>
            <a:r>
              <a:rPr lang="es-ES" sz="20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4.bp.blogspot.com/-4uiNJ0U25Js/Tv9t76tWnfI/AAAAAAAACk4/QW7l8PxVNqc/s1600/mensagens-de-ano-novo+%25281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2939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143512"/>
            <a:ext cx="8429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siento que más que hacer “dietas” piensa que no se trata de bajar o subir de peso, más que “comprometernos” a dejar de hacer ciertas cosas que sabemos de antemano que no es tan fácil dejar de 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hacer.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año tengamos que subir un “peldaño”, no bajarlo, pensemos cómo podemos darle solución al problema de las personas que padecen de hambruna, pidamos y roguemos para que la solución de los problemas y las diferencias que existen entre las naciones no tenga que ser con la 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guerra. 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0" name="Picture 2" descr="Resultado de imagen de feliz 2020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013" y="116632"/>
            <a:ext cx="4762500" cy="521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35896" y="5036545"/>
            <a:ext cx="1800200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20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000636"/>
            <a:ext cx="8286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la delincuencia y el narcotráfico se combata conforme a derecho, pidamos por los que están en los reclusorios del mundo para que se regeneren y sean personas de bien lo más pronto posible, pidamos y roguemos por los ancianos del mundo que son las personas que más experiencia tienen de la vida y escuchemos sus palabras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218" name="Picture 2" descr="Resultado de imagen de feliz 2020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442"/>
            <a:ext cx="6660232" cy="475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-17464"/>
            <a:ext cx="9304371" cy="730411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1357298"/>
            <a:ext cx="2714644" cy="5262979"/>
          </a:xfrm>
          <a:prstGeom prst="rect">
            <a:avLst/>
          </a:prstGeom>
          <a:solidFill>
            <a:srgbClr val="FFFF00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para que nuestros hermanos que son médicos y científicos encuentren la cura lo más pronto posible para las nuevas enfermedades que día con día aparecen en el mundo y que están matando a la raza humana.</a:t>
            </a:r>
            <a:endParaRPr lang="es-ES" sz="2400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1000">
    <p:checker dir="vert"/>
    <p:sndAc>
      <p:stSnd loop="1">
        <p:snd r:embed="rId3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500702"/>
            <a:ext cx="82153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IMPORTANTE es que cada año seamos mejores seres humanos, más humildes, más tratables con los demás, que las metas que nos propongamos sean alcanzables para que cada año la superemos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22" name="Picture 2" descr="https://1.bp.blogspot.com/-5YSIUH-NBqQ/XbuX6v1xAXI/AAAAAAABJsQ/mshpJMBiDcseVZBBg_cuKTOlt1DAPWrBwCEwYBhgL/s640/a%25C3%25B1o%2Bnuevo%2B20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99"/>
            <a:ext cx="9144001" cy="530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-media-cache-ak0.pinimg.com/originals/c2/48/fb/c248fbc27c30e86635cd8679bb8534c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677" cy="735809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786454"/>
            <a:ext cx="8072462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Midiendo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quién tiene más poder por que los únicos perjudicados somos cada uno de los que vivimos en este País</a:t>
            </a:r>
            <a:r>
              <a:rPr lang="es-ES" sz="2400" b="1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00702"/>
            <a:ext cx="9001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4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en el mundo prevalezca la paz, eliminemos los odios, las venganzas, las mentiras, las infidelidades y hagamos que reine el RESPETO mundial</a:t>
            </a:r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0" name="Picture 2" descr="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85728"/>
            <a:ext cx="6846221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96" cy="6882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5143512"/>
            <a:ext cx="3714776" cy="1323439"/>
          </a:xfrm>
          <a:prstGeom prst="rect">
            <a:avLst/>
          </a:prstGeom>
          <a:solidFill>
            <a:srgbClr val="FFFF00">
              <a:alpha val="3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Piensa </a:t>
            </a:r>
            <a:r>
              <a:rPr lang="es-ES" sz="20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te recuerdo que nuestro “barco” es nuestro mundo y en el habitamos cada uno de nosotros que somos seres humanos</a:t>
            </a:r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500826" y="-24156"/>
            <a:ext cx="6215106" cy="6882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j6O9kOZNK_s/U_gcepinc8I/AAAAAAAACUY/4XZF-7yUXfI/s1600/frases%2Brom%C3%A1nticas%2Bde%2Bamor%2B2015%2B-%2B2016%2B%2B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286388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Así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un barco en altamar que está solo y los marineros son los responsables de que ese barco siga a flote, de la misma manera nuestro planeta está en el Universo solo y los seres humanos somos los responsables que siga existiendo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5325"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55576" y="5229200"/>
            <a:ext cx="75277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Siento </a:t>
            </a:r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de ésta forma </a:t>
            </a:r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tan luminosa es </a:t>
            </a:r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debemos desearnos feliz inicio de Año Nuevo.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¡Feliz Año Nuevo!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194" name="Picture 2" descr="Resultado de imagen de feliz 2020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71" y="904125"/>
            <a:ext cx="7656785" cy="430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166154"/>
            <a:ext cx="6552728" cy="733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367644" y="1730471"/>
            <a:ext cx="640871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Y FELIZ AÑO NUEVO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35782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1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63688" y="5522412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2020</Template>
  <TotalTime>15</TotalTime>
  <Words>570</Words>
  <Application>Microsoft Office PowerPoint</Application>
  <PresentationFormat>Presentación en pantalla (4:3)</PresentationFormat>
  <Paragraphs>22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FELIZ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2019-12-26T08:24:20Z</dcterms:created>
  <dcterms:modified xsi:type="dcterms:W3CDTF">2019-12-26T08:39:21Z</dcterms:modified>
</cp:coreProperties>
</file>