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wdp" ContentType="image/vnd.ms-photo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6" r:id="rId3"/>
    <p:sldId id="311" r:id="rId4"/>
    <p:sldId id="288" r:id="rId5"/>
    <p:sldId id="310" r:id="rId6"/>
    <p:sldId id="275" r:id="rId7"/>
    <p:sldId id="272" r:id="rId8"/>
    <p:sldId id="267" r:id="rId9"/>
    <p:sldId id="314" r:id="rId10"/>
  </p:sldIdLst>
  <p:sldSz cx="10801350" cy="7056438"/>
  <p:notesSz cx="6858000" cy="9144000"/>
  <p:defaultTextStyle>
    <a:defPPr>
      <a:defRPr lang="es-ES"/>
    </a:defPPr>
    <a:lvl1pPr marL="0" algn="l" defTabSz="1020379" rtl="0" eaLnBrk="1" latinLnBrk="0" hangingPunct="1">
      <a:defRPr sz="2000" kern="1200">
        <a:solidFill>
          <a:schemeClr val="tx1"/>
        </a:solidFill>
        <a:latin typeface="+mn-lt"/>
        <a:ea typeface="+mn-ea"/>
        <a:cs typeface="+mn-cs"/>
      </a:defRPr>
    </a:lvl1pPr>
    <a:lvl2pPr marL="510189" algn="l" defTabSz="1020379" rtl="0" eaLnBrk="1" latinLnBrk="0" hangingPunct="1">
      <a:defRPr sz="2000" kern="1200">
        <a:solidFill>
          <a:schemeClr val="tx1"/>
        </a:solidFill>
        <a:latin typeface="+mn-lt"/>
        <a:ea typeface="+mn-ea"/>
        <a:cs typeface="+mn-cs"/>
      </a:defRPr>
    </a:lvl2pPr>
    <a:lvl3pPr marL="1020379" algn="l" defTabSz="1020379" rtl="0" eaLnBrk="1" latinLnBrk="0" hangingPunct="1">
      <a:defRPr sz="2000" kern="1200">
        <a:solidFill>
          <a:schemeClr val="tx1"/>
        </a:solidFill>
        <a:latin typeface="+mn-lt"/>
        <a:ea typeface="+mn-ea"/>
        <a:cs typeface="+mn-cs"/>
      </a:defRPr>
    </a:lvl3pPr>
    <a:lvl4pPr marL="1530568" algn="l" defTabSz="1020379" rtl="0" eaLnBrk="1" latinLnBrk="0" hangingPunct="1">
      <a:defRPr sz="2000" kern="1200">
        <a:solidFill>
          <a:schemeClr val="tx1"/>
        </a:solidFill>
        <a:latin typeface="+mn-lt"/>
        <a:ea typeface="+mn-ea"/>
        <a:cs typeface="+mn-cs"/>
      </a:defRPr>
    </a:lvl4pPr>
    <a:lvl5pPr marL="2040758" algn="l" defTabSz="1020379" rtl="0" eaLnBrk="1" latinLnBrk="0" hangingPunct="1">
      <a:defRPr sz="2000" kern="1200">
        <a:solidFill>
          <a:schemeClr val="tx1"/>
        </a:solidFill>
        <a:latin typeface="+mn-lt"/>
        <a:ea typeface="+mn-ea"/>
        <a:cs typeface="+mn-cs"/>
      </a:defRPr>
    </a:lvl5pPr>
    <a:lvl6pPr marL="2550947" algn="l" defTabSz="1020379" rtl="0" eaLnBrk="1" latinLnBrk="0" hangingPunct="1">
      <a:defRPr sz="2000" kern="1200">
        <a:solidFill>
          <a:schemeClr val="tx1"/>
        </a:solidFill>
        <a:latin typeface="+mn-lt"/>
        <a:ea typeface="+mn-ea"/>
        <a:cs typeface="+mn-cs"/>
      </a:defRPr>
    </a:lvl6pPr>
    <a:lvl7pPr marL="3061137" algn="l" defTabSz="1020379" rtl="0" eaLnBrk="1" latinLnBrk="0" hangingPunct="1">
      <a:defRPr sz="2000" kern="1200">
        <a:solidFill>
          <a:schemeClr val="tx1"/>
        </a:solidFill>
        <a:latin typeface="+mn-lt"/>
        <a:ea typeface="+mn-ea"/>
        <a:cs typeface="+mn-cs"/>
      </a:defRPr>
    </a:lvl7pPr>
    <a:lvl8pPr marL="3571326" algn="l" defTabSz="1020379" rtl="0" eaLnBrk="1" latinLnBrk="0" hangingPunct="1">
      <a:defRPr sz="2000" kern="1200">
        <a:solidFill>
          <a:schemeClr val="tx1"/>
        </a:solidFill>
        <a:latin typeface="+mn-lt"/>
        <a:ea typeface="+mn-ea"/>
        <a:cs typeface="+mn-cs"/>
      </a:defRPr>
    </a:lvl8pPr>
    <a:lvl9pPr marL="4081516" algn="l" defTabSz="1020379" rtl="0" eaLnBrk="1" latinLnBrk="0" hangingPunct="1">
      <a:defRPr sz="20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NSLPUWnmSdySEF2wWSZJ3g==" hashData="XvWBzNHYGXG3Zl/8Or1LMIDVOS4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loop="1" showNarration="1">
    <p:kiosk/>
    <p:sldRg st="1" end="8"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60" d="100"/>
          <a:sy n="60" d="100"/>
        </p:scale>
        <p:origin x="60" y="-306"/>
      </p:cViewPr>
      <p:guideLst>
        <p:guide orient="horz" pos="2223"/>
        <p:guide pos="3402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theme" Target="theme/theme1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presProps" Target="presProps.xml"/><Relationship Id="rId5" Type="http://schemas.openxmlformats.org/officeDocument/2006/relationships/slide" Target="slides/slide3.xml"/><Relationship Id="rId10" Type="http://schemas.openxmlformats.org/officeDocument/2006/relationships/slide" Target="slides/slide8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810101" y="2192070"/>
            <a:ext cx="9181148" cy="1512561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620203" y="3998648"/>
            <a:ext cx="7560945" cy="1803312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51018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02037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53056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04075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55094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06113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57132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08151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DC2163-92B1-46E8-8F0D-310A5DFC602E}" type="datetimeFigureOut">
              <a:rPr lang="es-ES" smtClean="0"/>
              <a:t>29/12/2018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54C9DF-D9C6-4E93-9502-13F9EC055AFE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484317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400">
        <p14:doors dir="vert"/>
      </p:transition>
    </mc:Choice>
    <mc:Fallback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DC2163-92B1-46E8-8F0D-310A5DFC602E}" type="datetimeFigureOut">
              <a:rPr lang="es-ES" smtClean="0"/>
              <a:t>29/12/2018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54C9DF-D9C6-4E93-9502-13F9EC055AFE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6920062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400">
        <p14:doors dir="vert"/>
      </p:transition>
    </mc:Choice>
    <mc:Fallback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853232" y="4534415"/>
            <a:ext cx="9181148" cy="1401487"/>
          </a:xfrm>
        </p:spPr>
        <p:txBody>
          <a:bodyPr anchor="t"/>
          <a:lstStyle>
            <a:lvl1pPr algn="l">
              <a:defRPr sz="45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853232" y="2990820"/>
            <a:ext cx="9181148" cy="1543595"/>
          </a:xfrm>
        </p:spPr>
        <p:txBody>
          <a:bodyPr anchor="b"/>
          <a:lstStyle>
            <a:lvl1pPr marL="0" indent="0">
              <a:buNone/>
              <a:defRPr sz="2200">
                <a:solidFill>
                  <a:schemeClr val="tx1">
                    <a:tint val="75000"/>
                  </a:schemeClr>
                </a:solidFill>
              </a:defRPr>
            </a:lvl1pPr>
            <a:lvl2pPr marL="510189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1020379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530568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2040758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550947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3061137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571326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4081516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DC2163-92B1-46E8-8F0D-310A5DFC602E}" type="datetimeFigureOut">
              <a:rPr lang="es-ES" smtClean="0"/>
              <a:t>29/12/2018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54C9DF-D9C6-4E93-9502-13F9EC055AFE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0635264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400">
        <p14:doors dir="vert"/>
      </p:transition>
    </mc:Choice>
    <mc:Fallback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540068" y="1646503"/>
            <a:ext cx="4770596" cy="4656923"/>
          </a:xfrm>
        </p:spPr>
        <p:txBody>
          <a:bodyPr/>
          <a:lstStyle>
            <a:lvl1pPr>
              <a:defRPr sz="3100"/>
            </a:lvl1pPr>
            <a:lvl2pPr>
              <a:defRPr sz="2700"/>
            </a:lvl2pPr>
            <a:lvl3pPr>
              <a:defRPr sz="22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5490686" y="1646503"/>
            <a:ext cx="4770596" cy="4656923"/>
          </a:xfrm>
        </p:spPr>
        <p:txBody>
          <a:bodyPr/>
          <a:lstStyle>
            <a:lvl1pPr>
              <a:defRPr sz="3100"/>
            </a:lvl1pPr>
            <a:lvl2pPr>
              <a:defRPr sz="2700"/>
            </a:lvl2pPr>
            <a:lvl3pPr>
              <a:defRPr sz="22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DC2163-92B1-46E8-8F0D-310A5DFC602E}" type="datetimeFigureOut">
              <a:rPr lang="es-ES" smtClean="0"/>
              <a:t>29/12/2018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54C9DF-D9C6-4E93-9502-13F9EC055AFE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6720740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400">
        <p14:doors dir="vert"/>
      </p:transition>
    </mc:Choice>
    <mc:Fallback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540068" y="1579532"/>
            <a:ext cx="4772472" cy="658274"/>
          </a:xfrm>
        </p:spPr>
        <p:txBody>
          <a:bodyPr anchor="b"/>
          <a:lstStyle>
            <a:lvl1pPr marL="0" indent="0">
              <a:buNone/>
              <a:defRPr sz="2700" b="1"/>
            </a:lvl1pPr>
            <a:lvl2pPr marL="510189" indent="0">
              <a:buNone/>
              <a:defRPr sz="2200" b="1"/>
            </a:lvl2pPr>
            <a:lvl3pPr marL="1020379" indent="0">
              <a:buNone/>
              <a:defRPr sz="2000" b="1"/>
            </a:lvl3pPr>
            <a:lvl4pPr marL="1530568" indent="0">
              <a:buNone/>
              <a:defRPr sz="1800" b="1"/>
            </a:lvl4pPr>
            <a:lvl5pPr marL="2040758" indent="0">
              <a:buNone/>
              <a:defRPr sz="1800" b="1"/>
            </a:lvl5pPr>
            <a:lvl6pPr marL="2550947" indent="0">
              <a:buNone/>
              <a:defRPr sz="1800" b="1"/>
            </a:lvl6pPr>
            <a:lvl7pPr marL="3061137" indent="0">
              <a:buNone/>
              <a:defRPr sz="1800" b="1"/>
            </a:lvl7pPr>
            <a:lvl8pPr marL="3571326" indent="0">
              <a:buNone/>
              <a:defRPr sz="1800" b="1"/>
            </a:lvl8pPr>
            <a:lvl9pPr marL="4081516" indent="0">
              <a:buNone/>
              <a:defRPr sz="18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540068" y="2237805"/>
            <a:ext cx="4772472" cy="4065620"/>
          </a:xfrm>
        </p:spPr>
        <p:txBody>
          <a:bodyPr/>
          <a:lstStyle>
            <a:lvl1pPr>
              <a:defRPr sz="27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5486936" y="1579532"/>
            <a:ext cx="4774347" cy="658274"/>
          </a:xfrm>
        </p:spPr>
        <p:txBody>
          <a:bodyPr anchor="b"/>
          <a:lstStyle>
            <a:lvl1pPr marL="0" indent="0">
              <a:buNone/>
              <a:defRPr sz="2700" b="1"/>
            </a:lvl1pPr>
            <a:lvl2pPr marL="510189" indent="0">
              <a:buNone/>
              <a:defRPr sz="2200" b="1"/>
            </a:lvl2pPr>
            <a:lvl3pPr marL="1020379" indent="0">
              <a:buNone/>
              <a:defRPr sz="2000" b="1"/>
            </a:lvl3pPr>
            <a:lvl4pPr marL="1530568" indent="0">
              <a:buNone/>
              <a:defRPr sz="1800" b="1"/>
            </a:lvl4pPr>
            <a:lvl5pPr marL="2040758" indent="0">
              <a:buNone/>
              <a:defRPr sz="1800" b="1"/>
            </a:lvl5pPr>
            <a:lvl6pPr marL="2550947" indent="0">
              <a:buNone/>
              <a:defRPr sz="1800" b="1"/>
            </a:lvl6pPr>
            <a:lvl7pPr marL="3061137" indent="0">
              <a:buNone/>
              <a:defRPr sz="1800" b="1"/>
            </a:lvl7pPr>
            <a:lvl8pPr marL="3571326" indent="0">
              <a:buNone/>
              <a:defRPr sz="1800" b="1"/>
            </a:lvl8pPr>
            <a:lvl9pPr marL="4081516" indent="0">
              <a:buNone/>
              <a:defRPr sz="18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5486936" y="2237805"/>
            <a:ext cx="4774347" cy="4065620"/>
          </a:xfrm>
        </p:spPr>
        <p:txBody>
          <a:bodyPr/>
          <a:lstStyle>
            <a:lvl1pPr>
              <a:defRPr sz="27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DC2163-92B1-46E8-8F0D-310A5DFC602E}" type="datetimeFigureOut">
              <a:rPr lang="es-ES" smtClean="0"/>
              <a:t>29/12/2018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54C9DF-D9C6-4E93-9502-13F9EC055AFE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937322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400">
        <p14:doors dir="vert"/>
      </p:transition>
    </mc:Choice>
    <mc:Fallback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DC2163-92B1-46E8-8F0D-310A5DFC602E}" type="datetimeFigureOut">
              <a:rPr lang="es-ES" smtClean="0"/>
              <a:t>29/12/2018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54C9DF-D9C6-4E93-9502-13F9EC055AFE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76397634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400">
        <p14:doors dir="vert"/>
      </p:transition>
    </mc:Choice>
    <mc:Fallback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DC2163-92B1-46E8-8F0D-310A5DFC602E}" type="datetimeFigureOut">
              <a:rPr lang="es-ES" smtClean="0"/>
              <a:t>29/12/2018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54C9DF-D9C6-4E93-9502-13F9EC055AFE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3435917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400">
        <p14:doors dir="vert"/>
      </p:transition>
    </mc:Choice>
    <mc:Fallback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540068" y="280951"/>
            <a:ext cx="3553570" cy="1195674"/>
          </a:xfrm>
        </p:spPr>
        <p:txBody>
          <a:bodyPr anchor="b"/>
          <a:lstStyle>
            <a:lvl1pPr algn="l">
              <a:defRPr sz="22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223028" y="280951"/>
            <a:ext cx="6038255" cy="6022474"/>
          </a:xfrm>
        </p:spPr>
        <p:txBody>
          <a:bodyPr/>
          <a:lstStyle>
            <a:lvl1pPr>
              <a:defRPr sz="3600"/>
            </a:lvl1pPr>
            <a:lvl2pPr>
              <a:defRPr sz="3100"/>
            </a:lvl2pPr>
            <a:lvl3pPr>
              <a:defRPr sz="2700"/>
            </a:lvl3pPr>
            <a:lvl4pPr>
              <a:defRPr sz="2200"/>
            </a:lvl4pPr>
            <a:lvl5pPr>
              <a:defRPr sz="2200"/>
            </a:lvl5pPr>
            <a:lvl6pPr>
              <a:defRPr sz="2200"/>
            </a:lvl6pPr>
            <a:lvl7pPr>
              <a:defRPr sz="2200"/>
            </a:lvl7pPr>
            <a:lvl8pPr>
              <a:defRPr sz="2200"/>
            </a:lvl8pPr>
            <a:lvl9pPr>
              <a:defRPr sz="22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540068" y="1476626"/>
            <a:ext cx="3553570" cy="4826800"/>
          </a:xfrm>
        </p:spPr>
        <p:txBody>
          <a:bodyPr/>
          <a:lstStyle>
            <a:lvl1pPr marL="0" indent="0">
              <a:buNone/>
              <a:defRPr sz="1600"/>
            </a:lvl1pPr>
            <a:lvl2pPr marL="510189" indent="0">
              <a:buNone/>
              <a:defRPr sz="1300"/>
            </a:lvl2pPr>
            <a:lvl3pPr marL="1020379" indent="0">
              <a:buNone/>
              <a:defRPr sz="1100"/>
            </a:lvl3pPr>
            <a:lvl4pPr marL="1530568" indent="0">
              <a:buNone/>
              <a:defRPr sz="1000"/>
            </a:lvl4pPr>
            <a:lvl5pPr marL="2040758" indent="0">
              <a:buNone/>
              <a:defRPr sz="1000"/>
            </a:lvl5pPr>
            <a:lvl6pPr marL="2550947" indent="0">
              <a:buNone/>
              <a:defRPr sz="1000"/>
            </a:lvl6pPr>
            <a:lvl7pPr marL="3061137" indent="0">
              <a:buNone/>
              <a:defRPr sz="1000"/>
            </a:lvl7pPr>
            <a:lvl8pPr marL="3571326" indent="0">
              <a:buNone/>
              <a:defRPr sz="1000"/>
            </a:lvl8pPr>
            <a:lvl9pPr marL="4081516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DC2163-92B1-46E8-8F0D-310A5DFC602E}" type="datetimeFigureOut">
              <a:rPr lang="es-ES" smtClean="0"/>
              <a:t>29/12/2018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54C9DF-D9C6-4E93-9502-13F9EC055AFE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589720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400">
        <p14:doors dir="vert"/>
      </p:transition>
    </mc:Choice>
    <mc:Fallback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2117140" y="4939506"/>
            <a:ext cx="6480810" cy="583137"/>
          </a:xfrm>
        </p:spPr>
        <p:txBody>
          <a:bodyPr anchor="b"/>
          <a:lstStyle>
            <a:lvl1pPr algn="l">
              <a:defRPr sz="22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2117140" y="630506"/>
            <a:ext cx="6480810" cy="4233863"/>
          </a:xfrm>
        </p:spPr>
        <p:txBody>
          <a:bodyPr/>
          <a:lstStyle>
            <a:lvl1pPr marL="0" indent="0">
              <a:buNone/>
              <a:defRPr sz="3600"/>
            </a:lvl1pPr>
            <a:lvl2pPr marL="510189" indent="0">
              <a:buNone/>
              <a:defRPr sz="3100"/>
            </a:lvl2pPr>
            <a:lvl3pPr marL="1020379" indent="0">
              <a:buNone/>
              <a:defRPr sz="2700"/>
            </a:lvl3pPr>
            <a:lvl4pPr marL="1530568" indent="0">
              <a:buNone/>
              <a:defRPr sz="2200"/>
            </a:lvl4pPr>
            <a:lvl5pPr marL="2040758" indent="0">
              <a:buNone/>
              <a:defRPr sz="2200"/>
            </a:lvl5pPr>
            <a:lvl6pPr marL="2550947" indent="0">
              <a:buNone/>
              <a:defRPr sz="2200"/>
            </a:lvl6pPr>
            <a:lvl7pPr marL="3061137" indent="0">
              <a:buNone/>
              <a:defRPr sz="2200"/>
            </a:lvl7pPr>
            <a:lvl8pPr marL="3571326" indent="0">
              <a:buNone/>
              <a:defRPr sz="2200"/>
            </a:lvl8pPr>
            <a:lvl9pPr marL="4081516" indent="0">
              <a:buNone/>
              <a:defRPr sz="22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2117140" y="5522643"/>
            <a:ext cx="6480810" cy="828151"/>
          </a:xfrm>
        </p:spPr>
        <p:txBody>
          <a:bodyPr/>
          <a:lstStyle>
            <a:lvl1pPr marL="0" indent="0">
              <a:buNone/>
              <a:defRPr sz="1600"/>
            </a:lvl1pPr>
            <a:lvl2pPr marL="510189" indent="0">
              <a:buNone/>
              <a:defRPr sz="1300"/>
            </a:lvl2pPr>
            <a:lvl3pPr marL="1020379" indent="0">
              <a:buNone/>
              <a:defRPr sz="1100"/>
            </a:lvl3pPr>
            <a:lvl4pPr marL="1530568" indent="0">
              <a:buNone/>
              <a:defRPr sz="1000"/>
            </a:lvl4pPr>
            <a:lvl5pPr marL="2040758" indent="0">
              <a:buNone/>
              <a:defRPr sz="1000"/>
            </a:lvl5pPr>
            <a:lvl6pPr marL="2550947" indent="0">
              <a:buNone/>
              <a:defRPr sz="1000"/>
            </a:lvl6pPr>
            <a:lvl7pPr marL="3061137" indent="0">
              <a:buNone/>
              <a:defRPr sz="1000"/>
            </a:lvl7pPr>
            <a:lvl8pPr marL="3571326" indent="0">
              <a:buNone/>
              <a:defRPr sz="1000"/>
            </a:lvl8pPr>
            <a:lvl9pPr marL="4081516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DC2163-92B1-46E8-8F0D-310A5DFC602E}" type="datetimeFigureOut">
              <a:rPr lang="es-ES" smtClean="0"/>
              <a:t>29/12/2018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54C9DF-D9C6-4E93-9502-13F9EC055AFE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84497442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400">
        <p14:doors dir="vert"/>
      </p:transition>
    </mc:Choice>
    <mc:Fallback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DC2163-92B1-46E8-8F0D-310A5DFC602E}" type="datetimeFigureOut">
              <a:rPr lang="es-ES" smtClean="0"/>
              <a:t>29/12/2018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54C9DF-D9C6-4E93-9502-13F9EC055AFE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42049378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400">
        <p14:doors dir="vert"/>
      </p:transition>
    </mc:Choice>
    <mc:Fallback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7830979" y="282585"/>
            <a:ext cx="2430304" cy="6020840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540067" y="282585"/>
            <a:ext cx="7110889" cy="6020840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DC2163-92B1-46E8-8F0D-310A5DFC602E}" type="datetimeFigureOut">
              <a:rPr lang="es-ES" smtClean="0"/>
              <a:t>29/12/2018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54C9DF-D9C6-4E93-9502-13F9EC055AFE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6475807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400">
        <p14:doors dir="vert"/>
      </p:transition>
    </mc:Choice>
    <mc:Fallback>
      <p:transition spd="slow">
        <p:fade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810101" y="2192085"/>
            <a:ext cx="9181148" cy="1512561"/>
          </a:xfrm>
          <a:prstGeom prst="rect">
            <a:avLst/>
          </a:prstGeom>
        </p:spPr>
        <p:txBody>
          <a:bodyPr lIns="101778" tIns="50886" rIns="101778" bIns="50886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620203" y="3998649"/>
            <a:ext cx="7560945" cy="1803313"/>
          </a:xfrm>
          <a:prstGeom prst="rect">
            <a:avLst/>
          </a:prstGeom>
        </p:spPr>
        <p:txBody>
          <a:bodyPr lIns="101778" tIns="50886" rIns="101778" bIns="50886"/>
          <a:lstStyle>
            <a:lvl1pPr marL="0" indent="0" algn="ctr">
              <a:buNone/>
              <a:defRPr/>
            </a:lvl1pPr>
            <a:lvl2pPr marL="508882" indent="0" algn="ctr">
              <a:buNone/>
              <a:defRPr/>
            </a:lvl2pPr>
            <a:lvl3pPr marL="1017770" indent="0" algn="ctr">
              <a:buNone/>
              <a:defRPr/>
            </a:lvl3pPr>
            <a:lvl4pPr marL="1526652" indent="0" algn="ctr">
              <a:buNone/>
              <a:defRPr/>
            </a:lvl4pPr>
            <a:lvl5pPr marL="2035534" indent="0" algn="ctr">
              <a:buNone/>
              <a:defRPr/>
            </a:lvl5pPr>
            <a:lvl6pPr marL="2544429" indent="0" algn="ctr">
              <a:buNone/>
              <a:defRPr/>
            </a:lvl6pPr>
            <a:lvl7pPr marL="3053303" indent="0" algn="ctr">
              <a:buNone/>
              <a:defRPr/>
            </a:lvl7pPr>
            <a:lvl8pPr marL="3562182" indent="0" algn="ctr">
              <a:buNone/>
              <a:defRPr/>
            </a:lvl8pPr>
            <a:lvl9pPr marL="407107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108635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400">
        <p14:doors dir="vert"/>
      </p:transition>
    </mc:Choice>
    <mc:Fallback>
      <p:transition spd="slow">
        <p:fade/>
      </p:transition>
    </mc:Fallback>
  </mc:AlternateConten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540072" y="282613"/>
            <a:ext cx="9721215" cy="1176074"/>
          </a:xfrm>
          <a:prstGeom prst="rect">
            <a:avLst/>
          </a:prstGeom>
        </p:spPr>
        <p:txBody>
          <a:bodyPr lIns="101778" tIns="50886" rIns="101778" bIns="50886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540072" y="1646503"/>
            <a:ext cx="9721215" cy="4656924"/>
          </a:xfrm>
          <a:prstGeom prst="rect">
            <a:avLst/>
          </a:prstGeom>
        </p:spPr>
        <p:txBody>
          <a:bodyPr lIns="101778" tIns="50886" rIns="101778" bIns="50886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545514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400">
        <p14:doors dir="vert"/>
      </p:transition>
    </mc:Choice>
    <mc:Fallback>
      <p:transition spd="slow">
        <p:fade/>
      </p:transition>
    </mc:Fallback>
  </mc:AlternateConten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853232" y="4534420"/>
            <a:ext cx="9181148" cy="1401488"/>
          </a:xfrm>
          <a:prstGeom prst="rect">
            <a:avLst/>
          </a:prstGeom>
        </p:spPr>
        <p:txBody>
          <a:bodyPr lIns="101778" tIns="50886" rIns="101778" bIns="50886" anchor="t"/>
          <a:lstStyle>
            <a:lvl1pPr algn="l">
              <a:defRPr sz="45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853232" y="2990823"/>
            <a:ext cx="9181148" cy="1543595"/>
          </a:xfrm>
          <a:prstGeom prst="rect">
            <a:avLst/>
          </a:prstGeom>
        </p:spPr>
        <p:txBody>
          <a:bodyPr lIns="101778" tIns="50886" rIns="101778" bIns="50886" anchor="b"/>
          <a:lstStyle>
            <a:lvl1pPr marL="0" indent="0">
              <a:buNone/>
              <a:defRPr sz="2200"/>
            </a:lvl1pPr>
            <a:lvl2pPr marL="508882" indent="0">
              <a:buNone/>
              <a:defRPr sz="2000"/>
            </a:lvl2pPr>
            <a:lvl3pPr marL="1017770" indent="0">
              <a:buNone/>
              <a:defRPr sz="1800"/>
            </a:lvl3pPr>
            <a:lvl4pPr marL="1526652" indent="0">
              <a:buNone/>
              <a:defRPr sz="1600"/>
            </a:lvl4pPr>
            <a:lvl5pPr marL="2035534" indent="0">
              <a:buNone/>
              <a:defRPr sz="1600"/>
            </a:lvl5pPr>
            <a:lvl6pPr marL="2544429" indent="0">
              <a:buNone/>
              <a:defRPr sz="1600"/>
            </a:lvl6pPr>
            <a:lvl7pPr marL="3053303" indent="0">
              <a:buNone/>
              <a:defRPr sz="1600"/>
            </a:lvl7pPr>
            <a:lvl8pPr marL="3562182" indent="0">
              <a:buNone/>
              <a:defRPr sz="1600"/>
            </a:lvl8pPr>
            <a:lvl9pPr marL="4071070" indent="0">
              <a:buNone/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792127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400">
        <p14:doors dir="vert"/>
      </p:transition>
    </mc:Choice>
    <mc:Fallback>
      <p:transition spd="slow">
        <p:fade/>
      </p:transition>
    </mc:Fallback>
  </mc:AlternateContent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540072" y="282613"/>
            <a:ext cx="9721215" cy="1176074"/>
          </a:xfrm>
          <a:prstGeom prst="rect">
            <a:avLst/>
          </a:prstGeom>
        </p:spPr>
        <p:txBody>
          <a:bodyPr lIns="101778" tIns="50886" rIns="101778" bIns="50886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540071" y="1646503"/>
            <a:ext cx="4770596" cy="4656924"/>
          </a:xfrm>
          <a:prstGeom prst="rect">
            <a:avLst/>
          </a:prstGeom>
        </p:spPr>
        <p:txBody>
          <a:bodyPr lIns="101778" tIns="50886" rIns="101778" bIns="50886"/>
          <a:lstStyle>
            <a:lvl1pPr>
              <a:defRPr sz="3100"/>
            </a:lvl1pPr>
            <a:lvl2pPr>
              <a:defRPr sz="2800"/>
            </a:lvl2pPr>
            <a:lvl3pPr>
              <a:defRPr sz="22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5490689" y="1646503"/>
            <a:ext cx="4770596" cy="4656924"/>
          </a:xfrm>
          <a:prstGeom prst="rect">
            <a:avLst/>
          </a:prstGeom>
        </p:spPr>
        <p:txBody>
          <a:bodyPr lIns="101778" tIns="50886" rIns="101778" bIns="50886"/>
          <a:lstStyle>
            <a:lvl1pPr>
              <a:defRPr sz="3100"/>
            </a:lvl1pPr>
            <a:lvl2pPr>
              <a:defRPr sz="2800"/>
            </a:lvl2pPr>
            <a:lvl3pPr>
              <a:defRPr sz="22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153812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400">
        <p14:doors dir="vert"/>
      </p:transition>
    </mc:Choice>
    <mc:Fallback>
      <p:transition spd="slow">
        <p:fade/>
      </p:transition>
    </mc:Fallback>
  </mc:AlternateContent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540072" y="282613"/>
            <a:ext cx="9721215" cy="1176074"/>
          </a:xfrm>
          <a:prstGeom prst="rect">
            <a:avLst/>
          </a:prstGeom>
        </p:spPr>
        <p:txBody>
          <a:bodyPr lIns="101778" tIns="50886" rIns="101778" bIns="50886"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540070" y="1579533"/>
            <a:ext cx="4772472" cy="658276"/>
          </a:xfrm>
          <a:prstGeom prst="rect">
            <a:avLst/>
          </a:prstGeom>
        </p:spPr>
        <p:txBody>
          <a:bodyPr lIns="101778" tIns="50886" rIns="101778" bIns="50886" anchor="b"/>
          <a:lstStyle>
            <a:lvl1pPr marL="0" indent="0">
              <a:buNone/>
              <a:defRPr sz="2800" b="1"/>
            </a:lvl1pPr>
            <a:lvl2pPr marL="508882" indent="0">
              <a:buNone/>
              <a:defRPr sz="2200" b="1"/>
            </a:lvl2pPr>
            <a:lvl3pPr marL="1017770" indent="0">
              <a:buNone/>
              <a:defRPr sz="2000" b="1"/>
            </a:lvl3pPr>
            <a:lvl4pPr marL="1526652" indent="0">
              <a:buNone/>
              <a:defRPr sz="1800" b="1"/>
            </a:lvl4pPr>
            <a:lvl5pPr marL="2035534" indent="0">
              <a:buNone/>
              <a:defRPr sz="1800" b="1"/>
            </a:lvl5pPr>
            <a:lvl6pPr marL="2544429" indent="0">
              <a:buNone/>
              <a:defRPr sz="1800" b="1"/>
            </a:lvl6pPr>
            <a:lvl7pPr marL="3053303" indent="0">
              <a:buNone/>
              <a:defRPr sz="1800" b="1"/>
            </a:lvl7pPr>
            <a:lvl8pPr marL="3562182" indent="0">
              <a:buNone/>
              <a:defRPr sz="1800" b="1"/>
            </a:lvl8pPr>
            <a:lvl9pPr marL="4071070" indent="0">
              <a:buNone/>
              <a:defRPr sz="18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540070" y="2237810"/>
            <a:ext cx="4772472" cy="4065620"/>
          </a:xfrm>
          <a:prstGeom prst="rect">
            <a:avLst/>
          </a:prstGeom>
        </p:spPr>
        <p:txBody>
          <a:bodyPr lIns="101778" tIns="50886" rIns="101778" bIns="50886"/>
          <a:lstStyle>
            <a:lvl1pPr>
              <a:defRPr sz="28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5486950" y="1579533"/>
            <a:ext cx="4774347" cy="658276"/>
          </a:xfrm>
          <a:prstGeom prst="rect">
            <a:avLst/>
          </a:prstGeom>
        </p:spPr>
        <p:txBody>
          <a:bodyPr lIns="101778" tIns="50886" rIns="101778" bIns="50886" anchor="b"/>
          <a:lstStyle>
            <a:lvl1pPr marL="0" indent="0">
              <a:buNone/>
              <a:defRPr sz="2800" b="1"/>
            </a:lvl1pPr>
            <a:lvl2pPr marL="508882" indent="0">
              <a:buNone/>
              <a:defRPr sz="2200" b="1"/>
            </a:lvl2pPr>
            <a:lvl3pPr marL="1017770" indent="0">
              <a:buNone/>
              <a:defRPr sz="2000" b="1"/>
            </a:lvl3pPr>
            <a:lvl4pPr marL="1526652" indent="0">
              <a:buNone/>
              <a:defRPr sz="1800" b="1"/>
            </a:lvl4pPr>
            <a:lvl5pPr marL="2035534" indent="0">
              <a:buNone/>
              <a:defRPr sz="1800" b="1"/>
            </a:lvl5pPr>
            <a:lvl6pPr marL="2544429" indent="0">
              <a:buNone/>
              <a:defRPr sz="1800" b="1"/>
            </a:lvl6pPr>
            <a:lvl7pPr marL="3053303" indent="0">
              <a:buNone/>
              <a:defRPr sz="1800" b="1"/>
            </a:lvl7pPr>
            <a:lvl8pPr marL="3562182" indent="0">
              <a:buNone/>
              <a:defRPr sz="1800" b="1"/>
            </a:lvl8pPr>
            <a:lvl9pPr marL="4071070" indent="0">
              <a:buNone/>
              <a:defRPr sz="18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5486950" y="2237810"/>
            <a:ext cx="4774347" cy="4065620"/>
          </a:xfrm>
          <a:prstGeom prst="rect">
            <a:avLst/>
          </a:prstGeom>
        </p:spPr>
        <p:txBody>
          <a:bodyPr lIns="101778" tIns="50886" rIns="101778" bIns="50886"/>
          <a:lstStyle>
            <a:lvl1pPr>
              <a:defRPr sz="28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5757776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400">
        <p14:doors dir="vert"/>
      </p:transition>
    </mc:Choice>
    <mc:Fallback>
      <p:transition spd="slow">
        <p:fade/>
      </p:transition>
    </mc:Fallback>
  </mc:AlternateContent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540072" y="282613"/>
            <a:ext cx="9721215" cy="1176074"/>
          </a:xfrm>
          <a:prstGeom prst="rect">
            <a:avLst/>
          </a:prstGeom>
        </p:spPr>
        <p:txBody>
          <a:bodyPr lIns="101778" tIns="50886" rIns="101778" bIns="50886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828531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400">
        <p14:doors dir="vert"/>
      </p:transition>
    </mc:Choice>
    <mc:Fallback>
      <p:transition spd="slow">
        <p:fade/>
      </p:transition>
    </mc:Fallback>
  </mc:AlternateContent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188632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400">
        <p14:doors dir="vert"/>
      </p:transition>
    </mc:Choice>
    <mc:Fallback>
      <p:transition spd="slow">
        <p:fade/>
      </p:transition>
    </mc:Fallback>
  </mc:AlternateContent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540134" y="280983"/>
            <a:ext cx="3553570" cy="1195675"/>
          </a:xfrm>
          <a:prstGeom prst="rect">
            <a:avLst/>
          </a:prstGeom>
        </p:spPr>
        <p:txBody>
          <a:bodyPr lIns="101778" tIns="50886" rIns="101778" bIns="50886" anchor="b"/>
          <a:lstStyle>
            <a:lvl1pPr algn="l">
              <a:defRPr sz="22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223028" y="280956"/>
            <a:ext cx="6038255" cy="6022473"/>
          </a:xfrm>
          <a:prstGeom prst="rect">
            <a:avLst/>
          </a:prstGeom>
        </p:spPr>
        <p:txBody>
          <a:bodyPr lIns="101778" tIns="50886" rIns="101778" bIns="50886"/>
          <a:lstStyle>
            <a:lvl1pPr>
              <a:defRPr sz="3600"/>
            </a:lvl1pPr>
            <a:lvl2pPr>
              <a:defRPr sz="3100"/>
            </a:lvl2pPr>
            <a:lvl3pPr>
              <a:defRPr sz="2800"/>
            </a:lvl3pPr>
            <a:lvl4pPr>
              <a:defRPr sz="2200"/>
            </a:lvl4pPr>
            <a:lvl5pPr>
              <a:defRPr sz="2200"/>
            </a:lvl5pPr>
            <a:lvl6pPr>
              <a:defRPr sz="2200"/>
            </a:lvl6pPr>
            <a:lvl7pPr>
              <a:defRPr sz="2200"/>
            </a:lvl7pPr>
            <a:lvl8pPr>
              <a:defRPr sz="2200"/>
            </a:lvl8pPr>
            <a:lvl9pPr>
              <a:defRPr sz="22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540134" y="1476658"/>
            <a:ext cx="3553570" cy="4826800"/>
          </a:xfrm>
          <a:prstGeom prst="rect">
            <a:avLst/>
          </a:prstGeom>
        </p:spPr>
        <p:txBody>
          <a:bodyPr lIns="101778" tIns="50886" rIns="101778" bIns="50886"/>
          <a:lstStyle>
            <a:lvl1pPr marL="0" indent="0">
              <a:buNone/>
              <a:defRPr sz="1600"/>
            </a:lvl1pPr>
            <a:lvl2pPr marL="508882" indent="0">
              <a:buNone/>
              <a:defRPr sz="1300"/>
            </a:lvl2pPr>
            <a:lvl3pPr marL="1017770" indent="0">
              <a:buNone/>
              <a:defRPr sz="1200"/>
            </a:lvl3pPr>
            <a:lvl4pPr marL="1526652" indent="0">
              <a:buNone/>
              <a:defRPr sz="1000"/>
            </a:lvl4pPr>
            <a:lvl5pPr marL="2035534" indent="0">
              <a:buNone/>
              <a:defRPr sz="1000"/>
            </a:lvl5pPr>
            <a:lvl6pPr marL="2544429" indent="0">
              <a:buNone/>
              <a:defRPr sz="1000"/>
            </a:lvl6pPr>
            <a:lvl7pPr marL="3053303" indent="0">
              <a:buNone/>
              <a:defRPr sz="1000"/>
            </a:lvl7pPr>
            <a:lvl8pPr marL="3562182" indent="0">
              <a:buNone/>
              <a:defRPr sz="1000"/>
            </a:lvl8pPr>
            <a:lvl9pPr marL="407107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9748344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400">
        <p14:doors dir="vert"/>
      </p:transition>
    </mc:Choice>
    <mc:Fallback>
      <p:transition spd="slow">
        <p:fade/>
      </p:transition>
    </mc:Fallback>
  </mc:AlternateContent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2117144" y="4939508"/>
            <a:ext cx="6480810" cy="583141"/>
          </a:xfrm>
          <a:prstGeom prst="rect">
            <a:avLst/>
          </a:prstGeom>
        </p:spPr>
        <p:txBody>
          <a:bodyPr lIns="101778" tIns="50886" rIns="101778" bIns="50886" anchor="b"/>
          <a:lstStyle>
            <a:lvl1pPr algn="l">
              <a:defRPr sz="22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2117144" y="630506"/>
            <a:ext cx="6480810" cy="4233863"/>
          </a:xfrm>
          <a:prstGeom prst="rect">
            <a:avLst/>
          </a:prstGeom>
        </p:spPr>
        <p:txBody>
          <a:bodyPr lIns="101778" tIns="50886" rIns="101778" bIns="50886"/>
          <a:lstStyle>
            <a:lvl1pPr marL="0" indent="0">
              <a:buNone/>
              <a:defRPr sz="3600"/>
            </a:lvl1pPr>
            <a:lvl2pPr marL="508882" indent="0">
              <a:buNone/>
              <a:defRPr sz="3100"/>
            </a:lvl2pPr>
            <a:lvl3pPr marL="1017770" indent="0">
              <a:buNone/>
              <a:defRPr sz="2800"/>
            </a:lvl3pPr>
            <a:lvl4pPr marL="1526652" indent="0">
              <a:buNone/>
              <a:defRPr sz="2200"/>
            </a:lvl4pPr>
            <a:lvl5pPr marL="2035534" indent="0">
              <a:buNone/>
              <a:defRPr sz="2200"/>
            </a:lvl5pPr>
            <a:lvl6pPr marL="2544429" indent="0">
              <a:buNone/>
              <a:defRPr sz="2200"/>
            </a:lvl6pPr>
            <a:lvl7pPr marL="3053303" indent="0">
              <a:buNone/>
              <a:defRPr sz="2200"/>
            </a:lvl7pPr>
            <a:lvl8pPr marL="3562182" indent="0">
              <a:buNone/>
              <a:defRPr sz="2200"/>
            </a:lvl8pPr>
            <a:lvl9pPr marL="4071070" indent="0">
              <a:buNone/>
              <a:defRPr sz="22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2117144" y="5522686"/>
            <a:ext cx="6480810" cy="828152"/>
          </a:xfrm>
          <a:prstGeom prst="rect">
            <a:avLst/>
          </a:prstGeom>
        </p:spPr>
        <p:txBody>
          <a:bodyPr lIns="101778" tIns="50886" rIns="101778" bIns="50886"/>
          <a:lstStyle>
            <a:lvl1pPr marL="0" indent="0">
              <a:buNone/>
              <a:defRPr sz="1600"/>
            </a:lvl1pPr>
            <a:lvl2pPr marL="508882" indent="0">
              <a:buNone/>
              <a:defRPr sz="1300"/>
            </a:lvl2pPr>
            <a:lvl3pPr marL="1017770" indent="0">
              <a:buNone/>
              <a:defRPr sz="1200"/>
            </a:lvl3pPr>
            <a:lvl4pPr marL="1526652" indent="0">
              <a:buNone/>
              <a:defRPr sz="1000"/>
            </a:lvl4pPr>
            <a:lvl5pPr marL="2035534" indent="0">
              <a:buNone/>
              <a:defRPr sz="1000"/>
            </a:lvl5pPr>
            <a:lvl6pPr marL="2544429" indent="0">
              <a:buNone/>
              <a:defRPr sz="1000"/>
            </a:lvl6pPr>
            <a:lvl7pPr marL="3053303" indent="0">
              <a:buNone/>
              <a:defRPr sz="1000"/>
            </a:lvl7pPr>
            <a:lvl8pPr marL="3562182" indent="0">
              <a:buNone/>
              <a:defRPr sz="1000"/>
            </a:lvl8pPr>
            <a:lvl9pPr marL="407107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0225255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400">
        <p14:doors dir="vert"/>
      </p:transition>
    </mc:Choice>
    <mc:Fallback>
      <p:transition spd="slow">
        <p:fade/>
      </p:transition>
    </mc:Fallback>
  </mc:AlternateContent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540072" y="282613"/>
            <a:ext cx="9721215" cy="1176074"/>
          </a:xfrm>
          <a:prstGeom prst="rect">
            <a:avLst/>
          </a:prstGeom>
        </p:spPr>
        <p:txBody>
          <a:bodyPr lIns="101778" tIns="50886" rIns="101778" bIns="50886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540072" y="1646503"/>
            <a:ext cx="9721215" cy="4656924"/>
          </a:xfrm>
          <a:prstGeom prst="rect">
            <a:avLst/>
          </a:prstGeom>
        </p:spPr>
        <p:txBody>
          <a:bodyPr vert="eaVert" lIns="101778" tIns="50886" rIns="101778" bIns="50886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9270065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400">
        <p14:doors dir="vert"/>
      </p:transition>
    </mc:Choice>
    <mc:Fallback>
      <p:transition spd="slow">
        <p:fade/>
      </p:transition>
    </mc:Fallback>
  </mc:AlternateContent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7830979" y="282626"/>
            <a:ext cx="2430304" cy="6020840"/>
          </a:xfrm>
          <a:prstGeom prst="rect">
            <a:avLst/>
          </a:prstGeom>
        </p:spPr>
        <p:txBody>
          <a:bodyPr vert="eaVert" lIns="101778" tIns="50886" rIns="101778" bIns="50886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540067" y="282626"/>
            <a:ext cx="7110889" cy="6020840"/>
          </a:xfrm>
          <a:prstGeom prst="rect">
            <a:avLst/>
          </a:prstGeom>
        </p:spPr>
        <p:txBody>
          <a:bodyPr vert="eaVert" lIns="101778" tIns="50886" rIns="101778" bIns="50886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160424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400">
        <p14:doors dir="vert"/>
      </p:transition>
    </mc:Choice>
    <mc:Fallback>
      <p:transition spd="slow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540068" y="282585"/>
            <a:ext cx="9721215" cy="1176073"/>
          </a:xfrm>
          <a:prstGeom prst="rect">
            <a:avLst/>
          </a:prstGeom>
        </p:spPr>
        <p:txBody>
          <a:bodyPr vert="horz" lIns="102038" tIns="51019" rIns="102038" bIns="51019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540068" y="1646503"/>
            <a:ext cx="9721215" cy="4656923"/>
          </a:xfrm>
          <a:prstGeom prst="rect">
            <a:avLst/>
          </a:prstGeom>
        </p:spPr>
        <p:txBody>
          <a:bodyPr vert="horz" lIns="102038" tIns="51019" rIns="102038" bIns="51019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540068" y="6540273"/>
            <a:ext cx="2520315" cy="375690"/>
          </a:xfrm>
          <a:prstGeom prst="rect">
            <a:avLst/>
          </a:prstGeom>
        </p:spPr>
        <p:txBody>
          <a:bodyPr vert="horz" lIns="102038" tIns="51019" rIns="102038" bIns="51019" rtlCol="0" anchor="ctr"/>
          <a:lstStyle>
            <a:lvl1pPr algn="l">
              <a:defRPr sz="1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BDC2163-92B1-46E8-8F0D-310A5DFC602E}" type="datetimeFigureOut">
              <a:rPr lang="es-ES" smtClean="0"/>
              <a:t>29/12/2018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690461" y="6540273"/>
            <a:ext cx="3420428" cy="375690"/>
          </a:xfrm>
          <a:prstGeom prst="rect">
            <a:avLst/>
          </a:prstGeom>
        </p:spPr>
        <p:txBody>
          <a:bodyPr vert="horz" lIns="102038" tIns="51019" rIns="102038" bIns="51019" rtlCol="0" anchor="ctr"/>
          <a:lstStyle>
            <a:lvl1pPr algn="ctr">
              <a:defRPr sz="1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7740968" y="6540273"/>
            <a:ext cx="2520315" cy="375690"/>
          </a:xfrm>
          <a:prstGeom prst="rect">
            <a:avLst/>
          </a:prstGeom>
        </p:spPr>
        <p:txBody>
          <a:bodyPr vert="horz" lIns="102038" tIns="51019" rIns="102038" bIns="51019" rtlCol="0" anchor="ctr"/>
          <a:lstStyle>
            <a:lvl1pPr algn="r">
              <a:defRPr sz="1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E54C9DF-D9C6-4E93-9502-13F9EC055AFE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34473406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1400">
        <p14:doors dir="vert"/>
      </p:transition>
    </mc:Choice>
    <mc:Fallback>
      <p:transition spd="slow">
        <p:fade/>
      </p:transition>
    </mc:Fallback>
  </mc:AlternateContent>
  <p:txStyles>
    <p:titleStyle>
      <a:lvl1pPr algn="ctr" defTabSz="1020379" rtl="0" eaLnBrk="1" latinLnBrk="0" hangingPunct="1">
        <a:spcBef>
          <a:spcPct val="0"/>
        </a:spcBef>
        <a:buNone/>
        <a:defRPr sz="49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82642" indent="-382642" algn="l" defTabSz="1020379" rtl="0" eaLnBrk="1" latinLnBrk="0" hangingPunct="1">
        <a:spcBef>
          <a:spcPct val="20000"/>
        </a:spcBef>
        <a:buFont typeface="Arial" panose="020B0604020202020204" pitchFamily="34" charset="0"/>
        <a:buChar char="•"/>
        <a:defRPr sz="3600" kern="1200">
          <a:solidFill>
            <a:schemeClr val="tx1"/>
          </a:solidFill>
          <a:latin typeface="+mn-lt"/>
          <a:ea typeface="+mn-ea"/>
          <a:cs typeface="+mn-cs"/>
        </a:defRPr>
      </a:lvl1pPr>
      <a:lvl2pPr marL="829058" indent="-318868" algn="l" defTabSz="1020379" rtl="0" eaLnBrk="1" latinLnBrk="0" hangingPunct="1">
        <a:spcBef>
          <a:spcPct val="20000"/>
        </a:spcBef>
        <a:buFont typeface="Arial" panose="020B0604020202020204" pitchFamily="34" charset="0"/>
        <a:buChar char="–"/>
        <a:defRPr sz="3100" kern="1200">
          <a:solidFill>
            <a:schemeClr val="tx1"/>
          </a:solidFill>
          <a:latin typeface="+mn-lt"/>
          <a:ea typeface="+mn-ea"/>
          <a:cs typeface="+mn-cs"/>
        </a:defRPr>
      </a:lvl2pPr>
      <a:lvl3pPr marL="1275474" indent="-255095" algn="l" defTabSz="1020379" rtl="0" eaLnBrk="1" latinLnBrk="0" hangingPunct="1">
        <a:spcBef>
          <a:spcPct val="20000"/>
        </a:spcBef>
        <a:buFont typeface="Arial" panose="020B0604020202020204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3pPr>
      <a:lvl4pPr marL="1785663" indent="-255095" algn="l" defTabSz="1020379" rtl="0" eaLnBrk="1" latinLnBrk="0" hangingPunct="1">
        <a:spcBef>
          <a:spcPct val="20000"/>
        </a:spcBef>
        <a:buFont typeface="Arial" panose="020B0604020202020204" pitchFamily="34" charset="0"/>
        <a:buChar char="–"/>
        <a:defRPr sz="2200" kern="1200">
          <a:solidFill>
            <a:schemeClr val="tx1"/>
          </a:solidFill>
          <a:latin typeface="+mn-lt"/>
          <a:ea typeface="+mn-ea"/>
          <a:cs typeface="+mn-cs"/>
        </a:defRPr>
      </a:lvl4pPr>
      <a:lvl5pPr marL="2295853" indent="-255095" algn="l" defTabSz="1020379" rtl="0" eaLnBrk="1" latinLnBrk="0" hangingPunct="1">
        <a:spcBef>
          <a:spcPct val="20000"/>
        </a:spcBef>
        <a:buFont typeface="Arial" panose="020B0604020202020204" pitchFamily="34" charset="0"/>
        <a:buChar char="»"/>
        <a:defRPr sz="2200" kern="1200">
          <a:solidFill>
            <a:schemeClr val="tx1"/>
          </a:solidFill>
          <a:latin typeface="+mn-lt"/>
          <a:ea typeface="+mn-ea"/>
          <a:cs typeface="+mn-cs"/>
        </a:defRPr>
      </a:lvl5pPr>
      <a:lvl6pPr marL="2806042" indent="-255095" algn="l" defTabSz="1020379" rtl="0" eaLnBrk="1" latinLnBrk="0" hangingPunct="1">
        <a:spcBef>
          <a:spcPct val="20000"/>
        </a:spcBef>
        <a:buFont typeface="Arial" panose="020B0604020202020204" pitchFamily="34" charset="0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6pPr>
      <a:lvl7pPr marL="3316232" indent="-255095" algn="l" defTabSz="1020379" rtl="0" eaLnBrk="1" latinLnBrk="0" hangingPunct="1">
        <a:spcBef>
          <a:spcPct val="20000"/>
        </a:spcBef>
        <a:buFont typeface="Arial" panose="020B0604020202020204" pitchFamily="34" charset="0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7pPr>
      <a:lvl8pPr marL="3826421" indent="-255095" algn="l" defTabSz="1020379" rtl="0" eaLnBrk="1" latinLnBrk="0" hangingPunct="1">
        <a:spcBef>
          <a:spcPct val="20000"/>
        </a:spcBef>
        <a:buFont typeface="Arial" panose="020B0604020202020204" pitchFamily="34" charset="0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8pPr>
      <a:lvl9pPr marL="4336611" indent="-255095" algn="l" defTabSz="1020379" rtl="0" eaLnBrk="1" latinLnBrk="0" hangingPunct="1">
        <a:spcBef>
          <a:spcPct val="20000"/>
        </a:spcBef>
        <a:buFont typeface="Arial" panose="020B0604020202020204" pitchFamily="34" charset="0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1020379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1pPr>
      <a:lvl2pPr marL="510189" algn="l" defTabSz="1020379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020379" algn="l" defTabSz="1020379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530568" algn="l" defTabSz="1020379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40758" algn="l" defTabSz="1020379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50947" algn="l" defTabSz="1020379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3061137" algn="l" defTabSz="1020379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571326" algn="l" defTabSz="1020379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4081516" algn="l" defTabSz="1020379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540068" y="6425945"/>
            <a:ext cx="2520315" cy="4900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101778" tIns="50886" rIns="101778" bIns="50886" numCol="1" anchor="t" anchorCtr="0" compatLnSpc="1">
            <a:prstTxWarp prst="textNoShape">
              <a:avLst/>
            </a:prstTxWarp>
          </a:bodyPr>
          <a:lstStyle>
            <a:lvl1pPr>
              <a:defRPr sz="1600"/>
            </a:lvl1pPr>
          </a:lstStyle>
          <a:p>
            <a:pPr defTabSz="1017770"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403572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>
    <mc:Choice xmlns:p14="http://schemas.microsoft.com/office/powerpoint/2010/main" Requires="p14">
      <p:transition spd="slow" p14:dur="1400">
        <p14:doors dir="vert"/>
      </p:transition>
    </mc:Choice>
    <mc:Fallback>
      <p:transition spd="slow">
        <p:fade/>
      </p:transition>
    </mc:Fallback>
  </mc:AlternateContent>
  <p:txStyles>
    <p:titleStyle>
      <a:lvl1pPr algn="ctr" rtl="0" fontAlgn="base">
        <a:spcBef>
          <a:spcPct val="0"/>
        </a:spcBef>
        <a:spcAft>
          <a:spcPct val="0"/>
        </a:spcAft>
        <a:defRPr sz="49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9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9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9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900">
          <a:solidFill>
            <a:schemeClr val="tx2"/>
          </a:solidFill>
          <a:latin typeface="Arial" charset="0"/>
          <a:cs typeface="Arial" charset="0"/>
        </a:defRPr>
      </a:lvl5pPr>
      <a:lvl6pPr marL="508882" algn="ctr" rtl="0" fontAlgn="base">
        <a:spcBef>
          <a:spcPct val="0"/>
        </a:spcBef>
        <a:spcAft>
          <a:spcPct val="0"/>
        </a:spcAft>
        <a:defRPr sz="4900">
          <a:solidFill>
            <a:schemeClr val="tx2"/>
          </a:solidFill>
          <a:latin typeface="Arial" charset="0"/>
          <a:cs typeface="Arial" charset="0"/>
        </a:defRPr>
      </a:lvl6pPr>
      <a:lvl7pPr marL="1017770" algn="ctr" rtl="0" fontAlgn="base">
        <a:spcBef>
          <a:spcPct val="0"/>
        </a:spcBef>
        <a:spcAft>
          <a:spcPct val="0"/>
        </a:spcAft>
        <a:defRPr sz="4900">
          <a:solidFill>
            <a:schemeClr val="tx2"/>
          </a:solidFill>
          <a:latin typeface="Arial" charset="0"/>
          <a:cs typeface="Arial" charset="0"/>
        </a:defRPr>
      </a:lvl7pPr>
      <a:lvl8pPr marL="1526652" algn="ctr" rtl="0" fontAlgn="base">
        <a:spcBef>
          <a:spcPct val="0"/>
        </a:spcBef>
        <a:spcAft>
          <a:spcPct val="0"/>
        </a:spcAft>
        <a:defRPr sz="4900">
          <a:solidFill>
            <a:schemeClr val="tx2"/>
          </a:solidFill>
          <a:latin typeface="Arial" charset="0"/>
          <a:cs typeface="Arial" charset="0"/>
        </a:defRPr>
      </a:lvl8pPr>
      <a:lvl9pPr marL="2035534" algn="ctr" rtl="0" fontAlgn="base">
        <a:spcBef>
          <a:spcPct val="0"/>
        </a:spcBef>
        <a:spcAft>
          <a:spcPct val="0"/>
        </a:spcAft>
        <a:defRPr sz="49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81666" indent="-381666" algn="l" rtl="0" fontAlgn="base">
        <a:spcBef>
          <a:spcPct val="20000"/>
        </a:spcBef>
        <a:spcAft>
          <a:spcPct val="0"/>
        </a:spcAft>
        <a:buChar char="•"/>
        <a:defRPr sz="3600">
          <a:solidFill>
            <a:schemeClr val="tx1"/>
          </a:solidFill>
          <a:latin typeface="+mn-lt"/>
          <a:ea typeface="+mn-ea"/>
          <a:cs typeface="+mn-cs"/>
        </a:defRPr>
      </a:lvl1pPr>
      <a:lvl2pPr marL="826938" indent="-318055" algn="l" rtl="0" fontAlgn="base">
        <a:spcBef>
          <a:spcPct val="20000"/>
        </a:spcBef>
        <a:spcAft>
          <a:spcPct val="0"/>
        </a:spcAft>
        <a:buChar char="–"/>
        <a:defRPr sz="3100">
          <a:solidFill>
            <a:schemeClr val="tx1"/>
          </a:solidFill>
          <a:latin typeface="+mn-lt"/>
          <a:cs typeface="+mn-cs"/>
        </a:defRPr>
      </a:lvl2pPr>
      <a:lvl3pPr marL="1272218" indent="-254442" algn="l" rtl="0" fontAlgn="base">
        <a:spcBef>
          <a:spcPct val="20000"/>
        </a:spcBef>
        <a:spcAft>
          <a:spcPct val="0"/>
        </a:spcAft>
        <a:buChar char="•"/>
        <a:defRPr sz="2800">
          <a:solidFill>
            <a:schemeClr val="tx1"/>
          </a:solidFill>
          <a:latin typeface="+mn-lt"/>
          <a:cs typeface="+mn-cs"/>
        </a:defRPr>
      </a:lvl3pPr>
      <a:lvl4pPr marL="1781092" indent="-254442" algn="l" rtl="0" fontAlgn="base">
        <a:spcBef>
          <a:spcPct val="20000"/>
        </a:spcBef>
        <a:spcAft>
          <a:spcPct val="0"/>
        </a:spcAft>
        <a:buChar char="–"/>
        <a:defRPr sz="2200">
          <a:solidFill>
            <a:schemeClr val="tx1"/>
          </a:solidFill>
          <a:latin typeface="+mn-lt"/>
          <a:cs typeface="+mn-cs"/>
        </a:defRPr>
      </a:lvl4pPr>
      <a:lvl5pPr marL="2289979" indent="-254442" algn="l" rtl="0" fontAlgn="base">
        <a:spcBef>
          <a:spcPct val="20000"/>
        </a:spcBef>
        <a:spcAft>
          <a:spcPct val="0"/>
        </a:spcAft>
        <a:buChar char="»"/>
        <a:defRPr sz="2200">
          <a:solidFill>
            <a:schemeClr val="tx1"/>
          </a:solidFill>
          <a:latin typeface="+mn-lt"/>
          <a:cs typeface="+mn-cs"/>
        </a:defRPr>
      </a:lvl5pPr>
      <a:lvl6pPr marL="2798864" indent="-254442" algn="l" rtl="0" fontAlgn="base">
        <a:spcBef>
          <a:spcPct val="20000"/>
        </a:spcBef>
        <a:spcAft>
          <a:spcPct val="0"/>
        </a:spcAft>
        <a:buChar char="»"/>
        <a:defRPr sz="2200">
          <a:solidFill>
            <a:schemeClr val="tx1"/>
          </a:solidFill>
          <a:latin typeface="+mn-lt"/>
          <a:cs typeface="+mn-cs"/>
        </a:defRPr>
      </a:lvl6pPr>
      <a:lvl7pPr marL="3307742" indent="-254442" algn="l" rtl="0" fontAlgn="base">
        <a:spcBef>
          <a:spcPct val="20000"/>
        </a:spcBef>
        <a:spcAft>
          <a:spcPct val="0"/>
        </a:spcAft>
        <a:buChar char="»"/>
        <a:defRPr sz="2200">
          <a:solidFill>
            <a:schemeClr val="tx1"/>
          </a:solidFill>
          <a:latin typeface="+mn-lt"/>
          <a:cs typeface="+mn-cs"/>
        </a:defRPr>
      </a:lvl7pPr>
      <a:lvl8pPr marL="3816637" indent="-254442" algn="l" rtl="0" fontAlgn="base">
        <a:spcBef>
          <a:spcPct val="20000"/>
        </a:spcBef>
        <a:spcAft>
          <a:spcPct val="0"/>
        </a:spcAft>
        <a:buChar char="»"/>
        <a:defRPr sz="2200">
          <a:solidFill>
            <a:schemeClr val="tx1"/>
          </a:solidFill>
          <a:latin typeface="+mn-lt"/>
          <a:cs typeface="+mn-cs"/>
        </a:defRPr>
      </a:lvl8pPr>
      <a:lvl9pPr marL="4325515" indent="-254442" algn="l" rtl="0" fontAlgn="base">
        <a:spcBef>
          <a:spcPct val="20000"/>
        </a:spcBef>
        <a:spcAft>
          <a:spcPct val="0"/>
        </a:spcAft>
        <a:buChar char="»"/>
        <a:defRPr sz="22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1017770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1pPr>
      <a:lvl2pPr marL="508882" algn="l" defTabSz="1017770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017770" algn="l" defTabSz="1017770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526652" algn="l" defTabSz="1017770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35534" algn="l" defTabSz="1017770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44429" algn="l" defTabSz="1017770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3053303" algn="l" defTabSz="1017770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562182" algn="l" defTabSz="1017770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4071070" algn="l" defTabSz="1017770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7" Type="http://schemas.openxmlformats.org/officeDocument/2006/relationships/image" Target="../media/image5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gif"/><Relationship Id="rId5" Type="http://schemas.openxmlformats.org/officeDocument/2006/relationships/image" Target="../media/image3.png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jpe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png"/><Relationship Id="rId3" Type="http://schemas.openxmlformats.org/officeDocument/2006/relationships/image" Target="../media/image10.jpeg"/><Relationship Id="rId7" Type="http://schemas.openxmlformats.org/officeDocument/2006/relationships/image" Target="../media/image14.gif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3.gif"/><Relationship Id="rId5" Type="http://schemas.openxmlformats.org/officeDocument/2006/relationships/image" Target="../media/image12.gif"/><Relationship Id="rId10" Type="http://schemas.openxmlformats.org/officeDocument/2006/relationships/image" Target="../media/image16.gif"/><Relationship Id="rId4" Type="http://schemas.openxmlformats.org/officeDocument/2006/relationships/image" Target="../media/image11.jpeg"/><Relationship Id="rId9" Type="http://schemas.microsoft.com/office/2007/relationships/hdphoto" Target="../media/hdphoto1.wdp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gif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0.jpeg"/><Relationship Id="rId4" Type="http://schemas.openxmlformats.org/officeDocument/2006/relationships/image" Target="../media/image19.jpe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27.gif"/><Relationship Id="rId3" Type="http://schemas.openxmlformats.org/officeDocument/2006/relationships/image" Target="../media/image22.gif"/><Relationship Id="rId7" Type="http://schemas.openxmlformats.org/officeDocument/2006/relationships/image" Target="../media/image26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5.jpeg"/><Relationship Id="rId11" Type="http://schemas.openxmlformats.org/officeDocument/2006/relationships/image" Target="../media/image30.gif"/><Relationship Id="rId5" Type="http://schemas.openxmlformats.org/officeDocument/2006/relationships/image" Target="../media/image24.gif"/><Relationship Id="rId10" Type="http://schemas.openxmlformats.org/officeDocument/2006/relationships/image" Target="../media/image29.jpeg"/><Relationship Id="rId4" Type="http://schemas.openxmlformats.org/officeDocument/2006/relationships/image" Target="../media/image23.gif"/><Relationship Id="rId9" Type="http://schemas.openxmlformats.org/officeDocument/2006/relationships/image" Target="../media/image28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7" Type="http://schemas.openxmlformats.org/officeDocument/2006/relationships/image" Target="../media/image34.gif"/><Relationship Id="rId2" Type="http://schemas.openxmlformats.org/officeDocument/2006/relationships/image" Target="../media/image31.gi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3.jpeg"/><Relationship Id="rId5" Type="http://schemas.openxmlformats.org/officeDocument/2006/relationships/image" Target="../media/image32.jpeg"/><Relationship Id="rId4" Type="http://schemas.microsoft.com/office/2007/relationships/hdphoto" Target="../media/hdphoto1.wdp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7" Type="http://schemas.openxmlformats.org/officeDocument/2006/relationships/image" Target="../media/image5.gif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9.gif"/><Relationship Id="rId5" Type="http://schemas.openxmlformats.org/officeDocument/2006/relationships/image" Target="../media/image38.gif"/><Relationship Id="rId4" Type="http://schemas.openxmlformats.org/officeDocument/2006/relationships/image" Target="../media/image37.jpe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43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40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45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42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41.png"/><Relationship Id="rId10" Type="http://schemas.openxmlformats.org/officeDocument/2006/relationships/image" Target="../media/image44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46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18" descr="C:\Users\Eleni\Desktop\2019 año\Diapositiva20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7938"/>
            <a:ext cx="10801350" cy="7048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4" descr="Imagen relacionada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48547" y="4682148"/>
            <a:ext cx="2304256" cy="21602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6" name="5 Grupo"/>
          <p:cNvGrpSpPr/>
          <p:nvPr/>
        </p:nvGrpSpPr>
        <p:grpSpPr>
          <a:xfrm>
            <a:off x="-18774" y="-17260"/>
            <a:ext cx="10820124" cy="7073698"/>
            <a:chOff x="-11108" y="0"/>
            <a:chExt cx="10812458" cy="7056438"/>
          </a:xfrm>
        </p:grpSpPr>
        <p:pic>
          <p:nvPicPr>
            <p:cNvPr id="7" name="Picture 2"/>
            <p:cNvPicPr>
              <a:picLocks noChangeAspect="1" noChangeArrowheads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-11108" y="0"/>
              <a:ext cx="10812458" cy="705643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8" name="Picture 10" descr="Resultado de imagen de gif año nuevo"/>
            <p:cNvPicPr>
              <a:picLocks noChangeAspect="1" noChangeArrowheads="1" noCrop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536579" y="490493"/>
              <a:ext cx="6016313" cy="2821702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pic>
        <p:nvPicPr>
          <p:cNvPr id="14" name="Picture 10" descr="_helen_060129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 rot="863470">
            <a:off x="8788133" y="5940270"/>
            <a:ext cx="1533431" cy="8004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8242489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400" advTm="10793">
        <p14:ripple/>
        <p:sndAc>
          <p:stSnd loop="1">
            <p:snd r:embed="rId2" name="Feliz Año Nuevo y Ole (192  kbps) (mp3xfree.me).wav"/>
          </p:stSnd>
        </p:sndAc>
      </p:transition>
    </mc:Choice>
    <mc:Fallback>
      <p:transition spd="slow" advTm="10793">
        <p:fade/>
        <p:sndAc>
          <p:stSnd loop="1">
            <p:snd r:embed="rId2" name="Feliz Año Nuevo y Ole (192  kbps) (mp3xfree.me)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6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4" name="Picture 3" descr="C:\Users\Eleni\Desktop\2019 año\Diapositiva4 - copia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21514"/>
            <a:ext cx="10818876" cy="70779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16" descr="C:\Users\Eleni\Desktop\2019 año\Diapositiva18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21514"/>
            <a:ext cx="10801350" cy="70779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8" descr="C:\Users\Eleni\Desktop\2019 año\Diapositiva9 - copia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34522"/>
            <a:ext cx="10801350" cy="70909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476626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400" advTm="16251">
        <p14:doors dir="vert"/>
      </p:transition>
    </mc:Choice>
    <mc:Fallback>
      <p:transition spd="slow" advTm="16251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8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7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3" descr="C:\Users\Eleni\Desktop\2019 año\Diapositiva10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216197"/>
            <a:ext cx="10801350" cy="72726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2" descr="Imagen relacionada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40435" y="2664123"/>
            <a:ext cx="4752528" cy="3384376"/>
          </a:xfrm>
          <a:prstGeom prst="rect">
            <a:avLst/>
          </a:prstGeom>
          <a:noFill/>
          <a:effectLst>
            <a:softEdge rad="127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5" descr="C:\Users\Eleni\Desktop\2019 año\Diapositiva26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216197"/>
            <a:ext cx="10801350" cy="72726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4" descr="Resultado de imagen de gif año nuevo 2019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52200" y="18524"/>
            <a:ext cx="4477795" cy="3047911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9" name="8 Grupo"/>
          <p:cNvGrpSpPr/>
          <p:nvPr/>
        </p:nvGrpSpPr>
        <p:grpSpPr>
          <a:xfrm>
            <a:off x="-54559" y="-216197"/>
            <a:ext cx="10999849" cy="7344644"/>
            <a:chOff x="0" y="1"/>
            <a:chExt cx="10801350" cy="7056438"/>
          </a:xfrm>
        </p:grpSpPr>
        <p:pic>
          <p:nvPicPr>
            <p:cNvPr id="10" name="Picture 4" descr="Resultado de imagen de gifs de feliz año nuevo"/>
            <p:cNvPicPr>
              <a:picLocks noChangeAspect="1" noChangeArrowheads="1" noCrop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1"/>
              <a:ext cx="10801350" cy="7056438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1" name="Picture 6" descr="Imagen relacionada"/>
            <p:cNvPicPr>
              <a:picLocks noChangeAspect="1" noChangeArrowheads="1" noCrop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618373" y="935931"/>
              <a:ext cx="2701766" cy="3897238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2" name="Picture 22" descr="http://www.conversordeletras.com/fontgenerator/?text=pps+Helen&amp;size=22&amp;font=BlackFamily&amp;color=aaaaaa&amp;a=f7e83902bd73f54277d78a0f9efa19b8"/>
            <p:cNvPicPr>
              <a:picLocks noChangeAspect="1" noChangeArrowheads="1"/>
            </p:cNvPicPr>
            <p:nvPr/>
          </p:nvPicPr>
          <p:blipFill>
            <a:blip r:embed="rId8" cstate="print">
              <a:duotone>
                <a:schemeClr val="bg2">
                  <a:shade val="45000"/>
                  <a:satMod val="135000"/>
                </a:schemeClr>
                <a:prstClr val="white"/>
              </a:duotone>
              <a:extLst>
                <a:ext uri="{BEBA8EAE-BF5A-486C-A8C5-ECC9F3942E4B}">
                  <a14:imgProps xmlns:a14="http://schemas.microsoft.com/office/drawing/2010/main">
                    <a14:imgLayer r:embed="rId9">
                      <a14:imgEffect>
                        <a14:backgroundRemoval t="0" b="76563" l="9955" r="89593">
                          <a14:foregroundMark x1="30317" y1="39063" x2="30317" y2="39063"/>
                          <a14:foregroundMark x1="40724" y1="23438" x2="40724" y2="23438"/>
                          <a14:foregroundMark x1="56561" y1="23438" x2="56561" y2="23438"/>
                          <a14:foregroundMark x1="62443" y1="21875" x2="62443" y2="21875"/>
                          <a14:foregroundMark x1="74208" y1="42188" x2="74208" y2="42188"/>
                        </a14:backgroundRemoval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6250" y="6183623"/>
              <a:ext cx="1567396" cy="441282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pic>
        <p:nvPicPr>
          <p:cNvPr id="13" name="Picture 6" descr="Imagen relacionada"/>
          <p:cNvPicPr>
            <a:picLocks noChangeAspect="1" noChangeArrowheads="1" noCrop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95112" y="2786165"/>
            <a:ext cx="3033622" cy="35756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2624359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400" advTm="35214">
        <p14:doors dir="vert"/>
      </p:transition>
    </mc:Choice>
    <mc:Fallback>
      <p:transition spd="slow" advTm="35214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167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7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1675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7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24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9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Users\Eleni\Desktop\2019 año\Diapositiva2 - copia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526" y="-21514"/>
            <a:ext cx="10801350" cy="70779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" name="Picture 12" descr="Resultado de imagen de chicas bailando png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49955" y="2304082"/>
            <a:ext cx="3904927" cy="52438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6" descr="C:\Users\Eleni\Desktop\2019 año\Diapositiva7 - copia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818876" cy="70564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5" name="4 Grupo"/>
          <p:cNvGrpSpPr/>
          <p:nvPr/>
        </p:nvGrpSpPr>
        <p:grpSpPr>
          <a:xfrm>
            <a:off x="-143941" y="-21513"/>
            <a:ext cx="10945291" cy="7569397"/>
            <a:chOff x="0" y="-29584"/>
            <a:chExt cx="10801350" cy="7484184"/>
          </a:xfrm>
        </p:grpSpPr>
        <p:pic>
          <p:nvPicPr>
            <p:cNvPr id="6" name="Picture 22" descr="C:\Users\Eleni\Desktop\2019 año\Diapositiva104.JPG"/>
            <p:cNvPicPr>
              <a:picLocks noChangeAspect="1" noChangeArrowheads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-29584"/>
              <a:ext cx="10801350" cy="7069771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7" name="Picture 12" descr="Resultado de imagen de chicas bailando png"/>
            <p:cNvPicPr>
              <a:picLocks noChangeAspect="1" noChangeArrowheads="1" noCrop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968878" y="1511995"/>
              <a:ext cx="4530900" cy="5942605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317724088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400" advTm="33600">
        <p14:doors dir="vert"/>
      </p:transition>
    </mc:Choice>
    <mc:Fallback>
      <p:transition spd="slow" advTm="336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8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20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9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Eleni\Desktop\ultimo escritorio\bellisima\000002019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801350" cy="70564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2" descr="Resultado de imagen de gifs de cosas de navidad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4091" y="2448099"/>
            <a:ext cx="2743200" cy="37444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12" descr="Imagen relacionada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68827" y="2147671"/>
            <a:ext cx="3434531" cy="27610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4" descr="Resultado de imagen de gifs de navidades blancas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16899" y="-3621"/>
            <a:ext cx="3384451" cy="20977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4" descr="Resultado de imagen de gifs de navidades blancas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-81282" y="76682"/>
            <a:ext cx="3193945" cy="20174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5" descr="C:\Users\Eleni\Desktop\2019 año\Diapositiva6 - copia.JP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3429" y="0"/>
            <a:ext cx="10801350" cy="71923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12" descr="C:\Users\Eleni\Desktop\2019 año\Diapositiva13.JPG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81283" y="-1"/>
            <a:ext cx="10882633" cy="71923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Picture 6" descr="artifice"/>
          <p:cNvPicPr>
            <a:picLocks noChangeAspect="1" noChangeArrowheads="1" noCrop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8298358" y="639792"/>
            <a:ext cx="1905000" cy="1905000"/>
          </a:xfrm>
          <a:prstGeom prst="rect">
            <a:avLst/>
          </a:prstGeom>
          <a:noFill/>
        </p:spPr>
      </p:pic>
      <p:pic>
        <p:nvPicPr>
          <p:cNvPr id="16" name="Picture 6" descr="artifice"/>
          <p:cNvPicPr>
            <a:picLocks noChangeAspect="1" noChangeArrowheads="1" noCrop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7704931" y="2304083"/>
            <a:ext cx="1905000" cy="1905000"/>
          </a:xfrm>
          <a:prstGeom prst="rect">
            <a:avLst/>
          </a:prstGeom>
          <a:noFill/>
        </p:spPr>
      </p:pic>
      <p:pic>
        <p:nvPicPr>
          <p:cNvPr id="18" name="Picture 6" descr="artifice"/>
          <p:cNvPicPr>
            <a:picLocks noChangeAspect="1" noChangeArrowheads="1" noCrop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6984851" y="189130"/>
            <a:ext cx="1905000" cy="1905000"/>
          </a:xfrm>
          <a:prstGeom prst="rect">
            <a:avLst/>
          </a:prstGeom>
          <a:noFill/>
        </p:spPr>
      </p:pic>
      <p:pic>
        <p:nvPicPr>
          <p:cNvPr id="17" name="Picture 6" descr="artifice"/>
          <p:cNvPicPr>
            <a:picLocks noChangeAspect="1" noChangeArrowheads="1" noCrop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887502" y="1755177"/>
            <a:ext cx="1905000" cy="1905000"/>
          </a:xfrm>
          <a:prstGeom prst="rect">
            <a:avLst/>
          </a:prstGeom>
          <a:noFill/>
        </p:spPr>
      </p:pic>
      <p:pic>
        <p:nvPicPr>
          <p:cNvPr id="19" name="Picture 6" descr="artifice"/>
          <p:cNvPicPr>
            <a:picLocks noChangeAspect="1" noChangeArrowheads="1" noCrop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5360033" y="4182436"/>
            <a:ext cx="1905000" cy="1905000"/>
          </a:xfrm>
          <a:prstGeom prst="rect">
            <a:avLst/>
          </a:prstGeom>
          <a:noFill/>
        </p:spPr>
      </p:pic>
      <p:pic>
        <p:nvPicPr>
          <p:cNvPr id="20" name="Picture 9" descr="C:\Users\Eleni\Desktop\2019 año\Diapositiva10.JPG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81282" y="5257"/>
            <a:ext cx="10869203" cy="71870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2" name="Picture 6" descr="artifice"/>
          <p:cNvPicPr>
            <a:picLocks noChangeAspect="1" noChangeArrowheads="1" noCrop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2271006" y="3594361"/>
            <a:ext cx="1905000" cy="1905000"/>
          </a:xfrm>
          <a:prstGeom prst="rect">
            <a:avLst/>
          </a:prstGeom>
          <a:noFill/>
        </p:spPr>
      </p:pic>
      <p:pic>
        <p:nvPicPr>
          <p:cNvPr id="25" name="Picture 6" descr="artifice"/>
          <p:cNvPicPr>
            <a:picLocks noChangeAspect="1" noChangeArrowheads="1" noCrop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7704931" y="543099"/>
            <a:ext cx="1905000" cy="1905000"/>
          </a:xfrm>
          <a:prstGeom prst="rect">
            <a:avLst/>
          </a:prstGeom>
          <a:noFill/>
        </p:spPr>
      </p:pic>
      <p:pic>
        <p:nvPicPr>
          <p:cNvPr id="26" name="Picture 6" descr="artifice"/>
          <p:cNvPicPr>
            <a:picLocks noChangeAspect="1" noChangeArrowheads="1" noCrop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8007269" y="2746710"/>
            <a:ext cx="1905000" cy="1905000"/>
          </a:xfrm>
          <a:prstGeom prst="rect">
            <a:avLst/>
          </a:prstGeom>
          <a:noFill/>
        </p:spPr>
      </p:pic>
      <p:pic>
        <p:nvPicPr>
          <p:cNvPr id="27" name="Picture 6" descr="artifice"/>
          <p:cNvPicPr>
            <a:picLocks noChangeAspect="1" noChangeArrowheads="1" noCrop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5079851" y="4651710"/>
            <a:ext cx="1905000" cy="1905000"/>
          </a:xfrm>
          <a:prstGeom prst="rect">
            <a:avLst/>
          </a:prstGeom>
          <a:noFill/>
        </p:spPr>
      </p:pic>
      <p:pic>
        <p:nvPicPr>
          <p:cNvPr id="1027" name="Picture 3" descr="C:\Users\Eleni\Desktop\2019 año\Diapositiva115.JPG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1242" y="15336"/>
            <a:ext cx="10902592" cy="71770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1" name="Picture 6" descr="artifice"/>
          <p:cNvPicPr>
            <a:picLocks noChangeAspect="1" noChangeArrowheads="1" noCrop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3174851" y="399083"/>
            <a:ext cx="1905000" cy="1905000"/>
          </a:xfrm>
          <a:prstGeom prst="rect">
            <a:avLst/>
          </a:prstGeom>
          <a:noFill/>
        </p:spPr>
      </p:pic>
      <p:pic>
        <p:nvPicPr>
          <p:cNvPr id="13" name="Picture 6" descr="artifice"/>
          <p:cNvPicPr>
            <a:picLocks noChangeAspect="1" noChangeArrowheads="1" noCrop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213606" y="242671"/>
            <a:ext cx="1905000" cy="1905000"/>
          </a:xfrm>
          <a:prstGeom prst="rect">
            <a:avLst/>
          </a:prstGeom>
          <a:noFill/>
        </p:spPr>
      </p:pic>
      <p:pic>
        <p:nvPicPr>
          <p:cNvPr id="23" name="Picture 6" descr="artifice"/>
          <p:cNvPicPr>
            <a:picLocks noChangeAspect="1" noChangeArrowheads="1" noCrop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154798" y="2746710"/>
            <a:ext cx="1905000" cy="1905000"/>
          </a:xfrm>
          <a:prstGeom prst="rect">
            <a:avLst/>
          </a:prstGeom>
          <a:noFill/>
        </p:spPr>
      </p:pic>
      <p:pic>
        <p:nvPicPr>
          <p:cNvPr id="28" name="Picture 6" descr="artifice"/>
          <p:cNvPicPr>
            <a:picLocks noChangeAspect="1" noChangeArrowheads="1" noCrop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1457567" y="3229936"/>
            <a:ext cx="1905000" cy="1905000"/>
          </a:xfrm>
          <a:prstGeom prst="rect">
            <a:avLst/>
          </a:prstGeom>
          <a:noFill/>
        </p:spPr>
      </p:pic>
      <p:pic>
        <p:nvPicPr>
          <p:cNvPr id="29" name="Picture 6" descr="artifice"/>
          <p:cNvPicPr>
            <a:picLocks noChangeAspect="1" noChangeArrowheads="1" noCrop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4407533" y="639792"/>
            <a:ext cx="1905000" cy="1905000"/>
          </a:xfrm>
          <a:prstGeom prst="rect">
            <a:avLst/>
          </a:prstGeom>
          <a:noFill/>
        </p:spPr>
      </p:pic>
      <p:pic>
        <p:nvPicPr>
          <p:cNvPr id="33" name="Picture 6" descr="artifice"/>
          <p:cNvPicPr>
            <a:picLocks noChangeAspect="1" noChangeArrowheads="1" noCrop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2887291" y="4459392"/>
            <a:ext cx="1905000" cy="1905000"/>
          </a:xfrm>
          <a:prstGeom prst="rect">
            <a:avLst/>
          </a:prstGeom>
          <a:noFill/>
        </p:spPr>
      </p:pic>
      <p:pic>
        <p:nvPicPr>
          <p:cNvPr id="32" name="Picture 6" descr="artifice"/>
          <p:cNvPicPr>
            <a:picLocks noChangeAspect="1" noChangeArrowheads="1" noCrop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1031098" y="2948068"/>
            <a:ext cx="1905000" cy="1905000"/>
          </a:xfrm>
          <a:prstGeom prst="rect">
            <a:avLst/>
          </a:prstGeom>
          <a:noFill/>
        </p:spPr>
      </p:pic>
      <p:pic>
        <p:nvPicPr>
          <p:cNvPr id="34" name="Picture 10" descr="Imagen relacionada"/>
          <p:cNvPicPr>
            <a:picLocks noChangeAspect="1" noChangeArrowheads="1" noCrop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817" y="3278039"/>
            <a:ext cx="2857500" cy="381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5" name="Picture 6" descr="artifice"/>
          <p:cNvPicPr>
            <a:picLocks noChangeAspect="1" noChangeArrowheads="1" noCrop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7446529" y="727410"/>
            <a:ext cx="1905000" cy="1905000"/>
          </a:xfrm>
          <a:prstGeom prst="rect">
            <a:avLst/>
          </a:prstGeom>
          <a:noFill/>
        </p:spPr>
      </p:pic>
      <p:pic>
        <p:nvPicPr>
          <p:cNvPr id="36" name="Picture 6" descr="artifice"/>
          <p:cNvPicPr>
            <a:picLocks noChangeAspect="1" noChangeArrowheads="1" noCrop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7937351" y="3822296"/>
            <a:ext cx="1905000" cy="1905000"/>
          </a:xfrm>
          <a:prstGeom prst="rect">
            <a:avLst/>
          </a:prstGeom>
          <a:noFill/>
        </p:spPr>
      </p:pic>
      <p:pic>
        <p:nvPicPr>
          <p:cNvPr id="37" name="Picture 6" descr="artifice"/>
          <p:cNvPicPr>
            <a:picLocks noChangeAspect="1" noChangeArrowheads="1" noCrop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5564739" y="3003766"/>
            <a:ext cx="1905000" cy="1905000"/>
          </a:xfrm>
          <a:prstGeom prst="rect">
            <a:avLst/>
          </a:prstGeom>
          <a:noFill/>
        </p:spPr>
      </p:pic>
      <p:pic>
        <p:nvPicPr>
          <p:cNvPr id="38" name="Picture 6" descr="artifice"/>
          <p:cNvPicPr>
            <a:picLocks noChangeAspect="1" noChangeArrowheads="1" noCrop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1341411" y="4320307"/>
            <a:ext cx="1905000" cy="1905000"/>
          </a:xfrm>
          <a:prstGeom prst="rect">
            <a:avLst/>
          </a:prstGeom>
          <a:noFill/>
        </p:spPr>
      </p:pic>
      <p:pic>
        <p:nvPicPr>
          <p:cNvPr id="39" name="Picture 6" descr="artifice"/>
          <p:cNvPicPr>
            <a:picLocks noChangeAspect="1" noChangeArrowheads="1" noCrop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6084159" y="4140830"/>
            <a:ext cx="1905000" cy="1905000"/>
          </a:xfrm>
          <a:prstGeom prst="rect">
            <a:avLst/>
          </a:prstGeom>
          <a:noFill/>
        </p:spPr>
      </p:pic>
      <p:pic>
        <p:nvPicPr>
          <p:cNvPr id="40" name="Picture 6" descr="artifice"/>
          <p:cNvPicPr>
            <a:picLocks noChangeAspect="1" noChangeArrowheads="1" noCrop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3874676" y="15336"/>
            <a:ext cx="1905000" cy="190500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218753642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400" advTm="24107">
        <p14:doors dir="vert"/>
      </p:transition>
    </mc:Choice>
    <mc:Fallback>
      <p:transition spd="slow" advTm="24107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67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674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42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8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15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80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Imagen relacionada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801350" cy="70564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22" descr="http://www.conversordeletras.com/fontgenerator/?text=pps+Helen&amp;size=22&amp;font=BlackFamily&amp;color=aaaaaa&amp;a=f7e83902bd73f54277d78a0f9efa19b8"/>
          <p:cNvPicPr>
            <a:picLocks noChangeAspect="1" noChangeArrowheads="1"/>
          </p:cNvPicPr>
          <p:nvPr/>
        </p:nvPicPr>
        <p:blipFill>
          <a:blip r:embed="rId3" cstate="print">
            <a:duotone>
              <a:schemeClr val="bg2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0" b="76563" l="9955" r="89593">
                        <a14:foregroundMark x1="30317" y1="39063" x2="30317" y2="39063"/>
                        <a14:foregroundMark x1="40724" y1="23438" x2="40724" y2="23438"/>
                        <a14:foregroundMark x1="56561" y1="23438" x2="56561" y2="23438"/>
                        <a14:foregroundMark x1="62443" y1="21875" x2="62443" y2="21875"/>
                        <a14:foregroundMark x1="74208" y1="42188" x2="74208" y2="42188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981" y="6416180"/>
            <a:ext cx="1567396" cy="4412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28" descr="C:\Users\Eleni\Desktop\2019 año\Diapositiva114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8314"/>
            <a:ext cx="10801350" cy="70647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9" name="8 Grupo"/>
          <p:cNvGrpSpPr/>
          <p:nvPr/>
        </p:nvGrpSpPr>
        <p:grpSpPr>
          <a:xfrm>
            <a:off x="0" y="-144189"/>
            <a:ext cx="10801350" cy="7200627"/>
            <a:chOff x="0" y="-14694"/>
            <a:chExt cx="10801350" cy="7071131"/>
          </a:xfrm>
        </p:grpSpPr>
        <p:pic>
          <p:nvPicPr>
            <p:cNvPr id="10" name="Picture 2" descr="C:\Users\Eleni\Desktop\2019 año\Diapositiva108.JPG"/>
            <p:cNvPicPr>
              <a:picLocks noChangeAspect="1" noChangeArrowheads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-14694"/>
              <a:ext cx="10801350" cy="7071131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1" name="Picture 2" descr="Imagen relacionada"/>
            <p:cNvPicPr>
              <a:picLocks noChangeAspect="1" noChangeArrowheads="1" noCrop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017069" y="3154683"/>
              <a:ext cx="4767211" cy="3888258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308724324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400" advTm="23000">
        <p14:doors dir="vert"/>
      </p:transition>
    </mc:Choice>
    <mc:Fallback>
      <p:transition spd="slow" advTm="2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11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875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1" descr="C:\Users\Eleni\Desktop\2019 año\Diapositiva1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801350" cy="70564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14" descr="C:\Users\Eleni\Desktop\2019 año\Diapositiva16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801350" cy="70564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4" name="3 Grupo"/>
          <p:cNvGrpSpPr/>
          <p:nvPr/>
        </p:nvGrpSpPr>
        <p:grpSpPr>
          <a:xfrm>
            <a:off x="0" y="-8314"/>
            <a:ext cx="11094727" cy="7064752"/>
            <a:chOff x="0" y="-8314"/>
            <a:chExt cx="11094727" cy="7064752"/>
          </a:xfrm>
        </p:grpSpPr>
        <p:pic>
          <p:nvPicPr>
            <p:cNvPr id="5" name="Picture 10" descr="C:\Users\Eleni\Desktop\2019 año\Diapositiva43.JPG"/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-8314"/>
              <a:ext cx="10801350" cy="7064752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6" name="Picture 2" descr="Imagen relacionada"/>
            <p:cNvPicPr>
              <a:picLocks noChangeAspect="1" noChangeArrowheads="1" noCrop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408787" y="93527"/>
              <a:ext cx="4685940" cy="6962911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pic>
        <p:nvPicPr>
          <p:cNvPr id="16" name="Picture 2" descr="http://3.bp.blogspot.com/-dF1le2f95Yo/TnNY6HNYsfI/AAAAAAAAMvE/79YM7fC78tU/s1600/288.gif"/>
          <p:cNvPicPr>
            <a:picLocks noChangeAspect="1" noChangeArrowheads="1" noCrop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8147" y="935931"/>
            <a:ext cx="1872208" cy="15492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8" name="Picture 10" descr="_helen_060129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 rot="863470">
            <a:off x="4187974" y="5762506"/>
            <a:ext cx="2027919" cy="10585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39312403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400" advTm="33916">
        <p14:doors dir="vert"/>
      </p:transition>
    </mc:Choice>
    <mc:Fallback>
      <p:transition spd="slow" advTm="33916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8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17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7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4000"/>
                            </p:stCondLst>
                            <p:childTnLst>
                              <p:par>
                                <p:cTn id="12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25000"/>
                            </p:stCondLst>
                            <p:childTnLst>
                              <p:par>
                                <p:cTn id="18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0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46529"/>
            <a:ext cx="10801350" cy="235216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lIns="101762" tIns="50878" rIns="101762" bIns="50878" anchor="ctr"/>
          <a:lstStyle/>
          <a:p>
            <a:pPr defTabSz="1017614"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81723"/>
            <a:ext cx="10801350" cy="5174721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lIns="101762" tIns="50878" rIns="101762" bIns="50878" anchor="ctr"/>
          <a:lstStyle/>
          <a:p>
            <a:pPr algn="ctr" defTabSz="1017614"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340294" y="1"/>
            <a:ext cx="5760720" cy="1607300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60124"/>
            <a:ext cx="10801350" cy="264190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101762" tIns="50878" rIns="101762" bIns="50878">
            <a:spAutoFit/>
          </a:bodyPr>
          <a:lstStyle/>
          <a:p>
            <a:pPr algn="ctr" defTabSz="1017614" fontAlgn="base">
              <a:spcBef>
                <a:spcPct val="50000"/>
              </a:spcBef>
              <a:spcAft>
                <a:spcPct val="0"/>
              </a:spcAft>
            </a:pPr>
            <a:r>
              <a:rPr lang="es-ES" sz="6700" b="1" dirty="0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5400" dirty="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5400" dirty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900" dirty="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900" dirty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900" b="1" dirty="0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900" b="1" dirty="0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350170" y="4861112"/>
            <a:ext cx="3150394" cy="1795521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 lIns="101762" tIns="50878" rIns="101762" bIns="50878">
            <a:spAutoFit/>
          </a:bodyPr>
          <a:lstStyle/>
          <a:p>
            <a:pPr algn="ctr" defTabSz="1017614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 defTabSz="1017614" fontAlgn="base">
              <a:spcBef>
                <a:spcPct val="50000"/>
              </a:spcBef>
              <a:spcAft>
                <a:spcPct val="0"/>
              </a:spcAft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660837" y="4312287"/>
            <a:ext cx="2790349" cy="2430552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770597" y="5017914"/>
            <a:ext cx="1440180" cy="1019264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1" y="3057822"/>
            <a:ext cx="630079" cy="548833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1" y="3606657"/>
            <a:ext cx="630079" cy="548833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1" y="4155487"/>
            <a:ext cx="630079" cy="548833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1" y="4704321"/>
            <a:ext cx="630079" cy="548833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39189613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400" advTm="10000">
        <p14:doors dir="vert"/>
      </p:transition>
    </mc:Choice>
    <mc:Fallback>
      <p:transition spd="slow" advTm="10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6_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216</TotalTime>
  <Words>16</Words>
  <Application>Microsoft Office PowerPoint</Application>
  <PresentationFormat>Personalizado</PresentationFormat>
  <Paragraphs>2</Paragraphs>
  <Slides>8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8</vt:i4>
      </vt:variant>
    </vt:vector>
  </HeadingPairs>
  <TitlesOfParts>
    <vt:vector size="10" baseType="lpstr">
      <vt:lpstr>Tema de Office</vt:lpstr>
      <vt:lpstr>6_Diseño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Feliz Año Nuevo 2019</dc:title>
  <dc:creator>HelenVC</dc:creator>
  <cp:lastModifiedBy>Usuario</cp:lastModifiedBy>
  <cp:revision>23</cp:revision>
  <dcterms:created xsi:type="dcterms:W3CDTF">2018-12-29T19:14:35Z</dcterms:created>
  <dcterms:modified xsi:type="dcterms:W3CDTF">2018-12-30T01:02:22Z</dcterms:modified>
</cp:coreProperties>
</file>