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18"/>
  </p:notesMasterIdLst>
  <p:sldIdLst>
    <p:sldId id="289" r:id="rId4"/>
    <p:sldId id="257" r:id="rId5"/>
    <p:sldId id="261" r:id="rId6"/>
    <p:sldId id="263" r:id="rId7"/>
    <p:sldId id="283" r:id="rId8"/>
    <p:sldId id="272" r:id="rId9"/>
    <p:sldId id="293" r:id="rId10"/>
    <p:sldId id="262" r:id="rId11"/>
    <p:sldId id="267" r:id="rId12"/>
    <p:sldId id="285" r:id="rId13"/>
    <p:sldId id="282" r:id="rId14"/>
    <p:sldId id="284" r:id="rId15"/>
    <p:sldId id="294" r:id="rId16"/>
    <p:sldId id="295" r:id="rId17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9B9B"/>
    <a:srgbClr val="F8D4D4"/>
    <a:srgbClr val="A9F9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ABC8C-183A-4924-A195-EFE4B5D64D04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753B00-C1F2-4F30-BED8-D55C2393798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3638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53B00-C1F2-4F30-BED8-D55C23937982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77467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53B00-C1F2-4F30-BED8-D55C23937982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5455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53B00-C1F2-4F30-BED8-D55C23937982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3287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083-A3F4-4DD3-8145-3CF55EC93A6F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098F3-DBE1-4313-806F-676F4D7BCC5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4844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083-A3F4-4DD3-8145-3CF55EC93A6F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098F3-DBE1-4313-806F-676F4D7BCC5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684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083-A3F4-4DD3-8145-3CF55EC93A6F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098F3-DBE1-4313-806F-676F4D7BCC5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9459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083-A3F4-4DD3-8145-3CF55EC93A6F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098F3-DBE1-4313-806F-676F4D7BCC5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59357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083-A3F4-4DD3-8145-3CF55EC93A6F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098F3-DBE1-4313-806F-676F4D7BCC5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4267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083-A3F4-4DD3-8145-3CF55EC93A6F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098F3-DBE1-4313-806F-676F4D7BCC5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6298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083-A3F4-4DD3-8145-3CF55EC93A6F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098F3-DBE1-4313-806F-676F4D7BCC5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175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083-A3F4-4DD3-8145-3CF55EC93A6F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098F3-DBE1-4313-806F-676F4D7BCC5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8991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083-A3F4-4DD3-8145-3CF55EC93A6F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098F3-DBE1-4313-806F-676F4D7BCC5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3237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083-A3F4-4DD3-8145-3CF55EC93A6F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098F3-DBE1-4313-806F-676F4D7BCC5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444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E083-A3F4-4DD3-8145-3CF55EC93A6F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098F3-DBE1-4313-806F-676F4D7BCC5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88547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26/12/2013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186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5583EB-B1C6-4C88-A90A-181A202B447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898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EE083-A3F4-4DD3-8145-3CF55EC93A6F}" type="datetimeFigureOut">
              <a:rPr lang="es-ES" smtClean="0"/>
              <a:t>26/12/2013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098F3-DBE1-4313-806F-676F4D7BCC5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81050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26/12/2013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2110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B992341-757D-4326-90E8-378E5AE8463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2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stales-de-Felíz-Año-Nuevo-2014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3302"/>
            <a:ext cx="4788022" cy="6844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27148"/>
            <a:ext cx="4690939" cy="6844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780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1000">
        <p14:window dir="vert"/>
        <p:sndAc>
          <p:stSnd>
            <p:snd r:embed="rId2" name="CANCION AÑO NUEVO Cinco pa' las doce   Gabino Pampini [Letra].wav"/>
          </p:stSnd>
        </p:sndAc>
      </p:transition>
    </mc:Choice>
    <mc:Fallback>
      <p:transition spd="slow" advTm="11000">
        <p:fade/>
        <p:sndAc>
          <p:stSnd>
            <p:snd r:embed="rId2" name="CANCION AÑO NUEVO Cinco pa' las doce   Gabino Pampini [Letra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_feliz_a_o_2014_3__thumb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24745"/>
            <a:ext cx="8938879" cy="572687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vug4z6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235698"/>
            <a:ext cx="1738079" cy="2780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vug4z6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960" y="3235697"/>
            <a:ext cx="1738079" cy="2780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vug4z6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5695"/>
            <a:ext cx="1738079" cy="2780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2vug4z6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1039" y="3235696"/>
            <a:ext cx="1738079" cy="2780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2vug4z6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3211478"/>
            <a:ext cx="1738079" cy="278092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323529" y="0"/>
            <a:ext cx="85936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FFFF00"/>
                </a:solidFill>
                <a:latin typeface="Monotype Corsiva" pitchFamily="66" charset="0"/>
              </a:rPr>
              <a:t>Con el año nuevo a la vuelta de la esquina, quizás estés pensando en cuáles serán tus propósitos</a:t>
            </a:r>
          </a:p>
        </p:txBody>
      </p:sp>
    </p:spTree>
    <p:extLst>
      <p:ext uri="{BB962C8B-B14F-4D97-AF65-F5344CB8AC3E}">
        <p14:creationId xmlns:p14="http://schemas.microsoft.com/office/powerpoint/2010/main" val="897888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293232-ano-nuevo-2014-decoracion-con-copia-espacio-para-su-mensaj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23528" y="1844824"/>
            <a:ext cx="61926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atin typeface="Monotype Corsiva" pitchFamily="66" charset="0"/>
              </a:rPr>
              <a:t>Antes </a:t>
            </a:r>
            <a:r>
              <a:rPr lang="es-ES" sz="3200" b="1" dirty="0">
                <a:latin typeface="Monotype Corsiva" pitchFamily="66" charset="0"/>
              </a:rPr>
              <a:t>de establecer </a:t>
            </a:r>
            <a:r>
              <a:rPr lang="es-ES" sz="3200" b="1" dirty="0" smtClean="0">
                <a:latin typeface="Monotype Corsiva" pitchFamily="66" charset="0"/>
              </a:rPr>
              <a:t>tus </a:t>
            </a:r>
            <a:r>
              <a:rPr lang="es-ES" sz="3200" b="1" dirty="0">
                <a:latin typeface="Monotype Corsiva" pitchFamily="66" charset="0"/>
              </a:rPr>
              <a:t>metas, Nunca pierdas la fe en que todo podrá ser mejor, ya llega el Año Nuevo y una nueva oportunidad de cambiar nuestras vidas toca a nuestra pu</a:t>
            </a:r>
            <a:r>
              <a:rPr lang="es-ES" sz="2800" b="1" dirty="0"/>
              <a:t>erta</a:t>
            </a:r>
            <a:endParaRPr lang="es-ES" sz="2800" b="1" dirty="0">
              <a:latin typeface="Kristen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3572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8000">
        <p14:window dir="vert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7656498-136"/>
          <p:cNvPicPr>
            <a:picLocks noGrp="1" noChangeAspect="1"/>
          </p:cNvPicPr>
          <p:nvPr isPhoto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79512" y="316974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.”</a:t>
            </a:r>
            <a:endParaRPr lang="es-ES" dirty="0"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051720" y="116632"/>
            <a:ext cx="36724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A9F9E4"/>
                </a:solidFill>
                <a:latin typeface="Monotype Corsiva" pitchFamily="66" charset="0"/>
              </a:rPr>
              <a:t>Cuando suenen </a:t>
            </a:r>
            <a:endParaRPr lang="es-ES" sz="2400" b="1" dirty="0" smtClean="0">
              <a:solidFill>
                <a:srgbClr val="A9F9E4"/>
              </a:solidFill>
              <a:latin typeface="Monotype Corsiva" pitchFamily="66" charset="0"/>
            </a:endParaRPr>
          </a:p>
          <a:p>
            <a:pPr algn="ctr"/>
            <a:r>
              <a:rPr lang="es-ES" sz="2400" b="1" dirty="0" smtClean="0">
                <a:solidFill>
                  <a:srgbClr val="A9F9E4"/>
                </a:solidFill>
                <a:latin typeface="Monotype Corsiva" pitchFamily="66" charset="0"/>
              </a:rPr>
              <a:t>las </a:t>
            </a:r>
            <a:r>
              <a:rPr lang="es-ES" sz="2400" b="1" dirty="0">
                <a:solidFill>
                  <a:srgbClr val="A9F9E4"/>
                </a:solidFill>
                <a:latin typeface="Monotype Corsiva" pitchFamily="66" charset="0"/>
              </a:rPr>
              <a:t>doce campanadas, </a:t>
            </a:r>
            <a:endParaRPr lang="es-ES" sz="2400" b="1" dirty="0" smtClean="0">
              <a:solidFill>
                <a:srgbClr val="A9F9E4"/>
              </a:solidFill>
              <a:latin typeface="Monotype Corsiva" pitchFamily="66" charset="0"/>
            </a:endParaRPr>
          </a:p>
          <a:p>
            <a:pPr algn="ctr"/>
            <a:r>
              <a:rPr lang="es-ES" sz="2400" b="1" dirty="0" smtClean="0">
                <a:solidFill>
                  <a:srgbClr val="A9F9E4"/>
                </a:solidFill>
                <a:latin typeface="Monotype Corsiva" pitchFamily="66" charset="0"/>
              </a:rPr>
              <a:t>cierra </a:t>
            </a:r>
            <a:r>
              <a:rPr lang="es-ES" sz="2400" b="1" dirty="0">
                <a:solidFill>
                  <a:srgbClr val="A9F9E4"/>
                </a:solidFill>
                <a:latin typeface="Monotype Corsiva" pitchFamily="66" charset="0"/>
              </a:rPr>
              <a:t>los ojos y pide </a:t>
            </a:r>
            <a:br>
              <a:rPr lang="es-ES" sz="2400" b="1" dirty="0">
                <a:solidFill>
                  <a:srgbClr val="A9F9E4"/>
                </a:solidFill>
                <a:latin typeface="Monotype Corsiva" pitchFamily="66" charset="0"/>
              </a:rPr>
            </a:br>
            <a:r>
              <a:rPr lang="es-ES" sz="2400" b="1" dirty="0">
                <a:solidFill>
                  <a:srgbClr val="A9F9E4"/>
                </a:solidFill>
                <a:latin typeface="Monotype Corsiva" pitchFamily="66" charset="0"/>
              </a:rPr>
              <a:t>un deseo al Año Nuevo</a:t>
            </a:r>
            <a:r>
              <a:rPr lang="es-ES" sz="2400" b="1" dirty="0" smtClean="0">
                <a:solidFill>
                  <a:srgbClr val="A9F9E4"/>
                </a:solidFill>
                <a:latin typeface="Monotype Corsiva" pitchFamily="66" charset="0"/>
              </a:rPr>
              <a:t>,</a:t>
            </a:r>
          </a:p>
          <a:p>
            <a:pPr algn="ctr"/>
            <a:r>
              <a:rPr lang="es-ES" sz="2400" b="1" dirty="0" smtClean="0">
                <a:solidFill>
                  <a:srgbClr val="A9F9E4"/>
                </a:solidFill>
                <a:latin typeface="Monotype Corsiva" pitchFamily="66" charset="0"/>
              </a:rPr>
              <a:t>a </a:t>
            </a:r>
            <a:r>
              <a:rPr lang="es-ES" sz="2400" b="1" dirty="0">
                <a:solidFill>
                  <a:srgbClr val="A9F9E4"/>
                </a:solidFill>
                <a:latin typeface="Monotype Corsiva" pitchFamily="66" charset="0"/>
              </a:rPr>
              <a:t>esa hora yo haré lo mismo. </a:t>
            </a:r>
            <a:endParaRPr lang="es-ES" sz="2400" b="1" dirty="0" smtClean="0">
              <a:solidFill>
                <a:srgbClr val="A9F9E4"/>
              </a:solidFill>
              <a:latin typeface="Monotype Corsiva" pitchFamily="66" charset="0"/>
            </a:endParaRPr>
          </a:p>
          <a:p>
            <a:pPr algn="ctr"/>
            <a:r>
              <a:rPr lang="es-ES" sz="2400" b="1" dirty="0" smtClean="0">
                <a:solidFill>
                  <a:srgbClr val="A9F9E4"/>
                </a:solidFill>
                <a:latin typeface="Monotype Corsiva" pitchFamily="66" charset="0"/>
              </a:rPr>
              <a:t>Mi </a:t>
            </a:r>
            <a:r>
              <a:rPr lang="es-ES" sz="2400" b="1" dirty="0">
                <a:solidFill>
                  <a:srgbClr val="A9F9E4"/>
                </a:solidFill>
                <a:latin typeface="Monotype Corsiva" pitchFamily="66" charset="0"/>
              </a:rPr>
              <a:t>deseo: </a:t>
            </a:r>
            <a:br>
              <a:rPr lang="es-ES" sz="2400" b="1" dirty="0">
                <a:solidFill>
                  <a:srgbClr val="A9F9E4"/>
                </a:solidFill>
                <a:latin typeface="Monotype Corsiva" pitchFamily="66" charset="0"/>
              </a:rPr>
            </a:br>
            <a:r>
              <a:rPr lang="es-ES" sz="2400" b="1" dirty="0">
                <a:solidFill>
                  <a:srgbClr val="A9F9E4"/>
                </a:solidFill>
                <a:latin typeface="Monotype Corsiva" pitchFamily="66" charset="0"/>
              </a:rPr>
              <a:t>¡Que el tuyo se haga realidad! … Feliz Año Nuevo 2014.</a:t>
            </a:r>
            <a:endParaRPr lang="es-ES" sz="2400" dirty="0">
              <a:solidFill>
                <a:srgbClr val="A9F9E4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2430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9000">
        <p14:window dir="vert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con-mensaje-de-feliz-ano-nuevo-2014-fondos-pantalla-nuevo-ano-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746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07504" y="5661248"/>
            <a:ext cx="903649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600" b="1" dirty="0" smtClean="0">
                <a:solidFill>
                  <a:srgbClr val="7030A0"/>
                </a:solidFill>
                <a:latin typeface="Monotype Corsiva" pitchFamily="66" charset="0"/>
              </a:rPr>
              <a:t>de </a:t>
            </a:r>
            <a:r>
              <a:rPr lang="es-ES" sz="2600" b="1" dirty="0">
                <a:solidFill>
                  <a:srgbClr val="7030A0"/>
                </a:solidFill>
                <a:latin typeface="Monotype Corsiva" pitchFamily="66" charset="0"/>
              </a:rPr>
              <a:t>nuestra vida y una lección que nos ayuda a crecer. No te dejes desanimar por los fracasos. </a:t>
            </a:r>
            <a:r>
              <a:rPr lang="es-ES" sz="2600" b="1" dirty="0" smtClean="0">
                <a:solidFill>
                  <a:srgbClr val="7030A0"/>
                </a:solidFill>
                <a:latin typeface="Monotype Corsiva" pitchFamily="66" charset="0"/>
              </a:rPr>
              <a:t>aprende </a:t>
            </a:r>
            <a:r>
              <a:rPr lang="es-ES" sz="2600" b="1" dirty="0">
                <a:solidFill>
                  <a:srgbClr val="7030A0"/>
                </a:solidFill>
                <a:latin typeface="Monotype Corsiva" pitchFamily="66" charset="0"/>
              </a:rPr>
              <a:t>de ellos, y sigue adelante son mis deseos para el año que se avecina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275856" y="5229200"/>
            <a:ext cx="5868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7030A0"/>
                </a:solidFill>
                <a:latin typeface="Monotype Corsiva" pitchFamily="66" charset="0"/>
              </a:rPr>
              <a:t>Cada fracaso supone un capítulo más </a:t>
            </a:r>
            <a:r>
              <a:rPr lang="es-ES" sz="2400" b="1" dirty="0">
                <a:solidFill>
                  <a:srgbClr val="7030A0"/>
                </a:solidFill>
                <a:latin typeface="Monotype Corsiva" pitchFamily="66" charset="0"/>
              </a:rPr>
              <a:t>en la historia</a:t>
            </a:r>
            <a:r>
              <a:rPr lang="es-ES" sz="2400" b="1" dirty="0" smtClean="0">
                <a:solidFill>
                  <a:srgbClr val="7030A0"/>
                </a:solidFill>
                <a:latin typeface="Monotype Corsiva" pitchFamily="66" charset="0"/>
              </a:rPr>
              <a:t> </a:t>
            </a:r>
            <a:endParaRPr lang="es-ES" sz="2400" dirty="0"/>
          </a:p>
        </p:txBody>
      </p:sp>
      <p:pic>
        <p:nvPicPr>
          <p:cNvPr id="5" name="4 Imagen" descr="alexandra_doll89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636912"/>
            <a:ext cx="1368152" cy="19442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1227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9000">
        <p14:window dir="vert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dicatorias-de-Navidad-con-Muñeco-de-Niev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400"/>
            <a:ext cx="9144000" cy="70294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4767375" y="6163672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Por cada recuerdo una alegría </a:t>
            </a:r>
          </a:p>
        </p:txBody>
      </p:sp>
      <p:sp>
        <p:nvSpPr>
          <p:cNvPr id="4" name="3 Rectángulo"/>
          <p:cNvSpPr/>
          <p:nvPr/>
        </p:nvSpPr>
        <p:spPr>
          <a:xfrm rot="19965854">
            <a:off x="3586437" y="4764482"/>
            <a:ext cx="58456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100" b="1" dirty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Por cada propósito un logro alcanzado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-233095" y="4611231"/>
            <a:ext cx="298833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F79646">
                    <a:lumMod val="75000"/>
                  </a:srgbClr>
                </a:solidFill>
                <a:latin typeface="Monotype Corsiva" pitchFamily="66" charset="0"/>
              </a:rPr>
              <a:t>Por cada </a:t>
            </a:r>
            <a:endParaRPr lang="es-ES" sz="2800" b="1" dirty="0" smtClean="0">
              <a:solidFill>
                <a:srgbClr val="F79646">
                  <a:lumMod val="75000"/>
                </a:srgbClr>
              </a:solidFill>
              <a:latin typeface="Monotype Corsiva" pitchFamily="66" charset="0"/>
            </a:endParaRPr>
          </a:p>
          <a:p>
            <a:pPr algn="ctr"/>
            <a:r>
              <a:rPr lang="es-ES" sz="2800" b="1" dirty="0" smtClean="0">
                <a:solidFill>
                  <a:srgbClr val="F79646">
                    <a:lumMod val="75000"/>
                  </a:srgbClr>
                </a:solidFill>
                <a:latin typeface="Monotype Corsiva" pitchFamily="66" charset="0"/>
              </a:rPr>
              <a:t>lagrima </a:t>
            </a:r>
          </a:p>
          <a:p>
            <a:pPr algn="ctr"/>
            <a:r>
              <a:rPr lang="es-ES" sz="2800" b="1" dirty="0" smtClean="0">
                <a:solidFill>
                  <a:srgbClr val="F79646">
                    <a:lumMod val="75000"/>
                  </a:srgbClr>
                </a:solidFill>
                <a:latin typeface="Monotype Corsiva" pitchFamily="66" charset="0"/>
              </a:rPr>
              <a:t>derramada </a:t>
            </a:r>
          </a:p>
          <a:p>
            <a:pPr algn="ctr"/>
            <a:r>
              <a:rPr lang="es-ES" sz="2800" b="1" dirty="0" smtClean="0">
                <a:solidFill>
                  <a:srgbClr val="F79646">
                    <a:lumMod val="75000"/>
                  </a:srgbClr>
                </a:solidFill>
                <a:latin typeface="Monotype Corsiva" pitchFamily="66" charset="0"/>
              </a:rPr>
              <a:t>una </a:t>
            </a:r>
            <a:r>
              <a:rPr lang="es-ES" sz="2800" b="1" dirty="0">
                <a:solidFill>
                  <a:srgbClr val="F79646">
                    <a:lumMod val="75000"/>
                  </a:srgbClr>
                </a:solidFill>
                <a:latin typeface="Monotype Corsiva" pitchFamily="66" charset="0"/>
              </a:rPr>
              <a:t>ilusión </a:t>
            </a:r>
            <a:endParaRPr lang="es-ES" sz="2800" b="1" dirty="0" smtClean="0">
              <a:solidFill>
                <a:srgbClr val="F79646">
                  <a:lumMod val="75000"/>
                </a:srgbClr>
              </a:solidFill>
              <a:latin typeface="Monotype Corsiva" pitchFamily="66" charset="0"/>
            </a:endParaRPr>
          </a:p>
          <a:p>
            <a:pPr algn="ctr"/>
            <a:r>
              <a:rPr lang="es-ES" sz="2800" b="1" dirty="0" smtClean="0">
                <a:solidFill>
                  <a:srgbClr val="F79646">
                    <a:lumMod val="75000"/>
                  </a:srgbClr>
                </a:solidFill>
                <a:latin typeface="Monotype Corsiva" pitchFamily="66" charset="0"/>
              </a:rPr>
              <a:t>para </a:t>
            </a:r>
            <a:r>
              <a:rPr lang="es-ES" sz="2800" b="1" dirty="0">
                <a:solidFill>
                  <a:srgbClr val="F79646">
                    <a:lumMod val="75000"/>
                  </a:srgbClr>
                </a:solidFill>
                <a:latin typeface="Monotype Corsiva" pitchFamily="66" charset="0"/>
              </a:rPr>
              <a:t>vivir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09647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8000">
        <p14:window dir="vert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urkprk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bailar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975865"/>
            <a:ext cx="3018210" cy="4366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bailar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09952"/>
            <a:ext cx="2325658" cy="3364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bailar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350" y="3321962"/>
            <a:ext cx="1157356" cy="1674406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CuadroTexto"/>
          <p:cNvSpPr txBox="1"/>
          <p:nvPr/>
        </p:nvSpPr>
        <p:spPr>
          <a:xfrm>
            <a:off x="5238892" y="116632"/>
            <a:ext cx="384466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atin typeface="Monotype Corsiva" pitchFamily="66" charset="0"/>
              </a:rPr>
              <a:t>Por cada  suspiro una alegría</a:t>
            </a:r>
          </a:p>
          <a:p>
            <a:pPr algn="ctr"/>
            <a:r>
              <a:rPr lang="es-ES" sz="2800" b="1" dirty="0" smtClean="0">
                <a:latin typeface="Monotype Corsiva" pitchFamily="66" charset="0"/>
              </a:rPr>
              <a:t>por cada recuerdo un abrazo</a:t>
            </a:r>
          </a:p>
          <a:p>
            <a:pPr algn="ctr"/>
            <a:r>
              <a:rPr lang="es-ES" sz="2800" b="1" dirty="0" smtClean="0">
                <a:latin typeface="Monotype Corsiva" pitchFamily="66" charset="0"/>
              </a:rPr>
              <a:t>Por cada deseo una satisfacción</a:t>
            </a:r>
          </a:p>
          <a:p>
            <a:pPr algn="ctr"/>
            <a:endParaRPr lang="es-ES" sz="2800" b="1" dirty="0">
              <a:latin typeface="Monotype Corsiva" pitchFamily="66" charset="0"/>
            </a:endParaRPr>
          </a:p>
        </p:txBody>
      </p:sp>
      <p:pic>
        <p:nvPicPr>
          <p:cNvPr id="9" name="8 Imagen" descr="imagenes-de-ano-nuevo-2014-2014-ornamentos-del-año-nuevo-28484207"/>
          <p:cNvPicPr>
            <a:picLocks noGrp="1" noChangeAspect="1"/>
          </p:cNvPicPr>
          <p:nvPr isPhoto="1"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95"/>
          <a:stretch/>
        </p:blipFill>
        <p:spPr>
          <a:xfrm rot="19930324">
            <a:off x="755868" y="126214"/>
            <a:ext cx="2187116" cy="1468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2978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8000">
        <p14:window dir="vert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6628055-815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02208" cy="692623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362524" y="4444104"/>
            <a:ext cx="85299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Que  este nuevo año nos traiga</a:t>
            </a:r>
          </a:p>
          <a:p>
            <a:pPr algn="ctr"/>
            <a:r>
              <a:rPr lang="es-ES" sz="32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La realización de todos nuestros anhelos, que se </a:t>
            </a:r>
            <a:r>
              <a:rPr lang="es-ES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restablezcan los vínculos de hermandad y que el amor venza todos los obstáculos</a:t>
            </a:r>
            <a:endParaRPr lang="es-ES" sz="32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819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9000">
        <p14:window dir="vert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ño_Nuevo_Valp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" name="3 Conector recto"/>
          <p:cNvCxnSpPr/>
          <p:nvPr/>
        </p:nvCxnSpPr>
        <p:spPr>
          <a:xfrm>
            <a:off x="5508104" y="2132856"/>
            <a:ext cx="3345384" cy="1152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4 CuadroTexto"/>
          <p:cNvSpPr txBox="1"/>
          <p:nvPr/>
        </p:nvSpPr>
        <p:spPr>
          <a:xfrm>
            <a:off x="4932040" y="519615"/>
            <a:ext cx="3744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A9F9E4"/>
                </a:solidFill>
                <a:latin typeface="Monotype Corsiva" pitchFamily="66" charset="0"/>
              </a:rPr>
              <a:t>Vivamos  este tiempo de paz, amor unidad y dejemos  que el año nuevo nos sorprenda con vibraciones constructivas</a:t>
            </a:r>
            <a:endParaRPr lang="es-ES" sz="2400" b="1" dirty="0">
              <a:solidFill>
                <a:srgbClr val="A9F9E4"/>
              </a:solidFill>
              <a:latin typeface="Monotype Corsiva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07504" y="5781324"/>
            <a:ext cx="4824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atin typeface="Monotype Corsiva" pitchFamily="66" charset="0"/>
              </a:rPr>
              <a:t>Que la ternura la humildad  la inocencia y la bondad fundamenten tu sentir este año</a:t>
            </a:r>
            <a:endParaRPr lang="es-ES" sz="2400" b="1" dirty="0">
              <a:latin typeface="Monotype Corsiva" pitchFamily="66" charset="0"/>
            </a:endParaRPr>
          </a:p>
        </p:txBody>
      </p:sp>
      <p:pic>
        <p:nvPicPr>
          <p:cNvPr id="7" name="6 Imagen" descr="images (1)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175" t="22857" r="11904" b="22328"/>
          <a:stretch/>
        </p:blipFill>
        <p:spPr>
          <a:xfrm>
            <a:off x="394195" y="519615"/>
            <a:ext cx="1612642" cy="117987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images (1)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175" t="22857" r="11904" b="22328"/>
          <a:stretch/>
        </p:blipFill>
        <p:spPr>
          <a:xfrm>
            <a:off x="7252858" y="5432450"/>
            <a:ext cx="1612642" cy="11798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14153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8000">
        <p14:window dir="vert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con-mensaje-de-feliz-ano-nuevo-2014-fondos-pantalla-nuevo-ano-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4463480" y="260648"/>
            <a:ext cx="46805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atin typeface="Monotype Corsiva" pitchFamily="66" charset="0"/>
              </a:rPr>
              <a:t>Que el año nuevo signifique  un tiempo de prosperidad que se cumplan nuestros mejores propósitos  y que consolidemos </a:t>
            </a:r>
          </a:p>
          <a:p>
            <a:pPr algn="ctr"/>
            <a:r>
              <a:rPr lang="es-ES" sz="2800" b="1" dirty="0" smtClean="0">
                <a:latin typeface="Monotype Corsiva" pitchFamily="66" charset="0"/>
              </a:rPr>
              <a:t>las bases mas firmes </a:t>
            </a:r>
          </a:p>
          <a:p>
            <a:pPr algn="ctr"/>
            <a:r>
              <a:rPr lang="es-ES" sz="2800" b="1" dirty="0" smtClean="0">
                <a:latin typeface="Monotype Corsiva" pitchFamily="66" charset="0"/>
              </a:rPr>
              <a:t>de nuestra vida</a:t>
            </a:r>
            <a:endParaRPr lang="es-ES" sz="28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740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9000">
        <p14:window dir="vert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con-mensaje-de-feliz-ano-nuevo-2014-fondos-pantalla-nuevo-ano-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840" y="188640"/>
            <a:ext cx="91381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A9F9E4"/>
                </a:solidFill>
                <a:latin typeface="Monotype Corsiva" pitchFamily="66" charset="0"/>
              </a:rPr>
              <a:t>Es el momento </a:t>
            </a:r>
            <a:r>
              <a:rPr lang="es-ES" sz="2800" b="1" dirty="0" smtClean="0">
                <a:solidFill>
                  <a:srgbClr val="A9F9E4"/>
                </a:solidFill>
                <a:latin typeface="Monotype Corsiva" pitchFamily="66" charset="0"/>
              </a:rPr>
              <a:t>de </a:t>
            </a:r>
            <a:r>
              <a:rPr lang="es-ES" sz="2800" b="1" dirty="0">
                <a:solidFill>
                  <a:srgbClr val="A9F9E4"/>
                </a:solidFill>
                <a:latin typeface="Monotype Corsiva" pitchFamily="66" charset="0"/>
              </a:rPr>
              <a:t>hacer a un lado lo malo, </a:t>
            </a:r>
            <a:r>
              <a:rPr lang="es-ES" sz="2800" b="1" dirty="0" smtClean="0">
                <a:solidFill>
                  <a:srgbClr val="A9F9E4"/>
                </a:solidFill>
                <a:latin typeface="Monotype Corsiva" pitchFamily="66" charset="0"/>
              </a:rPr>
              <a:t> de </a:t>
            </a:r>
            <a:r>
              <a:rPr lang="es-ES" sz="2800" b="1" dirty="0">
                <a:solidFill>
                  <a:srgbClr val="A9F9E4"/>
                </a:solidFill>
                <a:latin typeface="Monotype Corsiva" pitchFamily="66" charset="0"/>
              </a:rPr>
              <a:t>aprender las lecciones  </a:t>
            </a:r>
            <a:r>
              <a:rPr lang="es-ES" sz="2800" b="1" dirty="0" smtClean="0">
                <a:solidFill>
                  <a:srgbClr val="A9F9E4"/>
                </a:solidFill>
                <a:latin typeface="Monotype Corsiva" pitchFamily="66" charset="0"/>
              </a:rPr>
              <a:t>que </a:t>
            </a:r>
            <a:r>
              <a:rPr lang="es-ES" sz="2800" b="1" dirty="0">
                <a:solidFill>
                  <a:srgbClr val="A9F9E4"/>
                </a:solidFill>
                <a:latin typeface="Monotype Corsiva" pitchFamily="66" charset="0"/>
              </a:rPr>
              <a:t>nos han dejado nuestros errores, </a:t>
            </a:r>
            <a:r>
              <a:rPr lang="es-ES" sz="2800" b="1" dirty="0" smtClean="0">
                <a:solidFill>
                  <a:srgbClr val="A9F9E4"/>
                </a:solidFill>
                <a:latin typeface="Monotype Corsiva" pitchFamily="66" charset="0"/>
              </a:rPr>
              <a:t> de </a:t>
            </a:r>
            <a:r>
              <a:rPr lang="es-ES" sz="2800" b="1" dirty="0">
                <a:solidFill>
                  <a:srgbClr val="A9F9E4"/>
                </a:solidFill>
                <a:latin typeface="Monotype Corsiva" pitchFamily="66" charset="0"/>
              </a:rPr>
              <a:t>celebrar </a:t>
            </a:r>
            <a:r>
              <a:rPr lang="es-ES" sz="2800" b="1" dirty="0" smtClean="0">
                <a:solidFill>
                  <a:srgbClr val="A9F9E4"/>
                </a:solidFill>
                <a:latin typeface="Monotype Corsiva" pitchFamily="66" charset="0"/>
              </a:rPr>
              <a:t>nuestros </a:t>
            </a:r>
            <a:r>
              <a:rPr lang="es-ES" sz="2800" b="1" dirty="0">
                <a:solidFill>
                  <a:srgbClr val="A9F9E4"/>
                </a:solidFill>
                <a:latin typeface="Monotype Corsiva" pitchFamily="66" charset="0"/>
              </a:rPr>
              <a:t>triunfos y de llenarnos de optimismo  </a:t>
            </a:r>
            <a:r>
              <a:rPr lang="es-ES" sz="2800" b="1" dirty="0" smtClean="0">
                <a:solidFill>
                  <a:srgbClr val="A9F9E4"/>
                </a:solidFill>
                <a:latin typeface="Monotype Corsiva" pitchFamily="66" charset="0"/>
              </a:rPr>
              <a:t>para </a:t>
            </a:r>
            <a:r>
              <a:rPr lang="es-ES" sz="2800" b="1" dirty="0">
                <a:solidFill>
                  <a:srgbClr val="A9F9E4"/>
                </a:solidFill>
                <a:latin typeface="Monotype Corsiva" pitchFamily="66" charset="0"/>
              </a:rPr>
              <a:t>recibir el mejor  </a:t>
            </a:r>
            <a:r>
              <a:rPr lang="es-ES" sz="2800" b="1" dirty="0" smtClean="0">
                <a:solidFill>
                  <a:srgbClr val="A9F9E4"/>
                </a:solidFill>
                <a:latin typeface="Monotype Corsiva" pitchFamily="66" charset="0"/>
              </a:rPr>
              <a:t>año </a:t>
            </a:r>
            <a:r>
              <a:rPr lang="es-ES" sz="2800" b="1" dirty="0">
                <a:solidFill>
                  <a:srgbClr val="A9F9E4"/>
                </a:solidFill>
                <a:latin typeface="Monotype Corsiva" pitchFamily="66" charset="0"/>
              </a:rPr>
              <a:t>de nuestras </a:t>
            </a:r>
            <a:r>
              <a:rPr lang="es-ES" sz="2800" b="1" dirty="0" smtClean="0">
                <a:solidFill>
                  <a:srgbClr val="A9F9E4"/>
                </a:solidFill>
                <a:latin typeface="Monotype Corsiva" pitchFamily="66" charset="0"/>
              </a:rPr>
              <a:t>vidas</a:t>
            </a:r>
            <a:r>
              <a:rPr lang="es-ES" sz="28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. </a:t>
            </a:r>
            <a:endParaRPr lang="es-ES" sz="2800" b="1" dirty="0" smtClean="0">
              <a:solidFill>
                <a:schemeClr val="accent6">
                  <a:lumMod val="20000"/>
                  <a:lumOff val="8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335218" y="6032312"/>
            <a:ext cx="28087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Muchas felicidades</a:t>
            </a:r>
            <a:r>
              <a:rPr lang="es-ES" sz="2800" dirty="0">
                <a:solidFill>
                  <a:schemeClr val="accent6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3721398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9000"/>
    </mc:Choice>
    <mc:Fallback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con-mensaje-de-feliz-ano-nuevo-2014-fondos-pantalla-nuevo-ano-24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555661" y="260648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2800" b="1" dirty="0">
                <a:solidFill>
                  <a:srgbClr val="FF0000"/>
                </a:solidFill>
                <a:latin typeface="Monotype Corsiva" pitchFamily="66" charset="0"/>
              </a:rPr>
              <a:t>Es el momento </a:t>
            </a:r>
            <a:endParaRPr lang="es-ES" sz="2800" b="1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pPr lvl="0"/>
            <a:r>
              <a:rPr lang="es-ES" sz="2800" b="1" dirty="0" smtClean="0">
                <a:solidFill>
                  <a:srgbClr val="FF0000"/>
                </a:solidFill>
                <a:latin typeface="Monotype Corsiva" pitchFamily="66" charset="0"/>
              </a:rPr>
              <a:t>     de </a:t>
            </a:r>
            <a:r>
              <a:rPr lang="es-ES" sz="2800" b="1" dirty="0">
                <a:solidFill>
                  <a:srgbClr val="FF0000"/>
                </a:solidFill>
                <a:latin typeface="Monotype Corsiva" pitchFamily="66" charset="0"/>
              </a:rPr>
              <a:t>hacer a un lado lo malo, </a:t>
            </a:r>
          </a:p>
          <a:p>
            <a:pPr lvl="0" algn="ctr"/>
            <a:r>
              <a:rPr lang="es-ES" sz="2800" b="1" dirty="0">
                <a:solidFill>
                  <a:srgbClr val="FF0000"/>
                </a:solidFill>
                <a:latin typeface="Monotype Corsiva" pitchFamily="66" charset="0"/>
              </a:rPr>
              <a:t>de aprender las lecciones que nos </a:t>
            </a:r>
            <a:r>
              <a:rPr lang="es-ES" sz="2800" b="1" dirty="0" smtClean="0">
                <a:solidFill>
                  <a:srgbClr val="FF0000"/>
                </a:solidFill>
                <a:latin typeface="Monotype Corsiva" pitchFamily="66" charset="0"/>
              </a:rPr>
              <a:t>    han </a:t>
            </a:r>
            <a:r>
              <a:rPr lang="es-ES" sz="2800" b="1" dirty="0">
                <a:solidFill>
                  <a:srgbClr val="FF0000"/>
                </a:solidFill>
                <a:latin typeface="Monotype Corsiva" pitchFamily="66" charset="0"/>
              </a:rPr>
              <a:t>dejado nuestros errores, </a:t>
            </a:r>
          </a:p>
          <a:p>
            <a:pPr lvl="0" algn="ctr"/>
            <a:r>
              <a:rPr lang="es-ES" sz="2800" b="1" dirty="0">
                <a:solidFill>
                  <a:srgbClr val="FF0000"/>
                </a:solidFill>
                <a:latin typeface="Monotype Corsiva" pitchFamily="66" charset="0"/>
              </a:rPr>
              <a:t>de celebrar nuestros triunfos y de llenarnos de optimismo para recibir el mejor año de nuestras vidas. </a:t>
            </a:r>
            <a:r>
              <a:rPr lang="es-ES" sz="2800" b="1" dirty="0" smtClean="0">
                <a:solidFill>
                  <a:srgbClr val="FF0000"/>
                </a:solidFill>
                <a:latin typeface="Monotype Corsiva" pitchFamily="66" charset="0"/>
              </a:rPr>
              <a:t>           Muchas </a:t>
            </a:r>
            <a:r>
              <a:rPr lang="es-ES" sz="2800" b="1" dirty="0">
                <a:solidFill>
                  <a:srgbClr val="FF0000"/>
                </a:solidFill>
                <a:latin typeface="Monotype Corsiva" pitchFamily="66" charset="0"/>
              </a:rPr>
              <a:t>felicidades</a:t>
            </a:r>
            <a:r>
              <a:rPr lang="es-ES" dirty="0">
                <a:solidFill>
                  <a:srgbClr val="FF0000"/>
                </a:solidFill>
              </a:rPr>
              <a:t>.”</a:t>
            </a:r>
          </a:p>
        </p:txBody>
      </p:sp>
      <p:pic>
        <p:nvPicPr>
          <p:cNvPr id="5" name="4 Imagen" descr="gif movimiento bailarinas (1)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210263"/>
            <a:ext cx="2448272" cy="34317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959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9000">
        <p14:window dir="vert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0186" y="164353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images (1)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175" t="22857" r="11904" b="22328"/>
          <a:stretch/>
        </p:blipFill>
        <p:spPr>
          <a:xfrm>
            <a:off x="467544" y="692696"/>
            <a:ext cx="1612642" cy="117987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s (1)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175" t="22857" r="11904" b="22328"/>
          <a:stretch/>
        </p:blipFill>
        <p:spPr>
          <a:xfrm>
            <a:off x="7236296" y="692696"/>
            <a:ext cx="1612642" cy="117987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DE7E9-EA64-4CDF-BA47-AF17C54872A8}" type="datetime1">
              <a:rPr lang="es-ES" sz="1800" smtClean="0">
                <a:solidFill>
                  <a:srgbClr val="EF9B9B"/>
                </a:solidFill>
                <a:latin typeface="Monotype Corsiva" pitchFamily="66" charset="0"/>
              </a:rPr>
              <a:t>26/12/2013</a:t>
            </a:fld>
            <a:endParaRPr lang="es-ES" sz="1800" dirty="0">
              <a:solidFill>
                <a:srgbClr val="EF9B9B"/>
              </a:solidFill>
              <a:latin typeface="Monotype Corsiva" pitchFamily="66" charset="0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263636" y="6309320"/>
            <a:ext cx="2895600" cy="365125"/>
          </a:xfrm>
        </p:spPr>
        <p:txBody>
          <a:bodyPr/>
          <a:lstStyle/>
          <a:p>
            <a:r>
              <a:rPr lang="es-ES" sz="2400" b="1" dirty="0" smtClean="0">
                <a:solidFill>
                  <a:srgbClr val="EF9B9B"/>
                </a:solidFill>
                <a:latin typeface="Monotype Corsiva" pitchFamily="66" charset="0"/>
              </a:rPr>
              <a:t>Yolanda Violeta</a:t>
            </a:r>
            <a:endParaRPr lang="es-ES" sz="2400" b="1" dirty="0">
              <a:solidFill>
                <a:srgbClr val="EF9B9B"/>
              </a:solidFill>
              <a:latin typeface="Monotype Corsiva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929951" y="5020925"/>
            <a:ext cx="35648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EF9B9B"/>
                </a:solidFill>
                <a:latin typeface="Monotype Corsiva" pitchFamily="66" charset="0"/>
              </a:rPr>
              <a:t>Tema: Cinco  </a:t>
            </a:r>
            <a:r>
              <a:rPr lang="es-ES" sz="2400" dirty="0" err="1" smtClean="0">
                <a:solidFill>
                  <a:srgbClr val="EF9B9B"/>
                </a:solidFill>
                <a:latin typeface="Monotype Corsiva" pitchFamily="66" charset="0"/>
              </a:rPr>
              <a:t>pa</a:t>
            </a:r>
            <a:r>
              <a:rPr lang="es-ES" sz="2400" dirty="0" smtClean="0">
                <a:solidFill>
                  <a:srgbClr val="EF9B9B"/>
                </a:solidFill>
                <a:latin typeface="Monotype Corsiva" pitchFamily="66" charset="0"/>
              </a:rPr>
              <a:t> las doce .</a:t>
            </a:r>
          </a:p>
          <a:p>
            <a:r>
              <a:rPr lang="es-ES" sz="2400" dirty="0" smtClean="0">
                <a:solidFill>
                  <a:srgbClr val="EF9B9B"/>
                </a:solidFill>
                <a:latin typeface="Monotype Corsiva" pitchFamily="66" charset="0"/>
              </a:rPr>
              <a:t>Canta : Gabino </a:t>
            </a:r>
            <a:r>
              <a:rPr lang="es-ES" sz="2400" dirty="0" err="1" smtClean="0">
                <a:solidFill>
                  <a:srgbClr val="EF9B9B"/>
                </a:solidFill>
                <a:latin typeface="Monotype Corsiva" pitchFamily="66" charset="0"/>
              </a:rPr>
              <a:t>Pampini</a:t>
            </a:r>
            <a:endParaRPr lang="es-ES" sz="2400" dirty="0">
              <a:solidFill>
                <a:srgbClr val="EF9B9B"/>
              </a:solidFill>
              <a:latin typeface="Monotype Corsiva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732240" y="3238455"/>
            <a:ext cx="189186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Feliz año </a:t>
            </a:r>
          </a:p>
          <a:p>
            <a:pPr algn="ctr"/>
            <a:r>
              <a:rPr lang="es-ES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les desea</a:t>
            </a:r>
          </a:p>
          <a:p>
            <a:pPr algn="ctr"/>
            <a:r>
              <a:rPr lang="es-ES" sz="36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Amore</a:t>
            </a:r>
            <a:endParaRPr lang="es-ES" sz="3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/>
    </mc:Choice>
    <mc:Fallback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488</TotalTime>
  <Words>400</Words>
  <Application>Microsoft Office PowerPoint</Application>
  <PresentationFormat>Presentación en pantalla (4:3)</PresentationFormat>
  <Paragraphs>71</Paragraphs>
  <Slides>14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14</vt:i4>
      </vt:variant>
    </vt:vector>
  </HeadingPairs>
  <TitlesOfParts>
    <vt:vector size="17" baseType="lpstr">
      <vt:lpstr>Tema de Office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38</cp:revision>
  <dcterms:created xsi:type="dcterms:W3CDTF">2013-12-26T02:46:07Z</dcterms:created>
  <dcterms:modified xsi:type="dcterms:W3CDTF">2013-12-27T04:17:42Z</dcterms:modified>
</cp:coreProperties>
</file>