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9" r:id="rId2"/>
  </p:sldMasterIdLst>
  <p:notesMasterIdLst>
    <p:notesMasterId r:id="rId17"/>
  </p:notesMasterIdLst>
  <p:sldIdLst>
    <p:sldId id="298" r:id="rId3"/>
    <p:sldId id="301" r:id="rId4"/>
    <p:sldId id="276" r:id="rId5"/>
    <p:sldId id="293" r:id="rId6"/>
    <p:sldId id="268" r:id="rId7"/>
    <p:sldId id="302" r:id="rId8"/>
    <p:sldId id="267" r:id="rId9"/>
    <p:sldId id="289" r:id="rId10"/>
    <p:sldId id="297" r:id="rId11"/>
    <p:sldId id="295" r:id="rId12"/>
    <p:sldId id="279" r:id="rId13"/>
    <p:sldId id="274" r:id="rId14"/>
    <p:sldId id="290" r:id="rId15"/>
    <p:sldId id="304" r:id="rId16"/>
  </p:sldIdLst>
  <p:sldSz cx="12312650" cy="8280400"/>
  <p:notesSz cx="6858000" cy="9144000"/>
  <p:defaultTextStyle>
    <a:defPPr>
      <a:defRPr lang="es-ES"/>
    </a:defPPr>
    <a:lvl1pPr marL="0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88371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76741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65112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53483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41853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30224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18595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06965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Mnxmp0nGXz10hW0AAB0AQ==" hashData="t5KX3MjcxKAqkabvA3BDOU2Bel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92" y="-78"/>
      </p:cViewPr>
      <p:guideLst>
        <p:guide orient="horz" pos="2608"/>
        <p:guide pos="387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0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EE8786-56C7-40D4-A988-F45C682A1D27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81063" y="685800"/>
            <a:ext cx="5095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0941D0-C297-4EAE-9D24-B463CDDD9C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7851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1767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588371" algn="l" defTabSz="11767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1176741" algn="l" defTabSz="11767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765112" algn="l" defTabSz="11767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2353483" algn="l" defTabSz="11767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2941853" algn="l" defTabSz="11767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530224" algn="l" defTabSz="11767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118595" algn="l" defTabSz="11767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706965" algn="l" defTabSz="11767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0941D0-C297-4EAE-9D24-B463CDDD9C5F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1554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0941D0-C297-4EAE-9D24-B463CDDD9C5F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5092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23449" y="2572292"/>
            <a:ext cx="10465753" cy="17749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46898" y="4692227"/>
            <a:ext cx="8618855" cy="211610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883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67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5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3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18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0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18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0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4A24-73FB-4B2F-9864-8F8CABD0D275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667AB-D1FD-499A-828D-620B115A5C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934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4A24-73FB-4B2F-9864-8F8CABD0D275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667AB-D1FD-499A-828D-620B115A5C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6662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2614" y="5320925"/>
            <a:ext cx="10465753" cy="1644579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72614" y="3509587"/>
            <a:ext cx="10465753" cy="1811337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88371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674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6511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534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4185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302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185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0696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4A24-73FB-4B2F-9864-8F8CABD0D275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667AB-D1FD-499A-828D-620B115A5C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703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15633" y="1932094"/>
            <a:ext cx="5438087" cy="5464681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258930" y="1932094"/>
            <a:ext cx="5438087" cy="5464681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4A24-73FB-4B2F-9864-8F8CABD0D275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667AB-D1FD-499A-828D-620B115A5C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338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5633" y="1853507"/>
            <a:ext cx="5440225" cy="772453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8371" indent="0">
              <a:buNone/>
              <a:defRPr sz="2600" b="1"/>
            </a:lvl2pPr>
            <a:lvl3pPr marL="1176741" indent="0">
              <a:buNone/>
              <a:defRPr sz="2300" b="1"/>
            </a:lvl3pPr>
            <a:lvl4pPr marL="1765112" indent="0">
              <a:buNone/>
              <a:defRPr sz="2100" b="1"/>
            </a:lvl4pPr>
            <a:lvl5pPr marL="2353483" indent="0">
              <a:buNone/>
              <a:defRPr sz="2100" b="1"/>
            </a:lvl5pPr>
            <a:lvl6pPr marL="2941853" indent="0">
              <a:buNone/>
              <a:defRPr sz="2100" b="1"/>
            </a:lvl6pPr>
            <a:lvl7pPr marL="3530224" indent="0">
              <a:buNone/>
              <a:defRPr sz="2100" b="1"/>
            </a:lvl7pPr>
            <a:lvl8pPr marL="4118595" indent="0">
              <a:buNone/>
              <a:defRPr sz="2100" b="1"/>
            </a:lvl8pPr>
            <a:lvl9pPr marL="4706965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5633" y="2625960"/>
            <a:ext cx="5440225" cy="477081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254656" y="1853507"/>
            <a:ext cx="5442362" cy="772453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8371" indent="0">
              <a:buNone/>
              <a:defRPr sz="2600" b="1"/>
            </a:lvl2pPr>
            <a:lvl3pPr marL="1176741" indent="0">
              <a:buNone/>
              <a:defRPr sz="2300" b="1"/>
            </a:lvl3pPr>
            <a:lvl4pPr marL="1765112" indent="0">
              <a:buNone/>
              <a:defRPr sz="2100" b="1"/>
            </a:lvl4pPr>
            <a:lvl5pPr marL="2353483" indent="0">
              <a:buNone/>
              <a:defRPr sz="2100" b="1"/>
            </a:lvl5pPr>
            <a:lvl6pPr marL="2941853" indent="0">
              <a:buNone/>
              <a:defRPr sz="2100" b="1"/>
            </a:lvl6pPr>
            <a:lvl7pPr marL="3530224" indent="0">
              <a:buNone/>
              <a:defRPr sz="2100" b="1"/>
            </a:lvl7pPr>
            <a:lvl8pPr marL="4118595" indent="0">
              <a:buNone/>
              <a:defRPr sz="2100" b="1"/>
            </a:lvl8pPr>
            <a:lvl9pPr marL="4706965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54656" y="2625960"/>
            <a:ext cx="5442362" cy="477081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4A24-73FB-4B2F-9864-8F8CABD0D275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667AB-D1FD-499A-828D-620B115A5C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923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4A24-73FB-4B2F-9864-8F8CABD0D275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667AB-D1FD-499A-828D-620B115A5C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7879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4A24-73FB-4B2F-9864-8F8CABD0D275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667AB-D1FD-499A-828D-620B115A5C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078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3" y="329682"/>
            <a:ext cx="4050777" cy="1403068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13904" y="329683"/>
            <a:ext cx="6883113" cy="7067092"/>
          </a:xfrm>
        </p:spPr>
        <p:txBody>
          <a:bodyPr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5633" y="1732751"/>
            <a:ext cx="4050777" cy="5664024"/>
          </a:xfrm>
        </p:spPr>
        <p:txBody>
          <a:bodyPr/>
          <a:lstStyle>
            <a:lvl1pPr marL="0" indent="0">
              <a:buNone/>
              <a:defRPr sz="1800"/>
            </a:lvl1pPr>
            <a:lvl2pPr marL="588371" indent="0">
              <a:buNone/>
              <a:defRPr sz="1500"/>
            </a:lvl2pPr>
            <a:lvl3pPr marL="1176741" indent="0">
              <a:buNone/>
              <a:defRPr sz="1300"/>
            </a:lvl3pPr>
            <a:lvl4pPr marL="1765112" indent="0">
              <a:buNone/>
              <a:defRPr sz="1200"/>
            </a:lvl4pPr>
            <a:lvl5pPr marL="2353483" indent="0">
              <a:buNone/>
              <a:defRPr sz="1200"/>
            </a:lvl5pPr>
            <a:lvl6pPr marL="2941853" indent="0">
              <a:buNone/>
              <a:defRPr sz="1200"/>
            </a:lvl6pPr>
            <a:lvl7pPr marL="3530224" indent="0">
              <a:buNone/>
              <a:defRPr sz="1200"/>
            </a:lvl7pPr>
            <a:lvl8pPr marL="4118595" indent="0">
              <a:buNone/>
              <a:defRPr sz="1200"/>
            </a:lvl8pPr>
            <a:lvl9pPr marL="4706965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4A24-73FB-4B2F-9864-8F8CABD0D275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667AB-D1FD-499A-828D-620B115A5C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038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13366" y="5796280"/>
            <a:ext cx="7387590" cy="684284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413366" y="739869"/>
            <a:ext cx="7387590" cy="4968240"/>
          </a:xfrm>
        </p:spPr>
        <p:txBody>
          <a:bodyPr/>
          <a:lstStyle>
            <a:lvl1pPr marL="0" indent="0">
              <a:buNone/>
              <a:defRPr sz="4100"/>
            </a:lvl1pPr>
            <a:lvl2pPr marL="588371" indent="0">
              <a:buNone/>
              <a:defRPr sz="3600"/>
            </a:lvl2pPr>
            <a:lvl3pPr marL="1176741" indent="0">
              <a:buNone/>
              <a:defRPr sz="3100"/>
            </a:lvl3pPr>
            <a:lvl4pPr marL="1765112" indent="0">
              <a:buNone/>
              <a:defRPr sz="2600"/>
            </a:lvl4pPr>
            <a:lvl5pPr marL="2353483" indent="0">
              <a:buNone/>
              <a:defRPr sz="2600"/>
            </a:lvl5pPr>
            <a:lvl6pPr marL="2941853" indent="0">
              <a:buNone/>
              <a:defRPr sz="2600"/>
            </a:lvl6pPr>
            <a:lvl7pPr marL="3530224" indent="0">
              <a:buNone/>
              <a:defRPr sz="2600"/>
            </a:lvl7pPr>
            <a:lvl8pPr marL="4118595" indent="0">
              <a:buNone/>
              <a:defRPr sz="2600"/>
            </a:lvl8pPr>
            <a:lvl9pPr marL="4706965" indent="0">
              <a:buNone/>
              <a:defRPr sz="26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13366" y="6480564"/>
            <a:ext cx="7387590" cy="971796"/>
          </a:xfrm>
        </p:spPr>
        <p:txBody>
          <a:bodyPr/>
          <a:lstStyle>
            <a:lvl1pPr marL="0" indent="0">
              <a:buNone/>
              <a:defRPr sz="1800"/>
            </a:lvl1pPr>
            <a:lvl2pPr marL="588371" indent="0">
              <a:buNone/>
              <a:defRPr sz="1500"/>
            </a:lvl2pPr>
            <a:lvl3pPr marL="1176741" indent="0">
              <a:buNone/>
              <a:defRPr sz="1300"/>
            </a:lvl3pPr>
            <a:lvl4pPr marL="1765112" indent="0">
              <a:buNone/>
              <a:defRPr sz="1200"/>
            </a:lvl4pPr>
            <a:lvl5pPr marL="2353483" indent="0">
              <a:buNone/>
              <a:defRPr sz="1200"/>
            </a:lvl5pPr>
            <a:lvl6pPr marL="2941853" indent="0">
              <a:buNone/>
              <a:defRPr sz="1200"/>
            </a:lvl6pPr>
            <a:lvl7pPr marL="3530224" indent="0">
              <a:buNone/>
              <a:defRPr sz="1200"/>
            </a:lvl7pPr>
            <a:lvl8pPr marL="4118595" indent="0">
              <a:buNone/>
              <a:defRPr sz="1200"/>
            </a:lvl8pPr>
            <a:lvl9pPr marL="4706965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4A24-73FB-4B2F-9864-8F8CABD0D275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667AB-D1FD-499A-828D-620B115A5C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8630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4A24-73FB-4B2F-9864-8F8CABD0D275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667AB-D1FD-499A-828D-620B115A5C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6351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23450" y="2572311"/>
            <a:ext cx="10465753" cy="1774919"/>
          </a:xfrm>
          <a:prstGeom prst="rect">
            <a:avLst/>
          </a:prstGeom>
        </p:spPr>
        <p:txBody>
          <a:bodyPr lIns="117365" tIns="58679" rIns="117365" bIns="586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46899" y="4692229"/>
            <a:ext cx="8618855" cy="2116103"/>
          </a:xfrm>
          <a:prstGeom prst="rect">
            <a:avLst/>
          </a:prstGeom>
        </p:spPr>
        <p:txBody>
          <a:bodyPr lIns="117365" tIns="58679" rIns="117365" bIns="58679"/>
          <a:lstStyle>
            <a:lvl1pPr marL="0" indent="0" algn="ctr">
              <a:buNone/>
              <a:defRPr/>
            </a:lvl1pPr>
            <a:lvl2pPr marL="586816" indent="0" algn="ctr">
              <a:buNone/>
              <a:defRPr/>
            </a:lvl2pPr>
            <a:lvl3pPr marL="1173641" indent="0" algn="ctr">
              <a:buNone/>
              <a:defRPr/>
            </a:lvl3pPr>
            <a:lvl4pPr marL="1760456" indent="0" algn="ctr">
              <a:buNone/>
              <a:defRPr/>
            </a:lvl4pPr>
            <a:lvl5pPr marL="2347275" indent="0" algn="ctr">
              <a:buNone/>
              <a:defRPr/>
            </a:lvl5pPr>
            <a:lvl6pPr marL="2934106" indent="0" algn="ctr">
              <a:buNone/>
              <a:defRPr/>
            </a:lvl6pPr>
            <a:lvl7pPr marL="3520913" indent="0" algn="ctr">
              <a:buNone/>
              <a:defRPr/>
            </a:lvl7pPr>
            <a:lvl8pPr marL="4107726" indent="0" algn="ctr">
              <a:buNone/>
              <a:defRPr/>
            </a:lvl8pPr>
            <a:lvl9pPr marL="469454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198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65" tIns="58679" rIns="117365" bIns="586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5638" y="1932095"/>
            <a:ext cx="11081385" cy="5464682"/>
          </a:xfrm>
          <a:prstGeom prst="rect">
            <a:avLst/>
          </a:prstGeom>
        </p:spPr>
        <p:txBody>
          <a:bodyPr lIns="117365" tIns="58679" rIns="117365" bIns="5867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28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2614" y="5320931"/>
            <a:ext cx="10465753" cy="1644581"/>
          </a:xfrm>
          <a:prstGeom prst="rect">
            <a:avLst/>
          </a:prstGeom>
        </p:spPr>
        <p:txBody>
          <a:bodyPr lIns="117365" tIns="58679" rIns="117365" bIns="58679"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72614" y="3509592"/>
            <a:ext cx="10465753" cy="1811337"/>
          </a:xfrm>
          <a:prstGeom prst="rect">
            <a:avLst/>
          </a:prstGeom>
        </p:spPr>
        <p:txBody>
          <a:bodyPr lIns="117365" tIns="58679" rIns="117365" bIns="58679" anchor="b"/>
          <a:lstStyle>
            <a:lvl1pPr marL="0" indent="0">
              <a:buNone/>
              <a:defRPr sz="2600"/>
            </a:lvl1pPr>
            <a:lvl2pPr marL="586816" indent="0">
              <a:buNone/>
              <a:defRPr sz="2300"/>
            </a:lvl2pPr>
            <a:lvl3pPr marL="1173641" indent="0">
              <a:buNone/>
              <a:defRPr sz="2100"/>
            </a:lvl3pPr>
            <a:lvl4pPr marL="1760456" indent="0">
              <a:buNone/>
              <a:defRPr sz="1800"/>
            </a:lvl4pPr>
            <a:lvl5pPr marL="2347275" indent="0">
              <a:buNone/>
              <a:defRPr sz="1800"/>
            </a:lvl5pPr>
            <a:lvl6pPr marL="2934106" indent="0">
              <a:buNone/>
              <a:defRPr sz="1800"/>
            </a:lvl6pPr>
            <a:lvl7pPr marL="3520913" indent="0">
              <a:buNone/>
              <a:defRPr sz="1800"/>
            </a:lvl7pPr>
            <a:lvl8pPr marL="4107726" indent="0">
              <a:buNone/>
              <a:defRPr sz="1800"/>
            </a:lvl8pPr>
            <a:lvl9pPr marL="4694549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76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65" tIns="58679" rIns="117365" bIns="586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15638" y="1932095"/>
            <a:ext cx="5438087" cy="5464682"/>
          </a:xfrm>
          <a:prstGeom prst="rect">
            <a:avLst/>
          </a:prstGeom>
        </p:spPr>
        <p:txBody>
          <a:bodyPr lIns="117365" tIns="58679" rIns="117365" bIns="58679"/>
          <a:lstStyle>
            <a:lvl1pPr>
              <a:defRPr sz="3600"/>
            </a:lvl1pPr>
            <a:lvl2pPr>
              <a:defRPr sz="32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258933" y="1932095"/>
            <a:ext cx="5438087" cy="5464682"/>
          </a:xfrm>
          <a:prstGeom prst="rect">
            <a:avLst/>
          </a:prstGeom>
        </p:spPr>
        <p:txBody>
          <a:bodyPr lIns="117365" tIns="58679" rIns="117365" bIns="58679"/>
          <a:lstStyle>
            <a:lvl1pPr>
              <a:defRPr sz="3600"/>
            </a:lvl1pPr>
            <a:lvl2pPr>
              <a:defRPr sz="32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102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65" tIns="58679" rIns="117365" bIns="58679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5635" y="1853508"/>
            <a:ext cx="5440225" cy="772456"/>
          </a:xfrm>
          <a:prstGeom prst="rect">
            <a:avLst/>
          </a:prstGeom>
        </p:spPr>
        <p:txBody>
          <a:bodyPr lIns="117365" tIns="58679" rIns="117365" bIns="58679" anchor="b"/>
          <a:lstStyle>
            <a:lvl1pPr marL="0" indent="0">
              <a:buNone/>
              <a:defRPr sz="3200" b="1"/>
            </a:lvl1pPr>
            <a:lvl2pPr marL="586816" indent="0">
              <a:buNone/>
              <a:defRPr sz="2600" b="1"/>
            </a:lvl2pPr>
            <a:lvl3pPr marL="1173641" indent="0">
              <a:buNone/>
              <a:defRPr sz="2300" b="1"/>
            </a:lvl3pPr>
            <a:lvl4pPr marL="1760456" indent="0">
              <a:buNone/>
              <a:defRPr sz="2100" b="1"/>
            </a:lvl4pPr>
            <a:lvl5pPr marL="2347275" indent="0">
              <a:buNone/>
              <a:defRPr sz="2100" b="1"/>
            </a:lvl5pPr>
            <a:lvl6pPr marL="2934106" indent="0">
              <a:buNone/>
              <a:defRPr sz="2100" b="1"/>
            </a:lvl6pPr>
            <a:lvl7pPr marL="3520913" indent="0">
              <a:buNone/>
              <a:defRPr sz="2100" b="1"/>
            </a:lvl7pPr>
            <a:lvl8pPr marL="4107726" indent="0">
              <a:buNone/>
              <a:defRPr sz="2100" b="1"/>
            </a:lvl8pPr>
            <a:lvl9pPr marL="4694549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5635" y="2625966"/>
            <a:ext cx="5440225" cy="4770814"/>
          </a:xfrm>
          <a:prstGeom prst="rect">
            <a:avLst/>
          </a:prstGeom>
        </p:spPr>
        <p:txBody>
          <a:bodyPr lIns="117365" tIns="58679" rIns="117365" bIns="58679"/>
          <a:lstStyle>
            <a:lvl1pPr>
              <a:defRPr sz="32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254672" y="1853508"/>
            <a:ext cx="5442362" cy="772456"/>
          </a:xfrm>
          <a:prstGeom prst="rect">
            <a:avLst/>
          </a:prstGeom>
        </p:spPr>
        <p:txBody>
          <a:bodyPr lIns="117365" tIns="58679" rIns="117365" bIns="58679" anchor="b"/>
          <a:lstStyle>
            <a:lvl1pPr marL="0" indent="0">
              <a:buNone/>
              <a:defRPr sz="3200" b="1"/>
            </a:lvl1pPr>
            <a:lvl2pPr marL="586816" indent="0">
              <a:buNone/>
              <a:defRPr sz="2600" b="1"/>
            </a:lvl2pPr>
            <a:lvl3pPr marL="1173641" indent="0">
              <a:buNone/>
              <a:defRPr sz="2300" b="1"/>
            </a:lvl3pPr>
            <a:lvl4pPr marL="1760456" indent="0">
              <a:buNone/>
              <a:defRPr sz="2100" b="1"/>
            </a:lvl4pPr>
            <a:lvl5pPr marL="2347275" indent="0">
              <a:buNone/>
              <a:defRPr sz="2100" b="1"/>
            </a:lvl5pPr>
            <a:lvl6pPr marL="2934106" indent="0">
              <a:buNone/>
              <a:defRPr sz="2100" b="1"/>
            </a:lvl6pPr>
            <a:lvl7pPr marL="3520913" indent="0">
              <a:buNone/>
              <a:defRPr sz="2100" b="1"/>
            </a:lvl7pPr>
            <a:lvl8pPr marL="4107726" indent="0">
              <a:buNone/>
              <a:defRPr sz="2100" b="1"/>
            </a:lvl8pPr>
            <a:lvl9pPr marL="4694549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54672" y="2625966"/>
            <a:ext cx="5442362" cy="4770814"/>
          </a:xfrm>
          <a:prstGeom prst="rect">
            <a:avLst/>
          </a:prstGeom>
        </p:spPr>
        <p:txBody>
          <a:bodyPr lIns="117365" tIns="58679" rIns="117365" bIns="58679"/>
          <a:lstStyle>
            <a:lvl1pPr>
              <a:defRPr sz="32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005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65" tIns="58679" rIns="117365" bIns="586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45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796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710" y="329722"/>
            <a:ext cx="4050777" cy="1403069"/>
          </a:xfrm>
          <a:prstGeom prst="rect">
            <a:avLst/>
          </a:prstGeom>
        </p:spPr>
        <p:txBody>
          <a:bodyPr lIns="117365" tIns="58679" rIns="117365" bIns="58679"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13904" y="329690"/>
            <a:ext cx="6883113" cy="7067091"/>
          </a:xfrm>
          <a:prstGeom prst="rect">
            <a:avLst/>
          </a:prstGeom>
        </p:spPr>
        <p:txBody>
          <a:bodyPr lIns="117365" tIns="58679" rIns="117365" bIns="58679"/>
          <a:lstStyle>
            <a:lvl1pPr>
              <a:defRPr sz="4100"/>
            </a:lvl1pPr>
            <a:lvl2pPr>
              <a:defRPr sz="3600"/>
            </a:lvl2pPr>
            <a:lvl3pPr>
              <a:defRPr sz="32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5710" y="1732791"/>
            <a:ext cx="4050777" cy="5664024"/>
          </a:xfrm>
          <a:prstGeom prst="rect">
            <a:avLst/>
          </a:prstGeom>
        </p:spPr>
        <p:txBody>
          <a:bodyPr lIns="117365" tIns="58679" rIns="117365" bIns="58679"/>
          <a:lstStyle>
            <a:lvl1pPr marL="0" indent="0">
              <a:buNone/>
              <a:defRPr sz="1800"/>
            </a:lvl1pPr>
            <a:lvl2pPr marL="586816" indent="0">
              <a:buNone/>
              <a:defRPr sz="1500"/>
            </a:lvl2pPr>
            <a:lvl3pPr marL="1173641" indent="0">
              <a:buNone/>
              <a:defRPr sz="1400"/>
            </a:lvl3pPr>
            <a:lvl4pPr marL="1760456" indent="0">
              <a:buNone/>
              <a:defRPr sz="1200"/>
            </a:lvl4pPr>
            <a:lvl5pPr marL="2347275" indent="0">
              <a:buNone/>
              <a:defRPr sz="1200"/>
            </a:lvl5pPr>
            <a:lvl6pPr marL="2934106" indent="0">
              <a:buNone/>
              <a:defRPr sz="1200"/>
            </a:lvl6pPr>
            <a:lvl7pPr marL="3520913" indent="0">
              <a:buNone/>
              <a:defRPr sz="1200"/>
            </a:lvl7pPr>
            <a:lvl8pPr marL="4107726" indent="0">
              <a:buNone/>
              <a:defRPr sz="1200"/>
            </a:lvl8pPr>
            <a:lvl9pPr marL="4694549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16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13370" y="5796281"/>
            <a:ext cx="7387590" cy="684288"/>
          </a:xfrm>
          <a:prstGeom prst="rect">
            <a:avLst/>
          </a:prstGeom>
        </p:spPr>
        <p:txBody>
          <a:bodyPr lIns="117365" tIns="58679" rIns="117365" bIns="58679"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413370" y="739869"/>
            <a:ext cx="7387590" cy="4968240"/>
          </a:xfrm>
          <a:prstGeom prst="rect">
            <a:avLst/>
          </a:prstGeom>
        </p:spPr>
        <p:txBody>
          <a:bodyPr lIns="117365" tIns="58679" rIns="117365" bIns="58679"/>
          <a:lstStyle>
            <a:lvl1pPr marL="0" indent="0">
              <a:buNone/>
              <a:defRPr sz="4100"/>
            </a:lvl1pPr>
            <a:lvl2pPr marL="586816" indent="0">
              <a:buNone/>
              <a:defRPr sz="3600"/>
            </a:lvl2pPr>
            <a:lvl3pPr marL="1173641" indent="0">
              <a:buNone/>
              <a:defRPr sz="3200"/>
            </a:lvl3pPr>
            <a:lvl4pPr marL="1760456" indent="0">
              <a:buNone/>
              <a:defRPr sz="2600"/>
            </a:lvl4pPr>
            <a:lvl5pPr marL="2347275" indent="0">
              <a:buNone/>
              <a:defRPr sz="2600"/>
            </a:lvl5pPr>
            <a:lvl6pPr marL="2934106" indent="0">
              <a:buNone/>
              <a:defRPr sz="2600"/>
            </a:lvl6pPr>
            <a:lvl7pPr marL="3520913" indent="0">
              <a:buNone/>
              <a:defRPr sz="2600"/>
            </a:lvl7pPr>
            <a:lvl8pPr marL="4107726" indent="0">
              <a:buNone/>
              <a:defRPr sz="2600"/>
            </a:lvl8pPr>
            <a:lvl9pPr marL="4694549" indent="0">
              <a:buNone/>
              <a:defRPr sz="26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13370" y="6480615"/>
            <a:ext cx="7387590" cy="971798"/>
          </a:xfrm>
          <a:prstGeom prst="rect">
            <a:avLst/>
          </a:prstGeom>
        </p:spPr>
        <p:txBody>
          <a:bodyPr lIns="117365" tIns="58679" rIns="117365" bIns="58679"/>
          <a:lstStyle>
            <a:lvl1pPr marL="0" indent="0">
              <a:buNone/>
              <a:defRPr sz="1800"/>
            </a:lvl1pPr>
            <a:lvl2pPr marL="586816" indent="0">
              <a:buNone/>
              <a:defRPr sz="1500"/>
            </a:lvl2pPr>
            <a:lvl3pPr marL="1173641" indent="0">
              <a:buNone/>
              <a:defRPr sz="1400"/>
            </a:lvl3pPr>
            <a:lvl4pPr marL="1760456" indent="0">
              <a:buNone/>
              <a:defRPr sz="1200"/>
            </a:lvl4pPr>
            <a:lvl5pPr marL="2347275" indent="0">
              <a:buNone/>
              <a:defRPr sz="1200"/>
            </a:lvl5pPr>
            <a:lvl6pPr marL="2934106" indent="0">
              <a:buNone/>
              <a:defRPr sz="1200"/>
            </a:lvl6pPr>
            <a:lvl7pPr marL="3520913" indent="0">
              <a:buNone/>
              <a:defRPr sz="1200"/>
            </a:lvl7pPr>
            <a:lvl8pPr marL="4107726" indent="0">
              <a:buNone/>
              <a:defRPr sz="1200"/>
            </a:lvl8pPr>
            <a:lvl9pPr marL="4694549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720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65" tIns="58679" rIns="117365" bIns="586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5638" y="1932095"/>
            <a:ext cx="11081385" cy="5464682"/>
          </a:xfrm>
          <a:prstGeom prst="rect">
            <a:avLst/>
          </a:prstGeom>
        </p:spPr>
        <p:txBody>
          <a:bodyPr vert="eaVert" lIns="117365" tIns="58679" rIns="117365" bIns="5867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24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926671" y="331649"/>
            <a:ext cx="2770346" cy="7065175"/>
          </a:xfrm>
          <a:prstGeom prst="rect">
            <a:avLst/>
          </a:prstGeom>
        </p:spPr>
        <p:txBody>
          <a:bodyPr vert="eaVert" lIns="117365" tIns="58679" rIns="117365" bIns="586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5632" y="331649"/>
            <a:ext cx="8105828" cy="7065175"/>
          </a:xfrm>
          <a:prstGeom prst="rect">
            <a:avLst/>
          </a:prstGeom>
        </p:spPr>
        <p:txBody>
          <a:bodyPr vert="eaVert" lIns="117365" tIns="58679" rIns="117365" bIns="5867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3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15633" y="331600"/>
            <a:ext cx="11081385" cy="1380067"/>
          </a:xfrm>
          <a:prstGeom prst="rect">
            <a:avLst/>
          </a:prstGeom>
        </p:spPr>
        <p:txBody>
          <a:bodyPr vert="horz" lIns="117674" tIns="58837" rIns="117674" bIns="58837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5633" y="1932094"/>
            <a:ext cx="11081385" cy="5464681"/>
          </a:xfrm>
          <a:prstGeom prst="rect">
            <a:avLst/>
          </a:prstGeom>
        </p:spPr>
        <p:txBody>
          <a:bodyPr vert="horz" lIns="117674" tIns="58837" rIns="117674" bIns="58837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15632" y="7674704"/>
            <a:ext cx="2872952" cy="440855"/>
          </a:xfrm>
          <a:prstGeom prst="rect">
            <a:avLst/>
          </a:prstGeom>
        </p:spPr>
        <p:txBody>
          <a:bodyPr vert="horz" lIns="117674" tIns="58837" rIns="117674" bIns="5883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64A24-73FB-4B2F-9864-8F8CABD0D275}" type="datetimeFigureOut">
              <a:rPr lang="es-ES" smtClean="0"/>
              <a:t>30/12/2016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206822" y="7674704"/>
            <a:ext cx="3899006" cy="440855"/>
          </a:xfrm>
          <a:prstGeom prst="rect">
            <a:avLst/>
          </a:prstGeom>
        </p:spPr>
        <p:txBody>
          <a:bodyPr vert="horz" lIns="117674" tIns="58837" rIns="117674" bIns="5883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824066" y="7674704"/>
            <a:ext cx="2872952" cy="440855"/>
          </a:xfrm>
          <a:prstGeom prst="rect">
            <a:avLst/>
          </a:prstGeom>
        </p:spPr>
        <p:txBody>
          <a:bodyPr vert="horz" lIns="117674" tIns="58837" rIns="117674" bIns="5883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667AB-D1FD-499A-828D-620B115A5CE0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2" descr="https://media.giphy.com/media/xcyoIevoPRbzi/giphy.gif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805" y="755824"/>
            <a:ext cx="9145016" cy="698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279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1176741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1278" indent="-441278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56102" indent="-367732" algn="l" defTabSz="1176741" rtl="0" eaLnBrk="1" latinLnBrk="0" hangingPunct="1">
        <a:spcBef>
          <a:spcPct val="20000"/>
        </a:spcBef>
        <a:buFont typeface="Arial" panose="020B0604020202020204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70927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59297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7668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6039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24409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12780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01151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8371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6741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5112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3483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1853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224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18595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06965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5632" y="7540547"/>
            <a:ext cx="2872952" cy="575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7365" tIns="58679" rIns="117365" bIns="58679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defTabSz="117364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932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5pPr>
      <a:lvl6pPr marL="586816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6pPr>
      <a:lvl7pPr marL="1173641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7pPr>
      <a:lvl8pPr marL="1760456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8pPr>
      <a:lvl9pPr marL="2347275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40117" indent="-440117" algn="l" rtl="0" fontAlgn="base">
        <a:spcBef>
          <a:spcPct val="20000"/>
        </a:spcBef>
        <a:spcAft>
          <a:spcPct val="0"/>
        </a:spcAft>
        <a:buChar char="•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53581" indent="-366765" algn="l" rtl="0" fontAlgn="base">
        <a:spcBef>
          <a:spcPct val="20000"/>
        </a:spcBef>
        <a:spcAft>
          <a:spcPct val="0"/>
        </a:spcAft>
        <a:buChar char="–"/>
        <a:defRPr sz="3600">
          <a:solidFill>
            <a:schemeClr val="tx1"/>
          </a:solidFill>
          <a:latin typeface="+mn-lt"/>
          <a:cs typeface="+mn-cs"/>
        </a:defRPr>
      </a:lvl2pPr>
      <a:lvl3pPr marL="1467057" indent="-293409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053864" indent="-293409" algn="l" rtl="0" fontAlgn="base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640687" indent="-293409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3227507" indent="-293409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3814319" indent="-293409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4401150" indent="-293409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4987963" indent="-293409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736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6816" algn="l" defTabSz="11736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3641" algn="l" defTabSz="11736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456" algn="l" defTabSz="11736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7275" algn="l" defTabSz="11736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4106" algn="l" defTabSz="11736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20913" algn="l" defTabSz="11736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07726" algn="l" defTabSz="11736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94549" algn="l" defTabSz="11736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png"/><Relationship Id="rId7" Type="http://schemas.openxmlformats.org/officeDocument/2006/relationships/image" Target="../media/image8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2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4.png"/><Relationship Id="rId4" Type="http://schemas.openxmlformats.org/officeDocument/2006/relationships/image" Target="../media/image43.gif"/><Relationship Id="rId9" Type="http://schemas.openxmlformats.org/officeDocument/2006/relationships/image" Target="../media/image4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Año 2017\Diapositiva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1"/>
          <a:stretch/>
        </p:blipFill>
        <p:spPr bwMode="auto">
          <a:xfrm>
            <a:off x="0" y="0"/>
            <a:ext cx="12328079" cy="8389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8028533" y="7429104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err="1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Pps</a:t>
            </a:r>
            <a:r>
              <a:rPr lang="es-ES" sz="32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creado por Helen</a:t>
            </a:r>
            <a:endParaRPr lang="es-ES" sz="32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0" y="0"/>
            <a:ext cx="12306300" cy="8389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6491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  <p:sndAc>
          <p:stSnd loop="1">
            <p:snd r:embed="rId2" name="Ano_Nuevo_Vida_Nueva_Remix_La_Billos_Caracas_Ft.wav"/>
          </p:stSnd>
        </p:sndAc>
      </p:transition>
    </mc:Choice>
    <mc:Fallback>
      <p:transition spd="slow" advTm="25908">
        <p:fade/>
        <p:sndAc>
          <p:stSnd loop="1">
            <p:snd r:embed="rId2" name="Ano_Nuevo_Vida_Nueva_Remix_La_Billos_Caracas_F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3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10" presetClass="exit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gifsanimados.org/data/media/519/feliz-ano-nuevo-imagen-animada-01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829" y="539800"/>
            <a:ext cx="9145016" cy="685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p8.storage.canalblog.com/83/62/937437/92079358_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20221" y="4274722"/>
            <a:ext cx="5343525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406" y="7553329"/>
            <a:ext cx="1575633" cy="453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Año 2017\Diapositiva9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3" y="1588"/>
            <a:ext cx="1230630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i42.tinypic.com/14tq735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146" y="2629083"/>
            <a:ext cx="4686561" cy="536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Año 2017\Diapositiva3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07" y="1"/>
            <a:ext cx="12306300" cy="8301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027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Año 2017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96"/>
            <a:ext cx="12328079" cy="82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3.bp.blogspot.com/-YmyCpgslZdU/U9Ad8KLfR1I/AAAAAAACUdU/G2AL-6_hERA/s1600/CHICAS+(GRANDES)+(4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045" y="1403896"/>
            <a:ext cx="6007669" cy="687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Eleni\Desktop\Año 2017\Diapositiva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2332395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48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Año 2017\Diapositiva1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72"/>
            <a:ext cx="12312650" cy="846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362122" y="6732488"/>
            <a:ext cx="6443769" cy="2276872"/>
          </a:xfrm>
          <a:prstGeom prst="rect">
            <a:avLst/>
          </a:prstGeom>
        </p:spPr>
      </p:pic>
      <p:pic>
        <p:nvPicPr>
          <p:cNvPr id="4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683717" y="1691928"/>
            <a:ext cx="6443769" cy="2276872"/>
          </a:xfrm>
          <a:prstGeom prst="rect">
            <a:avLst/>
          </a:prstGeom>
        </p:spPr>
      </p:pic>
      <p:pic>
        <p:nvPicPr>
          <p:cNvPr id="6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343295" y="4130204"/>
            <a:ext cx="6443769" cy="2276872"/>
          </a:xfrm>
          <a:prstGeom prst="rect">
            <a:avLst/>
          </a:prstGeom>
        </p:spPr>
      </p:pic>
      <p:pic>
        <p:nvPicPr>
          <p:cNvPr id="7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5508251" y="5238006"/>
            <a:ext cx="6443769" cy="2276872"/>
          </a:xfrm>
          <a:prstGeom prst="rect">
            <a:avLst/>
          </a:prstGeom>
        </p:spPr>
      </p:pic>
      <p:pic>
        <p:nvPicPr>
          <p:cNvPr id="8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5868881" y="3222402"/>
            <a:ext cx="6443769" cy="2276872"/>
          </a:xfrm>
          <a:prstGeom prst="rect">
            <a:avLst/>
          </a:prstGeom>
        </p:spPr>
      </p:pic>
      <p:pic>
        <p:nvPicPr>
          <p:cNvPr id="9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5435226" y="251768"/>
            <a:ext cx="6443769" cy="2276872"/>
          </a:xfrm>
          <a:prstGeom prst="rect">
            <a:avLst/>
          </a:prstGeom>
        </p:spPr>
      </p:pic>
      <p:pic>
        <p:nvPicPr>
          <p:cNvPr id="10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5868880" y="6732488"/>
            <a:ext cx="6443769" cy="2276872"/>
          </a:xfrm>
          <a:prstGeom prst="rect">
            <a:avLst/>
          </a:prstGeom>
        </p:spPr>
      </p:pic>
      <p:pic>
        <p:nvPicPr>
          <p:cNvPr id="11" name="Picture 16" descr="C:\Users\Eleni\Desktop\Año 2017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72"/>
            <a:ext cx="12328079" cy="846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492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30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2" descr="C:\Users\Eleni\Desktop\Año 2017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394" y="-20340"/>
            <a:ext cx="12659196" cy="840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6660381" y="179760"/>
            <a:ext cx="525291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Brindo por las cosas BUENAS</a:t>
            </a:r>
          </a:p>
          <a:p>
            <a:r>
              <a:rPr lang="es-ES" sz="36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sucedieron y por </a:t>
            </a:r>
          </a:p>
          <a:p>
            <a:r>
              <a:rPr lang="es-ES" sz="36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las cosas MALAS  que nos ayudaron a CRECER y ser más FUERTES.</a:t>
            </a:r>
            <a:endParaRPr lang="es-ES" sz="36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932116" y="6012408"/>
            <a:ext cx="52483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Brindo  por un NUEVO  AÑO</a:t>
            </a:r>
            <a:endParaRPr lang="es-ES" sz="36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es-ES" sz="36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cargado de  SALUD  para TOD@S</a:t>
            </a:r>
            <a:endParaRPr lang="es-ES" sz="36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Picture 2" descr="C:\Users\Eleni\Desktop\Año 2017\Diapositiva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3766" y="-20340"/>
            <a:ext cx="12926415" cy="840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and video hosting by TinyPic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3766" y="1835944"/>
            <a:ext cx="4104431" cy="6567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29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Año 2017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68212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4.bp.blogspot.com/-asPm4H_0cTM/U8rqwnFNAWI/AAAAAAAAK6c/8yS65jUU0-I/s1600/chicas+a+porel++(12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797" y="2095499"/>
            <a:ext cx="4629150" cy="618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Año 2017\Diapositiva9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3"/>
          <a:stretch/>
        </p:blipFill>
        <p:spPr bwMode="auto">
          <a:xfrm>
            <a:off x="-9724" y="0"/>
            <a:ext cx="12577935" cy="82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and video hosting by TinyPic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792" y="2267992"/>
            <a:ext cx="3077765" cy="6155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521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Año 2017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96"/>
            <a:ext cx="12328079" cy="82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96814" y="1074628"/>
            <a:ext cx="540831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el Nuevo Año:</a:t>
            </a:r>
          </a:p>
          <a:p>
            <a:r>
              <a:rPr lang="es-ES" sz="4400" b="1" dirty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</a:t>
            </a:r>
            <a:r>
              <a:rPr lang="es-ES" sz="44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alora lo que tienes ,</a:t>
            </a:r>
          </a:p>
          <a:p>
            <a:r>
              <a:rPr lang="es-ES" sz="4400" b="1" dirty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</a:t>
            </a:r>
            <a:r>
              <a:rPr lang="es-ES" sz="44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upera lo que te duela y</a:t>
            </a:r>
          </a:p>
          <a:p>
            <a:r>
              <a:rPr lang="es-ES" sz="4400" b="1" dirty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</a:t>
            </a:r>
            <a:r>
              <a:rPr lang="es-ES" sz="44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ucha por lo que quieres.</a:t>
            </a:r>
            <a:endParaRPr lang="es-ES" sz="44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66118" y="4815954"/>
            <a:ext cx="46805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¡¡Te deseo un Próspero</a:t>
            </a:r>
          </a:p>
          <a:p>
            <a:r>
              <a:rPr lang="es-ES" sz="44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Año Nuevo!!</a:t>
            </a:r>
            <a:endParaRPr lang="es-ES" sz="44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3795" name="Picture 3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50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044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Eleni\Desktop\Año 2017\Diapositiva1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72"/>
            <a:ext cx="1230630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555925" y="1044431"/>
            <a:ext cx="55446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gradFill flip="none" rotWithShape="1"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 la vida te da mil razones para </a:t>
            </a:r>
            <a:r>
              <a:rPr lang="es-ES" sz="4000" b="1" dirty="0" err="1" smtClean="0">
                <a:gradFill flip="none" rotWithShape="1"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llorar,demuéstrale</a:t>
            </a:r>
            <a:r>
              <a:rPr lang="es-ES" sz="4000" b="1" dirty="0" smtClean="0">
                <a:gradFill flip="none" rotWithShape="1"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tienes mil una para soñar  Haz tu vida un sueño </a:t>
            </a:r>
          </a:p>
          <a:p>
            <a:r>
              <a:rPr lang="es-ES" sz="4000" b="1" dirty="0" smtClean="0">
                <a:gradFill flip="none" rotWithShape="1"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y de tu sueño una realidad</a:t>
            </a:r>
          </a:p>
          <a:p>
            <a:endParaRPr lang="es-ES" sz="4000" b="1" dirty="0">
              <a:gradFill flip="none" rotWithShape="1"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es-ES" sz="4000" b="1" dirty="0">
              <a:gradFill flip="none" rotWithShape="1"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grpSp>
        <p:nvGrpSpPr>
          <p:cNvPr id="3" name="2 Grupo"/>
          <p:cNvGrpSpPr/>
          <p:nvPr/>
        </p:nvGrpSpPr>
        <p:grpSpPr>
          <a:xfrm>
            <a:off x="0" y="-134167"/>
            <a:ext cx="12312650" cy="8411393"/>
            <a:chOff x="0" y="-134167"/>
            <a:chExt cx="12312650" cy="8411393"/>
          </a:xfrm>
        </p:grpSpPr>
        <p:pic>
          <p:nvPicPr>
            <p:cNvPr id="12" name="Picture 3" descr="C:\Users\Eleni\Desktop\Año 2017\Diapositiva48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312650" cy="82772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7" descr="http://3.bp.blogspot.com/-QZ_hdS1Zv98/VIR-hk_KzrI/AAAAAAADObI/1f5KbmFx8V0/s1600/Feliz%2Ba%C3%B1o%2Bnuevo%2B25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4196" y="-134167"/>
              <a:ext cx="4346885" cy="2173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3745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3175" y="1588"/>
            <a:ext cx="12306300" cy="8277225"/>
            <a:chOff x="3175" y="1588"/>
            <a:chExt cx="12306300" cy="8277225"/>
          </a:xfrm>
        </p:grpSpPr>
        <p:pic>
          <p:nvPicPr>
            <p:cNvPr id="7170" name="Picture 2" descr="C:\Users\Eleni\Desktop\Año 2017\Diapositiva68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5" y="1588"/>
              <a:ext cx="12306300" cy="8277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9" descr="http://2.bp.blogspot.com/-BRIwKCs__Cc/VnI44MFQFJI/AAAAAAAFAJU/9ZE8Gq0nVog/s1600/Feliz%2Ba%25C3%25B1o%2Bnuevo%2B4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4889" y="5378772"/>
              <a:ext cx="3996085" cy="19980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Picture 6" descr="C:\Users\Eleni\Desktop\Año 2017\Diapositiva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80974" cy="82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05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Año 2017\Diapositiva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50" cy="8303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529407" y="2423716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gradFill flip="none" rotWithShape="1"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 NUEVO VIDA NUEVA</a:t>
            </a:r>
            <a:endParaRPr lang="es-ES" sz="3200" b="1" dirty="0">
              <a:gradFill flip="none" rotWithShape="1"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348013" y="3567170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gradFill flip="none" rotWithShape="1"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 pasado   PISADO</a:t>
            </a:r>
            <a:endParaRPr lang="es-ES" sz="3200" b="1" dirty="0">
              <a:gradFill flip="none" rotWithShape="1"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74788" y="4356224"/>
            <a:ext cx="46180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gradFill flip="none" rotWithShape="1"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bueno  GUARDADO</a:t>
            </a:r>
            <a:endParaRPr lang="es-ES" sz="3200" b="1" dirty="0">
              <a:gradFill flip="none" rotWithShape="1"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422462" y="5133615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gradFill flip="none" rotWithShape="1"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lo  Malo APLASTADO</a:t>
            </a:r>
            <a:endParaRPr lang="es-ES" sz="3200" b="1" dirty="0">
              <a:gradFill flip="none" rotWithShape="1"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Kép 3" descr="Feliz_ano_nuevo_Cat-Blink.gif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3901127" y="5718389"/>
            <a:ext cx="3147127" cy="2821971"/>
          </a:xfrm>
          <a:prstGeom prst="rect">
            <a:avLst/>
          </a:prstGeom>
        </p:spPr>
      </p:pic>
      <p:pic>
        <p:nvPicPr>
          <p:cNvPr id="11" name="Picture 4" descr="C:\Users\Eleni\Desktop\Año 2017\Diapositiva5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4"/>
          <a:stretch/>
        </p:blipFill>
        <p:spPr bwMode="auto">
          <a:xfrm>
            <a:off x="9947" y="-11585"/>
            <a:ext cx="12324641" cy="829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9468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Eleni\Desktop\Año 2017\Diapositiva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5" y="3175"/>
            <a:ext cx="1230630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Eleni\Desktop\Año 2017\Diapositiva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2332395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://3.bp.blogspot.com/-SDlAH-UXyF8/UyoJnjBL_0I/AAAAAAACAB4/MRhRQVNEAkU/s1600/CHICAS+%2528GRANDES%2529+%2528398%252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585" y="1547912"/>
            <a:ext cx="5238750" cy="618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http://i47.tinypic.com/uvwp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459" y="611808"/>
            <a:ext cx="5605661" cy="560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Eleni\Desktop\Año 2017\Diapositiva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98"/>
            <a:ext cx="12301358" cy="8273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26095" y="60921"/>
            <a:ext cx="12341795" cy="8219478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4140100" y="3414639"/>
            <a:ext cx="5088335" cy="4712805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18870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Año 2017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49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7596485" y="1187872"/>
            <a:ext cx="43924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Brindo por mis amigos ,</a:t>
            </a:r>
          </a:p>
          <a:p>
            <a:r>
              <a:rPr lang="es-ES" sz="3200" b="1" dirty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</a:t>
            </a:r>
            <a:r>
              <a:rPr lang="es-ES" sz="32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que están lejos ,</a:t>
            </a:r>
          </a:p>
          <a:p>
            <a:r>
              <a:rPr lang="es-ES" sz="3200" b="1" dirty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</a:t>
            </a:r>
            <a:r>
              <a:rPr lang="es-ES" sz="32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que están  cerca,</a:t>
            </a:r>
          </a:p>
          <a:p>
            <a:r>
              <a:rPr lang="es-ES" sz="3200" b="1" dirty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</a:t>
            </a:r>
            <a:r>
              <a:rPr lang="es-ES" sz="32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 los que tuve,</a:t>
            </a:r>
          </a:p>
          <a:p>
            <a:r>
              <a:rPr lang="es-ES" sz="3200" b="1" dirty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</a:t>
            </a:r>
            <a:r>
              <a:rPr lang="es-ES" sz="32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 los que me escriben,</a:t>
            </a:r>
          </a:p>
          <a:p>
            <a:r>
              <a:rPr lang="es-ES" sz="3200" b="1" dirty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me llaman  solo para saber como estoy……..</a:t>
            </a:r>
          </a:p>
          <a:p>
            <a:r>
              <a:rPr lang="es-ES" sz="32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brindis es por todos </a:t>
            </a:r>
            <a:r>
              <a:rPr lang="es-ES" sz="3200" b="1" dirty="0" err="1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ell@s</a:t>
            </a:r>
            <a:r>
              <a:rPr lang="es-ES" sz="32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es-ES" sz="32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Picture 4" descr="http://4.bp.blogspot.com/-Jw1-rkQofi8/VIR_Ncoyy5I/AAAAAAADOb0/B4kfAaP_TrY/s1600/palabras%2Bfeliz%2Ba%C3%B1o%2Bnuevo%2Bpng%2B(5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273" y="5403849"/>
            <a:ext cx="5600700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5" descr="C:\Users\Eleni\Desktop\Año 2017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49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91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7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Eleni\Desktop\Año 2017\Diapositiva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493029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85" y="251768"/>
            <a:ext cx="2279005" cy="1885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5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8653" y="6948512"/>
            <a:ext cx="2371006" cy="1507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4.bp.blogspot.com/-Uv6-eIqbgc8/VKOO-3LykfI/AAAAAAADVWo/7DZPo5-1P0E/s1600/texto%2Bfeliz%2B2013%2B(10)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295" y="6662787"/>
            <a:ext cx="2023979" cy="103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Año 2017\Diapositiva13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93028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img-fotki.yandex.ru/get/197213/55182939.23e/0_16683a_fb77d746_L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4757" y="4125872"/>
            <a:ext cx="1434902" cy="806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51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25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75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932128"/>
            <a:ext cx="12312650" cy="27601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7356" tIns="58675" rIns="117356" bIns="58675" anchor="ctr"/>
          <a:lstStyle/>
          <a:p>
            <a:pPr defTabSz="117354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208114"/>
            <a:ext cx="12312650" cy="607229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7356" tIns="58675" rIns="117356" bIns="58675" anchor="ctr"/>
          <a:lstStyle/>
          <a:p>
            <a:pPr algn="ctr" defTabSz="117354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742" y="1"/>
            <a:ext cx="6566747" cy="188609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300114"/>
            <a:ext cx="12312650" cy="305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7356" tIns="58675" rIns="117356" bIns="58675">
            <a:spAutoFit/>
          </a:bodyPr>
          <a:lstStyle/>
          <a:p>
            <a:pPr algn="ctr" defTabSz="1173549" fontAlgn="base">
              <a:spcBef>
                <a:spcPct val="50000"/>
              </a:spcBef>
              <a:spcAft>
                <a:spcPct val="0"/>
              </a:spcAft>
            </a:pPr>
            <a:r>
              <a:rPr lang="es-ES" sz="77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2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7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7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7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7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39082" y="5704290"/>
            <a:ext cx="3591190" cy="206518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7356" tIns="58675" rIns="117356" bIns="58675">
            <a:spAutoFit/>
          </a:bodyPr>
          <a:lstStyle/>
          <a:p>
            <a:pPr algn="ctr" defTabSz="1173549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73549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2806" y="5060268"/>
            <a:ext cx="3180768" cy="2852139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8088" y="5888290"/>
            <a:ext cx="1641687" cy="119605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588210"/>
            <a:ext cx="718238" cy="64403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232242"/>
            <a:ext cx="718238" cy="64403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876271"/>
            <a:ext cx="718238" cy="64403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520301"/>
            <a:ext cx="718238" cy="6440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0479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8">
        <p14:flash/>
      </p:transition>
    </mc:Choice>
    <mc:Fallback>
      <p:transition spd="slow" advTm="259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</TotalTime>
  <Words>168</Words>
  <Application>Microsoft Office PowerPoint</Application>
  <PresentationFormat>Personalizado</PresentationFormat>
  <Paragraphs>29</Paragraphs>
  <Slides>14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VC</dc:creator>
  <cp:lastModifiedBy>Usuario</cp:lastModifiedBy>
  <cp:revision>36</cp:revision>
  <dcterms:created xsi:type="dcterms:W3CDTF">2016-12-29T21:35:36Z</dcterms:created>
  <dcterms:modified xsi:type="dcterms:W3CDTF">2016-12-30T23:51:41Z</dcterms:modified>
</cp:coreProperties>
</file>