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01" r:id="rId3"/>
    <p:sldId id="303" r:id="rId4"/>
    <p:sldId id="258" r:id="rId5"/>
    <p:sldId id="312" r:id="rId6"/>
    <p:sldId id="264" r:id="rId7"/>
    <p:sldId id="311" r:id="rId8"/>
    <p:sldId id="279" r:id="rId9"/>
    <p:sldId id="268" r:id="rId10"/>
    <p:sldId id="305" r:id="rId11"/>
    <p:sldId id="296" r:id="rId12"/>
    <p:sldId id="289" r:id="rId13"/>
    <p:sldId id="288" r:id="rId14"/>
    <p:sldId id="318" r:id="rId15"/>
    <p:sldId id="316" r:id="rId16"/>
    <p:sldId id="315" r:id="rId17"/>
    <p:sldId id="317" r:id="rId18"/>
    <p:sldId id="319" r:id="rId1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pp/SYxeSMMRiXwIi6xS+ig" hashData="gF6AI6hPKFsuVZQm1cGvX3MlWk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16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BB20E-7E6E-4D99-A04A-AE0F188BFCFD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5F242B-A51D-4410-96CF-4A4AE72B8B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716D869-9619-480C-973C-1A5FB8EAAF5F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90C5E-EC94-4B2B-92A1-1B87AC52F17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FE36CA-C8F7-48B8-A769-3E26F9AC3727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BF0239-042E-40C1-85D8-5DAB8A6AD7A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ABBFE-8F8F-4971-9C00-8E2B23CA1A40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F043E6-F036-46C9-AFDC-B51F9FC87E7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680FA4-7D99-45B0-B8BC-66E8ABB88317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C04FA3-80F1-49CB-B04B-60788C4E715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5F2223-0E34-4220-BFF4-474DB513F780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D99B04-92A5-46FF-A6D7-B65A8DC1710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FE25E9-7165-48DC-94CA-ABD110211D71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D03C4C6-1D55-4790-A911-FD0EEB07CBE6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60814C-8581-46AD-8A9D-BA3E8E5AE7C4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4DFAF85-D727-44C2-9550-85BF2F2580B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43A55F-5631-4870-BB85-AA84A152C902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4345CF-5EE1-422C-A79D-62B816CD5763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E78570-4332-477E-969D-1A0A4567FC0B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A42D12-6BEA-473D-B724-745DB27580F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DD760A-20AE-4379-BB5C-FC80A20CA192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35D9C5-5FD6-412F-A023-59A0C897DF2C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Tm="6000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FF3A836-674D-478D-A2E9-8B225D5BD78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8AE87A48-5EE3-4E78-8C9D-1EE31ED1BB66}" type="datetimeFigureOut">
              <a:rPr lang="es-ES"/>
              <a:pPr>
                <a:defRPr/>
              </a:pPr>
              <a:t>26/12/2012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1B4117AC-E099-4B92-8CFB-35EE097A8EB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6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7940050-15F6-4468-98EE-B29C721368AB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gif"/><Relationship Id="rId5" Type="http://schemas.openxmlformats.org/officeDocument/2006/relationships/image" Target="../media/image8.gif"/><Relationship Id="rId4" Type="http://schemas.openxmlformats.org/officeDocument/2006/relationships/image" Target="../media/image7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7" Type="http://schemas.openxmlformats.org/officeDocument/2006/relationships/image" Target="../media/image15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gif"/><Relationship Id="rId5" Type="http://schemas.openxmlformats.org/officeDocument/2006/relationships/image" Target="../media/image13.jpeg"/><Relationship Id="rId4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gif"/><Relationship Id="rId5" Type="http://schemas.openxmlformats.org/officeDocument/2006/relationships/image" Target="../media/image19.gif"/><Relationship Id="rId4" Type="http://schemas.openxmlformats.org/officeDocument/2006/relationships/image" Target="../media/image1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4.gif"/><Relationship Id="rId4" Type="http://schemas.openxmlformats.org/officeDocument/2006/relationships/image" Target="../media/image2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gif"/><Relationship Id="rId5" Type="http://schemas.openxmlformats.org/officeDocument/2006/relationships/image" Target="../media/image28.jpeg"/><Relationship Id="rId4" Type="http://schemas.openxmlformats.org/officeDocument/2006/relationships/image" Target="../media/image27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gif"/><Relationship Id="rId5" Type="http://schemas.openxmlformats.org/officeDocument/2006/relationships/image" Target="../media/image33.png"/><Relationship Id="rId4" Type="http://schemas.openxmlformats.org/officeDocument/2006/relationships/image" Target="../media/image3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gif"/><Relationship Id="rId4" Type="http://schemas.openxmlformats.org/officeDocument/2006/relationships/image" Target="../media/image3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2.gif"/><Relationship Id="rId4" Type="http://schemas.openxmlformats.org/officeDocument/2006/relationships/image" Target="../media/image41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gif"/><Relationship Id="rId4" Type="http://schemas.openxmlformats.org/officeDocument/2006/relationships/image" Target="../media/image42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gif"/><Relationship Id="rId5" Type="http://schemas.openxmlformats.org/officeDocument/2006/relationships/image" Target="../media/image48.gif"/><Relationship Id="rId4" Type="http://schemas.openxmlformats.org/officeDocument/2006/relationships/image" Target="../media/image4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7" Type="http://schemas.openxmlformats.org/officeDocument/2006/relationships/image" Target="../media/image55.gif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4.jpeg"/><Relationship Id="rId5" Type="http://schemas.openxmlformats.org/officeDocument/2006/relationships/image" Target="../media/image53.jpeg"/><Relationship Id="rId4" Type="http://schemas.openxmlformats.org/officeDocument/2006/relationships/image" Target="../media/image52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gif"/><Relationship Id="rId2" Type="http://schemas.openxmlformats.org/officeDocument/2006/relationships/image" Target="../media/image56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8.gi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gif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gi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gif"/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4.gi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3" Type="http://schemas.openxmlformats.org/officeDocument/2006/relationships/image" Target="../media/image44.gif"/><Relationship Id="rId7" Type="http://schemas.openxmlformats.org/officeDocument/2006/relationships/image" Target="../media/image62.gif"/><Relationship Id="rId2" Type="http://schemas.openxmlformats.org/officeDocument/2006/relationships/image" Target="../media/image61.gi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gif"/><Relationship Id="rId5" Type="http://schemas.openxmlformats.org/officeDocument/2006/relationships/image" Target="../media/image38.gif"/><Relationship Id="rId4" Type="http://schemas.openxmlformats.org/officeDocument/2006/relationships/image" Target="../media/image3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6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6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6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1 Imagen" descr="ask1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71604" y="2214554"/>
            <a:ext cx="3341688" cy="4164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4 Imagen" descr="fan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28750" y="357166"/>
            <a:ext cx="6000750" cy="17319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5 Imagen" descr="artif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188" y="250031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6 Imagen" descr="artif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929563" y="135731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7 Imagen" descr="artif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00063" y="428625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8 Imagen" descr="artif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" y="2286000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6" name="9 Imagen" descr="artif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215188" y="21431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7" name="10 Imagen" descr="artif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421481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8" name="10 Imagen" descr="1888035ts0secc417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357818" y="2928934"/>
            <a:ext cx="264795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5 Imagen" descr="artif7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14938" y="164306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CuadroTexto"/>
          <p:cNvSpPr txBox="1"/>
          <p:nvPr/>
        </p:nvSpPr>
        <p:spPr>
          <a:xfrm>
            <a:off x="6929454" y="6286520"/>
            <a:ext cx="14414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b="1" dirty="0" smtClean="0">
                <a:solidFill>
                  <a:srgbClr val="FF0000"/>
                </a:solidFill>
              </a:rPr>
              <a:t>Automática</a:t>
            </a:r>
            <a:endParaRPr lang="es-ES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slow" advTm="9000">
    <p:sndAc>
      <p:stSnd>
        <p:snd r:embed="rId2" name="Fusión.mix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0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0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0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000"/>
                            </p:stCondLst>
                            <p:childTnLst>
                              <p:par>
                                <p:cTn id="3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500"/>
                            </p:stCondLst>
                            <p:childTnLst>
                              <p:par>
                                <p:cTn id="40" presetID="30" presetClass="emph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1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2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3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4" dur="3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1 Imagen" descr="mota_ru_9122904-1024x768.jpg"/>
          <p:cNvPicPr>
            <a:picLocks noChangeAspect="1"/>
          </p:cNvPicPr>
          <p:nvPr/>
        </p:nvPicPr>
        <p:blipFill>
          <a:blip r:embed="rId2" cstate="print"/>
          <a:srcRect r="2344" b="3125"/>
          <a:stretch>
            <a:fillRect/>
          </a:stretch>
        </p:blipFill>
        <p:spPr bwMode="auto">
          <a:xfrm>
            <a:off x="-73025" y="0"/>
            <a:ext cx="921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22 Imagen" descr="artif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3563" y="1714500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20 Imagen" descr="13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15125" y="2928938"/>
            <a:ext cx="1714500" cy="173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24 Imagen" descr="artif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143375" y="714375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24 Imagen" descr="artif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86063" y="642938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22 Imagen" descr="artif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072188" y="357188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feliz-anio-nuevo-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86125" y="2071688"/>
            <a:ext cx="2736850" cy="264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8 postales y tarjetas año nuevo 201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0063" y="3714750"/>
            <a:ext cx="2857500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4000"/>
                            </p:stCondLst>
                            <p:childTnLst>
                              <p:par>
                                <p:cTn id="14" presetID="37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67 0.05333  C 0.081 0.06533  0.102 0.072  0.124 0.072  C 0.149 0.072  0.169 0.06533  0.183 0.05333  L 0.25 0  E" pathEditMode="relative" ptsTypes="">
                                      <p:cBhvr>
                                        <p:cTn id="15" dur="2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8000"/>
                            </p:stCondLst>
                            <p:childTnLst>
                              <p:par>
                                <p:cTn id="17" presetID="35" presetClass="path" presetSubtype="0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-0.25 0  E" pathEditMode="relative" ptsTypes="">
                                      <p:cBhvr>
                                        <p:cTn id="18" dur="2000" fill="hold"/>
                                        <p:tgtEl>
                                          <p:spTgt spid="307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20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4000"/>
                            </p:stCondLst>
                            <p:childTnLst>
                              <p:par>
                                <p:cTn id="25" presetID="30" presetClass="emph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2 Elipse"/>
          <p:cNvSpPr/>
          <p:nvPr/>
        </p:nvSpPr>
        <p:spPr>
          <a:xfrm>
            <a:off x="5000625" y="5357813"/>
            <a:ext cx="1714500" cy="1500187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5715000" y="3214688"/>
            <a:ext cx="1357313" cy="1357312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" name="1 Imagen" descr="mota_ru_9121106-1024x768.jpg"/>
          <p:cNvPicPr>
            <a:picLocks noChangeAspect="1"/>
          </p:cNvPicPr>
          <p:nvPr/>
        </p:nvPicPr>
        <p:blipFill>
          <a:blip r:embed="rId3" cstate="print"/>
          <a:srcRect r="3906" b="4166"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mota_ru_0112915-1024x768.jpg"/>
          <p:cNvPicPr>
            <a:picLocks noChangeAspect="1"/>
          </p:cNvPicPr>
          <p:nvPr/>
        </p:nvPicPr>
        <p:blipFill>
          <a:blip r:embed="rId4" cstate="print"/>
          <a:srcRect r="3906" b="4166"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ny_308-1024x768.jpg"/>
          <p:cNvPicPr>
            <a:picLocks noChangeAspect="1"/>
          </p:cNvPicPr>
          <p:nvPr/>
        </p:nvPicPr>
        <p:blipFill>
          <a:blip r:embed="rId5" cstate="print"/>
          <a:srcRect r="3125" b="3125"/>
          <a:stretch>
            <a:fillRect/>
          </a:stretch>
        </p:blipFill>
        <p:spPr bwMode="auto">
          <a:xfrm>
            <a:off x="0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493954v5pge1abf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00" y="500063"/>
            <a:ext cx="2476500" cy="2524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artif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143000" y="642938"/>
            <a:ext cx="1069975" cy="1071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artif3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4429125" y="285750"/>
            <a:ext cx="1071563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11 CuadroTexto"/>
          <p:cNvSpPr txBox="1"/>
          <p:nvPr/>
        </p:nvSpPr>
        <p:spPr>
          <a:xfrm>
            <a:off x="642910" y="2285992"/>
            <a:ext cx="4660604" cy="1384995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defRPr/>
            </a:pPr>
            <a:r>
              <a:rPr lang="es-ES" sz="2800" b="1" dirty="0">
                <a:ln/>
                <a:solidFill>
                  <a:srgbClr val="FFC000"/>
                </a:solidFill>
                <a:latin typeface="Arial Black" pitchFamily="34" charset="0"/>
              </a:rPr>
              <a:t>Te deseo:</a:t>
            </a:r>
          </a:p>
          <a:p>
            <a:pPr>
              <a:defRPr/>
            </a:pPr>
            <a:endParaRPr lang="es-ES" sz="2800" b="1" dirty="0">
              <a:ln/>
              <a:solidFill>
                <a:srgbClr val="FFC000"/>
              </a:solidFill>
              <a:latin typeface="Arial Black" pitchFamily="34" charset="0"/>
            </a:endParaRPr>
          </a:p>
          <a:p>
            <a:pPr>
              <a:defRPr/>
            </a:pPr>
            <a:r>
              <a:rPr lang="es-ES" sz="2800" b="1" dirty="0">
                <a:ln/>
                <a:solidFill>
                  <a:srgbClr val="FFC000"/>
                </a:solidFill>
                <a:latin typeface="Arial Black" pitchFamily="34" charset="0"/>
              </a:rPr>
              <a:t>Feliz año de alegría…</a:t>
            </a:r>
          </a:p>
        </p:txBody>
      </p:sp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49" presetClass="entr" presetSubtype="0" decel="10000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49" presetClass="entr" presetSubtype="0" decel="10000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1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4000"/>
                            </p:stCondLst>
                            <p:childTnLst>
                              <p:par>
                                <p:cTn id="3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17000"/>
                            </p:stCondLst>
                            <p:childTnLst>
                              <p:par>
                                <p:cTn id="4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8000"/>
                            </p:stCondLst>
                            <p:childTnLst>
                              <p:par>
                                <p:cTn id="46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19000"/>
                            </p:stCondLst>
                            <p:childTnLst>
                              <p:par>
                                <p:cTn id="51" presetID="6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6805 -0.03773 C 0.05399 -0.04445 0.03906 -0.04977 0.02413 -0.04977 C -0.04601 -0.04977 -0.10087 0.02616 -0.10087 0.11829 C -0.10087 0.20903 -0.04601 0.28356 0.02413 0.28356 C 0.03906 0.28356 0.05399 0.27963 0.06805 0.27292 C 0.021 0.24884 -0.01198 0.18889 -0.01198 0.11829 C -0.01198 0.0463 0.021 -0.01366 0.06805 -0.03773 Z " pathEditMode="relative" rAng="0" ptsTypes="fffffff">
                                      <p:cBhvr>
                                        <p:cTn id="5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85" y="15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3000"/>
                            </p:stCondLst>
                            <p:childTnLst>
                              <p:par>
                                <p:cTn id="54" presetID="30" presetClass="emph" presetSubtype="0" fill="hold" nodeType="afterEffect">
                                  <p:stCondLst>
                                    <p:cond delay="3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ny_268-1024x768.jpg"/>
          <p:cNvPicPr>
            <a:picLocks noChangeAspect="1"/>
          </p:cNvPicPr>
          <p:nvPr/>
        </p:nvPicPr>
        <p:blipFill>
          <a:blip r:embed="rId2" cstate="print"/>
          <a:srcRect l="3125" b="4166"/>
          <a:stretch>
            <a:fillRect/>
          </a:stretch>
        </p:blipFill>
        <p:spPr bwMode="auto">
          <a:xfrm>
            <a:off x="-100013" y="0"/>
            <a:ext cx="9244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ny_041.jpg"/>
          <p:cNvPicPr>
            <a:picLocks noChangeAspect="1"/>
          </p:cNvPicPr>
          <p:nvPr/>
        </p:nvPicPr>
        <p:blipFill>
          <a:blip r:embed="rId3" cstate="print"/>
          <a:srcRect l="3125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ny_100-1024x768.jpg"/>
          <p:cNvPicPr>
            <a:picLocks noChangeAspect="1"/>
          </p:cNvPicPr>
          <p:nvPr/>
        </p:nvPicPr>
        <p:blipFill>
          <a:blip r:embed="rId4" cstate="print"/>
          <a:srcRect l="2344" b="3125"/>
          <a:stretch>
            <a:fillRect/>
          </a:stretch>
        </p:blipFill>
        <p:spPr bwMode="auto">
          <a:xfrm>
            <a:off x="-73025" y="0"/>
            <a:ext cx="921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uegos-artificiale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286500" y="3571875"/>
            <a:ext cx="1905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fuegos-artificiale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42938" y="928688"/>
            <a:ext cx="1905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fuegos-artificiales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786063" y="3286125"/>
            <a:ext cx="1905000" cy="209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Estrella-de-Belen-Animaciones-00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072063" y="1785938"/>
            <a:ext cx="785812" cy="798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Estrella-de-Belen-Animaciones-00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000375" y="1428750"/>
            <a:ext cx="714375" cy="72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xit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0.7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5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7500"/>
                            </p:stCondLst>
                            <p:childTnLst>
                              <p:par>
                                <p:cTn id="1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8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9500"/>
                            </p:stCondLst>
                            <p:childTnLst>
                              <p:par>
                                <p:cTn id="2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0500"/>
                            </p:stCondLst>
                            <p:childTnLst>
                              <p:par>
                                <p:cTn id="30" presetID="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1000"/>
                            </p:stCondLst>
                            <p:childTnLst>
                              <p:par>
                                <p:cTn id="35" presetID="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1500"/>
                            </p:stCondLst>
                            <p:childTnLst>
                              <p:par>
                                <p:cTn id="40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0209 0.01389 C 0.00989 -0.01018 0.0309 -0.04467 0.0559 -0.04467 C 0.09288 -0.04467 0.12291 -0.0088 0.12291 0.03658 C 0.12291 0.05116 0.11996 0.06458 0.11389 0.07662 C 0.11493 0.07662 -0.00209 0.25648 -0.00209 0.25787 C -0.00209 0.25648 -0.1191 0.07662 -0.11806 0.07662 C -0.12413 0.06458 -0.12709 0.05116 -0.12709 0.03658 C -0.12709 -0.0088 -0.09705 -0.04467 -0.05903 -0.04467 C -0.03507 -0.04467 -0.01406 -0.01018 -0.00209 0.01389 Z " pathEditMode="relative" rAng="0" ptsTypes="fffffffff">
                                      <p:cBhvr>
                                        <p:cTn id="4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3500"/>
                            </p:stCondLst>
                            <p:childTnLst>
                              <p:par>
                                <p:cTn id="43" presetID="10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73 -0.09733  L 0.177 -0.09733  L 0.25 0  L 0.25 0.13867  L 0.177 0.236  L 0.073 0.236  L 0 0.13867  L 0 0  Z" pathEditMode="relative" ptsTypes="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15500"/>
                            </p:stCondLst>
                            <p:childTnLst>
                              <p:par>
                                <p:cTn id="46" presetID="30" presetClass="emph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1 Imagen" descr="Cute_Kitten,_Santa's_Little_Helper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7 CuadroTexto"/>
          <p:cNvSpPr txBox="1"/>
          <p:nvPr/>
        </p:nvSpPr>
        <p:spPr>
          <a:xfrm>
            <a:off x="857224" y="5572140"/>
            <a:ext cx="5040291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defRPr/>
            </a:pPr>
            <a:r>
              <a:rPr lang="es-ES" sz="2400" b="1" dirty="0">
                <a:ln/>
                <a:solidFill>
                  <a:srgbClr val="FF0000"/>
                </a:solidFill>
                <a:latin typeface="Arial Black" pitchFamily="34" charset="0"/>
              </a:rPr>
              <a:t>Feliz año de salud para ti</a:t>
            </a:r>
          </a:p>
          <a:p>
            <a:pPr>
              <a:defRPr/>
            </a:pPr>
            <a:r>
              <a:rPr lang="es-ES" sz="2400" b="1" dirty="0">
                <a:ln/>
                <a:solidFill>
                  <a:srgbClr val="FF0000"/>
                </a:solidFill>
                <a:latin typeface="Arial Black" pitchFamily="34" charset="0"/>
              </a:rPr>
              <a:t> y todos tus seres queridos…</a:t>
            </a:r>
          </a:p>
        </p:txBody>
      </p:sp>
      <p:pic>
        <p:nvPicPr>
          <p:cNvPr id="10" name="9 Imagen" descr="http--1.bp.blogspot.com-_a5mK001oySU-TRqPJclfqyI-AAAAAAAAtao-zbTzye3Rg70-s400-0013.pn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357938" y="2571750"/>
            <a:ext cx="2552700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fuegos-artificiales0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1500" y="1000125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fuegos-artificiales0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50" y="0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1 Imagen" descr="fuegos-artificiales04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643313" y="214313"/>
            <a:ext cx="17145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500"/>
                            </p:stCondLst>
                            <p:childTnLst>
                              <p:par>
                                <p:cTn id="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500"/>
                            </p:stCondLst>
                            <p:childTnLst>
                              <p:par>
                                <p:cTn id="1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500"/>
                            </p:stCondLst>
                            <p:childTnLst>
                              <p:par>
                                <p:cTn id="20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500"/>
                            </p:stCondLst>
                            <p:childTnLst>
                              <p:par>
                                <p:cTn id="23" presetID="30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7000" b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2 Elipse"/>
          <p:cNvSpPr/>
          <p:nvPr/>
        </p:nvSpPr>
        <p:spPr>
          <a:xfrm>
            <a:off x="4071938" y="1000125"/>
            <a:ext cx="4929187" cy="4857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" name="1 Imagen" descr="mota_ru_9120912-1024x768.jpg"/>
          <p:cNvPicPr>
            <a:picLocks noChangeAspect="1"/>
          </p:cNvPicPr>
          <p:nvPr/>
        </p:nvPicPr>
        <p:blipFill>
          <a:blip r:embed="rId3" cstate="print"/>
          <a:srcRect l="3125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elizAnoNuevo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143375" y="4143375"/>
            <a:ext cx="4610100" cy="2162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ny_094-1024x768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0" y="0"/>
            <a:ext cx="92678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fuegos-artificiales0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85750" y="214313"/>
            <a:ext cx="1714500" cy="176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fuegos-artificiales0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500313" y="428625"/>
            <a:ext cx="1785937" cy="167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fuegos-artificiales0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7215188" y="642938"/>
            <a:ext cx="1500187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fuegos-artificiales01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28688" y="2071688"/>
            <a:ext cx="1643062" cy="1671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288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10500"/>
                            </p:stCondLst>
                            <p:childTnLst>
                              <p:par>
                                <p:cTn id="1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500"/>
                            </p:stCondLst>
                            <p:childTnLst>
                              <p:par>
                                <p:cTn id="2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500"/>
                            </p:stCondLst>
                            <p:childTnLst>
                              <p:par>
                                <p:cTn id="29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13500"/>
                            </p:stCondLst>
                            <p:childTnLst>
                              <p:par>
                                <p:cTn id="34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14500"/>
                            </p:stCondLst>
                            <p:childTnLst>
                              <p:par>
                                <p:cTn id="39" presetID="1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4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16500"/>
                            </p:stCondLst>
                            <p:childTnLst>
                              <p:par>
                                <p:cTn id="42" presetID="18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01 0.04533  0.011 0.08667  0.028 0.11333  C 0.028 0.11467  0.055 0.15067  0.055 0.14933  C 0.07 0.16933  0.079 0.19733  0.079 0.22667  C 0.079 0.28533  0.044 0.332  0 0.33333  C -0.044 0.332  -0.079 0.28533  -0.079 0.22667  C -0.079 0.19733  -0.07 0.16933  -0.055 0.14933  C -0.055 0.15067  -0.028 0.11467  -0.028 0.11333  C -0.011 0.08667  -0.001 0.04533  0 0  Z" pathEditMode="relative" ptsTypes="">
                                      <p:cBhvr>
                                        <p:cTn id="4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8500"/>
                            </p:stCondLst>
                            <p:childTnLst>
                              <p:par>
                                <p:cTn id="45" presetID="9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5695 0.0294 C -0.04497 0.00532 -0.02396 -0.02917 0.00104 -0.02917 C 0.03802 -0.02917 0.06805 0.00671 0.06805 0.05208 C 0.06805 0.06667 0.0651 0.08009 0.05902 0.09213 C 0.06007 0.09213 -0.05695 0.27199 -0.05695 0.27338 C -0.05695 0.27199 -0.17396 0.09213 -0.17292 0.09213 C -0.179 0.08009 -0.18195 0.06667 -0.18195 0.05208 C -0.18195 0.00671 -0.15191 -0.02917 -0.11389 -0.02917 C -0.08993 -0.02917 -0.06893 0.00532 -0.05695 0.0294 Z " pathEditMode="relative" rAng="0" ptsTypes="fffffffff">
                                      <p:cBhvr>
                                        <p:cTn id="46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9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0500"/>
                            </p:stCondLst>
                            <p:childTnLst>
                              <p:par>
                                <p:cTn id="48" presetID="30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4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2 Elipse"/>
          <p:cNvSpPr/>
          <p:nvPr/>
        </p:nvSpPr>
        <p:spPr>
          <a:xfrm>
            <a:off x="3929063" y="2714625"/>
            <a:ext cx="3857625" cy="3786188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sp useBgFill="1">
        <p:nvSpPr>
          <p:cNvPr id="4" name="3 Elipse"/>
          <p:cNvSpPr/>
          <p:nvPr/>
        </p:nvSpPr>
        <p:spPr>
          <a:xfrm>
            <a:off x="2071688" y="4572000"/>
            <a:ext cx="1928812" cy="1857375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5" name="1 Imagen" descr="mota_ru_9122306-1024x7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22225" y="0"/>
            <a:ext cx="91662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mota_ru_9122309-1024x768.jpg"/>
          <p:cNvPicPr>
            <a:picLocks noChangeAspect="1"/>
          </p:cNvPicPr>
          <p:nvPr/>
        </p:nvPicPr>
        <p:blipFill>
          <a:blip r:embed="rId4" cstate="print"/>
          <a:srcRect r="3125"/>
          <a:stretch>
            <a:fillRect/>
          </a:stretch>
        </p:blipFill>
        <p:spPr bwMode="auto">
          <a:xfrm>
            <a:off x="0" y="0"/>
            <a:ext cx="92249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357158" y="3357562"/>
            <a:ext cx="3643338" cy="1200329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defRPr/>
            </a:pPr>
            <a:r>
              <a:rPr lang="es-ES" sz="2400" b="1" dirty="0">
                <a:ln/>
                <a:solidFill>
                  <a:srgbClr val="FF0000"/>
                </a:solidFill>
                <a:latin typeface="Arial Black" pitchFamily="34" charset="0"/>
              </a:rPr>
              <a:t>Que se cumplan todos…</a:t>
            </a:r>
          </a:p>
          <a:p>
            <a:pPr>
              <a:defRPr/>
            </a:pPr>
            <a:r>
              <a:rPr lang="es-ES" sz="2400" b="1" dirty="0">
                <a:ln/>
                <a:solidFill>
                  <a:srgbClr val="FF0000"/>
                </a:solidFill>
                <a:latin typeface="Arial Black" pitchFamily="34" charset="0"/>
              </a:rPr>
              <a:t>todos tus deseos.</a:t>
            </a:r>
          </a:p>
        </p:txBody>
      </p:sp>
      <p:pic>
        <p:nvPicPr>
          <p:cNvPr id="8" name="7 Imagen" descr="http--3.bp.blogspot.com-_a5mK001oySU-TRqPINO-hAI-AAAAAAAAtaY-N4UPxV21w4o-s400-004.pn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820025" y="2857500"/>
            <a:ext cx="1323975" cy="3810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xmas_stars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643313" y="0"/>
            <a:ext cx="1071562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1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4000"/>
                            </p:stCondLst>
                            <p:childTnLst>
                              <p:par>
                                <p:cTn id="22" presetID="23" presetClass="entr" presetSubtype="28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8000"/>
                            </p:stCondLst>
                            <p:childTnLst>
                              <p:par>
                                <p:cTn id="27" presetID="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000"/>
                            </p:stCondLst>
                            <p:childTnLst>
                              <p:par>
                                <p:cTn id="32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10000"/>
                            </p:stCondLst>
                            <p:childTnLst>
                              <p:par>
                                <p:cTn id="35" presetID="11" presetClass="path" presetSubtype="0" repeatCount="indefinite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L 0.036 0.08267  L 0.108 0.08267  L 0.072 0.16667  L 0.108 0.24933  L 0.036 0.24933  L 0 0.33333  L -0.036 0.24933  L -0.108 0.24933  L -0.072 0.16667  L -0.108 0.08267  L -0.036 0.08267  L 0 0  Z" pathEditMode="relative" ptsTypes="">
                                      <p:cBhvr>
                                        <p:cTn id="36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3000"/>
                            </p:stCondLst>
                            <p:childTnLst>
                              <p:par>
                                <p:cTn id="38" presetID="30" presetClass="emph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4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4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" name="2 Elipse"/>
          <p:cNvSpPr/>
          <p:nvPr/>
        </p:nvSpPr>
        <p:spPr>
          <a:xfrm>
            <a:off x="5643563" y="4286250"/>
            <a:ext cx="2928937" cy="25717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/>
          </a:p>
        </p:txBody>
      </p:sp>
      <p:pic>
        <p:nvPicPr>
          <p:cNvPr id="4" name="1 Imagen" descr="mota_ru_9122103-1024x768.jpg"/>
          <p:cNvPicPr>
            <a:picLocks noChangeAspect="1"/>
          </p:cNvPicPr>
          <p:nvPr/>
        </p:nvPicPr>
        <p:blipFill>
          <a:blip r:embed="rId3" cstate="print"/>
          <a:srcRect r="2344" b="3125"/>
          <a:stretch>
            <a:fillRect/>
          </a:stretch>
        </p:blipFill>
        <p:spPr bwMode="auto">
          <a:xfrm>
            <a:off x="0" y="0"/>
            <a:ext cx="921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ny_222-1024x768.jpg"/>
          <p:cNvPicPr>
            <a:picLocks noChangeAspect="1"/>
          </p:cNvPicPr>
          <p:nvPr/>
        </p:nvPicPr>
        <p:blipFill>
          <a:blip r:embed="rId4" cstate="print"/>
          <a:srcRect r="3906" b="4166"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rtif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" y="500063"/>
            <a:ext cx="1762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rtif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429250" y="357188"/>
            <a:ext cx="1522413" cy="13573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artif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43188" y="285750"/>
            <a:ext cx="1762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artif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358063" y="381000"/>
            <a:ext cx="1581150" cy="1409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3000"/>
                            </p:stCondLst>
                            <p:childTnLst>
                              <p:par>
                                <p:cTn id="10" presetID="3" presetClass="entr" presetSubtype="1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23" presetClass="entr" presetSubtype="288" repeatCount="300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17500"/>
                            </p:stCondLst>
                            <p:childTnLst>
                              <p:par>
                                <p:cTn id="27" presetID="30" presetClass="emph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1 Imagen" descr="mota_ru_9121607-1024x768.jpg"/>
          <p:cNvPicPr>
            <a:picLocks noChangeAspect="1"/>
          </p:cNvPicPr>
          <p:nvPr/>
        </p:nvPicPr>
        <p:blipFill>
          <a:blip r:embed="rId2" cstate="print"/>
          <a:srcRect r="3125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ny_400-1024x768.jpg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ny_410-1024x768.jpg"/>
          <p:cNvPicPr>
            <a:picLocks noChangeAspect="1"/>
          </p:cNvPicPr>
          <p:nvPr/>
        </p:nvPicPr>
        <p:blipFill>
          <a:blip r:embed="rId4" cstate="print"/>
          <a:srcRect r="3125" b="3125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fuegos-artificiales0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14313" y="214313"/>
            <a:ext cx="1563687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fuegos-artificiales0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143750" y="214313"/>
            <a:ext cx="1563688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fuegos-artificiales0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14688" y="214313"/>
            <a:ext cx="1563687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fuegos-artificiales0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500188" y="571500"/>
            <a:ext cx="1563687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fuegos-artificiales03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286375" y="714375"/>
            <a:ext cx="1563688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9 CuadroTexto"/>
          <p:cNvSpPr txBox="1"/>
          <p:nvPr/>
        </p:nvSpPr>
        <p:spPr>
          <a:xfrm>
            <a:off x="785786" y="1928802"/>
            <a:ext cx="6970178" cy="830997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defRPr/>
            </a:pPr>
            <a:r>
              <a:rPr lang="es-ES" sz="2400" b="1" dirty="0">
                <a:ln/>
                <a:solidFill>
                  <a:schemeClr val="accent3"/>
                </a:solidFill>
                <a:latin typeface="Arial Black" pitchFamily="34" charset="0"/>
              </a:rPr>
              <a:t>Gracias por tu amistad,</a:t>
            </a:r>
          </a:p>
          <a:p>
            <a:pPr>
              <a:defRPr/>
            </a:pPr>
            <a:r>
              <a:rPr lang="es-ES" sz="2400" b="1" dirty="0">
                <a:ln/>
                <a:solidFill>
                  <a:schemeClr val="accent3"/>
                </a:solidFill>
                <a:latin typeface="Arial Black" pitchFamily="34" charset="0"/>
              </a:rPr>
              <a:t>por tu tiempo cuando lo he necesitado…</a:t>
            </a:r>
          </a:p>
        </p:txBody>
      </p:sp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10" presetClass="exit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85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1000"/>
                            </p:stCondLst>
                            <p:childTnLst>
                              <p:par>
                                <p:cTn id="1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7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2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5000"/>
                            </p:stCondLst>
                            <p:childTnLst>
                              <p:par>
                                <p:cTn id="38" presetID="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6000"/>
                            </p:stCondLst>
                            <p:childTnLst>
                              <p:par>
                                <p:cTn id="43" presetID="12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4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0000"/>
                            </p:stCondLst>
                            <p:childTnLst>
                              <p:par>
                                <p:cTn id="46" presetID="12" presetClass="path" presetSubtype="0" repeatCount="indefinite" accel="50000" decel="50000" autoRev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3 -0.05067  0.075 -0.08267  0.125 -0.08267  C 0.175 -0.08267  0.22 -0.05067  0.25 0  C 0.22 0.05067  0.175 0.08267  0.125 0.08267  C 0.075 0.08267  0.03 0.05067  0 0  Z" pathEditMode="relative" ptsTypes="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24000"/>
                            </p:stCondLst>
                            <p:childTnLst>
                              <p:par>
                                <p:cTn id="49" presetID="30" presetClass="emph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5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5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5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ny_189-1024x768.jpg"/>
          <p:cNvPicPr>
            <a:picLocks noChangeAspect="1"/>
          </p:cNvPicPr>
          <p:nvPr/>
        </p:nvPicPr>
        <p:blipFill>
          <a:blip r:embed="rId2" cstate="print"/>
          <a:srcRect r="3906" b="4166"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4875" y="85725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fuegos-artificiales0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58000" y="1571625"/>
            <a:ext cx="1563688" cy="1271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0 Imagen" descr="FelizAnoNuevo2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643438" y="2714625"/>
            <a:ext cx="3989387" cy="2576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00500" y="1785938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500063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5000"/>
                            </p:stCondLst>
                            <p:childTnLst>
                              <p:par>
                                <p:cTn id="14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7000"/>
                            </p:stCondLst>
                            <p:childTnLst>
                              <p:par>
                                <p:cTn id="27" presetID="30" presetClass="emph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8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0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1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1 Imagen" descr="ny_331-1024x768.jpg"/>
          <p:cNvPicPr>
            <a:picLocks noChangeAspect="1"/>
          </p:cNvPicPr>
          <p:nvPr/>
        </p:nvPicPr>
        <p:blipFill>
          <a:blip r:embed="rId3" cstate="print"/>
          <a:srcRect r="3125" b="4166"/>
          <a:stretch>
            <a:fillRect/>
          </a:stretch>
        </p:blipFill>
        <p:spPr bwMode="auto">
          <a:xfrm>
            <a:off x="-100013" y="0"/>
            <a:ext cx="92440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ny_411-1024x768.jpg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142875" y="0"/>
            <a:ext cx="92868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6 CuadroTexto"/>
          <p:cNvSpPr txBox="1"/>
          <p:nvPr/>
        </p:nvSpPr>
        <p:spPr>
          <a:xfrm>
            <a:off x="6500826" y="2714620"/>
            <a:ext cx="2643174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>
              <a:defRPr/>
            </a:pPr>
            <a:r>
              <a:rPr lang="es-ES" sz="2400" b="1" dirty="0">
                <a:ln/>
                <a:solidFill>
                  <a:schemeClr val="accent3"/>
                </a:solidFill>
              </a:rPr>
              <a:t>Y por haberme escuchado</a:t>
            </a:r>
          </a:p>
          <a:p>
            <a:pPr>
              <a:defRPr/>
            </a:pPr>
            <a:r>
              <a:rPr lang="es-ES" sz="2400" b="1" dirty="0">
                <a:ln/>
                <a:solidFill>
                  <a:schemeClr val="accent3"/>
                </a:solidFill>
              </a:rPr>
              <a:t>y consolado en momentos tristes.</a:t>
            </a:r>
          </a:p>
        </p:txBody>
      </p:sp>
      <p:pic>
        <p:nvPicPr>
          <p:cNvPr id="10" name="9 Imagen" descr="champagne_gaze1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0" y="2095500"/>
            <a:ext cx="3152775" cy="4762500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1" name="10 Imagen" descr="HappyNewYearSparkles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429125" y="4214813"/>
            <a:ext cx="2571750" cy="1909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8000"/>
                            </p:stCondLst>
                            <p:childTnLst>
                              <p:par>
                                <p:cTn id="22" presetID="30" presetClass="emph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3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4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5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1 Imagen" descr="ny_412-1024x768.jpg"/>
          <p:cNvPicPr>
            <a:picLocks noChangeAspect="1"/>
          </p:cNvPicPr>
          <p:nvPr/>
        </p:nvPicPr>
        <p:blipFill>
          <a:blip r:embed="rId2" cstate="print"/>
          <a:srcRect r="1563" b="2083"/>
          <a:stretch>
            <a:fillRect/>
          </a:stretch>
        </p:blipFill>
        <p:spPr bwMode="auto">
          <a:xfrm>
            <a:off x="0" y="0"/>
            <a:ext cx="919321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ny_317-1024x768.jpg"/>
          <p:cNvPicPr>
            <a:picLocks noChangeAspect="1"/>
          </p:cNvPicPr>
          <p:nvPr/>
        </p:nvPicPr>
        <p:blipFill>
          <a:blip r:embed="rId3" cstate="print"/>
          <a:srcRect l="2344" b="3125"/>
          <a:stretch>
            <a:fillRect/>
          </a:stretch>
        </p:blipFill>
        <p:spPr bwMode="auto">
          <a:xfrm>
            <a:off x="-73025" y="0"/>
            <a:ext cx="9217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ny_414-1024x768.jpg"/>
          <p:cNvPicPr>
            <a:picLocks noChangeAspect="1"/>
          </p:cNvPicPr>
          <p:nvPr/>
        </p:nvPicPr>
        <p:blipFill>
          <a:blip r:embed="rId4" cstate="print"/>
          <a:srcRect r="1563" b="2083"/>
          <a:stretch>
            <a:fillRect/>
          </a:stretch>
        </p:blipFill>
        <p:spPr bwMode="auto">
          <a:xfrm>
            <a:off x="-49213" y="0"/>
            <a:ext cx="9407526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mota_ru_9121804-1024x768.jpg"/>
          <p:cNvPicPr>
            <a:picLocks noChangeAspect="1"/>
          </p:cNvPicPr>
          <p:nvPr/>
        </p:nvPicPr>
        <p:blipFill>
          <a:blip r:embed="rId5" cstate="print"/>
          <a:srcRect r="3125" b="4166"/>
          <a:stretch>
            <a:fillRect/>
          </a:stretch>
        </p:blipFill>
        <p:spPr bwMode="auto">
          <a:xfrm>
            <a:off x="-214313" y="0"/>
            <a:ext cx="9572626" cy="70151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0uDkPZxzMz-1024x768.jpg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-214313" y="0"/>
            <a:ext cx="9572626" cy="7018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besos 127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72188" y="1643063"/>
            <a:ext cx="1971675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3" presetClass="entr" presetSubtype="28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7000"/>
                            </p:stCondLst>
                            <p:childTnLst>
                              <p:par>
                                <p:cTn id="1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3000"/>
                            </p:stCondLst>
                            <p:childTnLst>
                              <p:par>
                                <p:cTn id="22" presetID="10" presetClass="entr" presetSubtype="0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0"/>
                            </p:stCondLst>
                            <p:childTnLst>
                              <p:par>
                                <p:cTn id="26" presetID="30" presetClass="emph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1 Imagen" descr="CountdownHappyNewYearBalloonsBettyB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7563" y="2214563"/>
            <a:ext cx="5595937" cy="4197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HappyNewYearBaublesCandles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4313" y="2571750"/>
            <a:ext cx="4005262" cy="378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rtif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43313" y="285750"/>
            <a:ext cx="1762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tif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1500" y="714375"/>
            <a:ext cx="1762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artif6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072313" y="285750"/>
            <a:ext cx="1762125" cy="157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000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000"/>
                            </p:stCondLst>
                            <p:childTnLst>
                              <p:par>
                                <p:cTn id="17" presetID="30" presetClass="emph" presetSubtype="0" fill="hold" nodeType="afterEffect">
                                  <p:stCondLst>
                                    <p:cond delay="55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19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1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1 Imagen" descr="happy-new-year-2012-hd-hq-wallpapers-freehqimage.com-99999977.jpg"/>
          <p:cNvPicPr>
            <a:picLocks noChangeAspect="1"/>
          </p:cNvPicPr>
          <p:nvPr/>
        </p:nvPicPr>
        <p:blipFill>
          <a:blip r:embed="rId2" cstate="print"/>
          <a:srcRect b="6984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400050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85750" y="3071813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5" name="24 Imagen" descr="artif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00500" y="285750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366" name="24 Imagen" descr="artif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286375" y="0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14375" y="171450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358063" y="357188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6000"/>
                            </p:stCondLst>
                            <p:childTnLst>
                              <p:par>
                                <p:cTn id="18" presetID="30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9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0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1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2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1 Imagen" descr="mota_ru_9121603-1024x768.jpg"/>
          <p:cNvPicPr>
            <a:picLocks noChangeAspect="1"/>
          </p:cNvPicPr>
          <p:nvPr/>
        </p:nvPicPr>
        <p:blipFill>
          <a:blip r:embed="rId2" cstate="print"/>
          <a:srcRect r="3906" b="4166"/>
          <a:stretch>
            <a:fillRect/>
          </a:stretch>
        </p:blipFill>
        <p:spPr bwMode="auto">
          <a:xfrm>
            <a:off x="0" y="0"/>
            <a:ext cx="91694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silver4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rtif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43000" y="28575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tif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14375" y="171450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artif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00438" y="642938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artif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643563" y="1500188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6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" presetClass="entr" presetSubtype="4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5500"/>
                            </p:stCondLst>
                            <p:childTnLst>
                              <p:par>
                                <p:cTn id="25" presetID="30" presetClass="emph" presetSubtype="0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26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2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2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2 Imagen" descr="2631199s2obg36log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011238"/>
            <a:ext cx="9159875" cy="5846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8" y="714375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28688" y="228600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artif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57875" y="857250"/>
            <a:ext cx="9525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8 Imagen" descr="artif7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625" y="357188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8 Imagen" descr="artif7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1071563"/>
            <a:ext cx="952500" cy="952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7 Imagen" descr="artif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72330" y="285728"/>
            <a:ext cx="1214438" cy="1082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8 Imagen" descr="artif6.gif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6250" y="142875"/>
            <a:ext cx="1362075" cy="1214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24 Imagen" descr="artif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143375" y="714375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9" name="24 Imagen" descr="artif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6286500" y="285750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0" name="24 Imagen" descr="artif2.gif"/>
          <p:cNvPicPr>
            <a:picLocks noChangeAspect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643063" y="1428750"/>
            <a:ext cx="714375" cy="181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22" name="13 Imagen" descr="d6f58b51.gif"/>
          <p:cNvPicPr>
            <a:picLocks noChangeAspect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00438" y="5072063"/>
            <a:ext cx="666750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4 Imagen" descr="Mayka-blan-Nav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4357685" y="4714884"/>
            <a:ext cx="2179527" cy="950274"/>
          </a:xfrm>
          <a:prstGeom prst="rect">
            <a:avLst/>
          </a:prstGeom>
        </p:spPr>
      </p:pic>
    </p:spTree>
  </p:cSld>
  <p:clrMapOvr>
    <a:masterClrMapping/>
  </p:clrMapOvr>
  <p:transition spd="slow" advTm="9000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4000"/>
                            </p:stCondLst>
                            <p:childTnLst>
                              <p:par>
                                <p:cTn id="15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4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6000"/>
                            </p:stCondLst>
                            <p:childTnLst>
                              <p:par>
                                <p:cTn id="24" presetID="2" presetClass="entr" presetSubtype="4" repeatCount="indefinite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8000"/>
                            </p:stCondLst>
                            <p:childTnLst>
                              <p:par>
                                <p:cTn id="29" presetID="30" presetClass="emph" presetSubtype="0" fill="hold" nodeType="afterEffect">
                                  <p:stCondLst>
                                    <p:cond delay="1000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30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1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animClr clrSpc="hsl" dir="cw">
                                      <p:cBhvr>
                                        <p:cTn id="32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12549" l="25098"/>
                                      </p:by>
                                    </p:animClr>
                                    <p:set>
                                      <p:cBhvr>
                                        <p:cTn id="33" dur="5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419</TotalTime>
  <Words>114</Words>
  <Application>Microsoft Office PowerPoint</Application>
  <PresentationFormat>Presentación en pantalla (4:3)</PresentationFormat>
  <Paragraphs>40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FELIZ AÑO NUEVO 2012!!</dc:title>
  <dc:creator>Mayka</dc:creator>
  <cp:lastModifiedBy>Mayka</cp:lastModifiedBy>
  <cp:revision>28</cp:revision>
  <dcterms:created xsi:type="dcterms:W3CDTF">2011-11-28T13:00:35Z</dcterms:created>
  <dcterms:modified xsi:type="dcterms:W3CDTF">2012-12-26T18:11:24Z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362371</vt:lpwstr>
  </property>
  <property fmtid="{D5CDD505-2E9C-101B-9397-08002B2CF9AE}" pid="3" name="NXPowerLiteSettings">
    <vt:lpwstr>F6000400038000</vt:lpwstr>
  </property>
  <property fmtid="{D5CDD505-2E9C-101B-9397-08002B2CF9AE}" pid="4" name="NXPowerLiteVersion">
    <vt:lpwstr>D4.2.3</vt:lpwstr>
  </property>
</Properties>
</file>