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 id="2147483676" r:id="rId3"/>
  </p:sldMasterIdLst>
  <p:notesMasterIdLst>
    <p:notesMasterId r:id="rId15"/>
  </p:notesMasterIdLst>
  <p:sldIdLst>
    <p:sldId id="268" r:id="rId4"/>
    <p:sldId id="258" r:id="rId5"/>
    <p:sldId id="259" r:id="rId6"/>
    <p:sldId id="260" r:id="rId7"/>
    <p:sldId id="266" r:id="rId8"/>
    <p:sldId id="267" r:id="rId9"/>
    <p:sldId id="265" r:id="rId10"/>
    <p:sldId id="263" r:id="rId11"/>
    <p:sldId id="256" r:id="rId12"/>
    <p:sldId id="269" r:id="rId13"/>
    <p:sldId id="270" r:id="rId14"/>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e62nDlv3d24gcCOGX61IA==" hashData="VAlca14zCUzcBMgMgPM/xHPtHNyLsBAoEKlv1muPhNHIin67BlnRCTdQKOR5raMx6Cmu/n0/n3XKdPiD8O8E0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CC"/>
    <a:srgbClr val="FFFFC1"/>
    <a:srgbClr val="FFFF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EB4B56-2CDB-4B2C-ACEA-8BF1CEEF93E1}" type="datetimeFigureOut">
              <a:rPr lang="es-PE" smtClean="0"/>
              <a:t>31/12/2016</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3CAFA8-54AD-4A0D-99B7-74CBE057872C}" type="slidenum">
              <a:rPr lang="es-PE" smtClean="0"/>
              <a:t>‹Nº›</a:t>
            </a:fld>
            <a:endParaRPr lang="es-PE"/>
          </a:p>
        </p:txBody>
      </p:sp>
    </p:spTree>
    <p:extLst>
      <p:ext uri="{BB962C8B-B14F-4D97-AF65-F5344CB8AC3E}">
        <p14:creationId xmlns:p14="http://schemas.microsoft.com/office/powerpoint/2010/main" val="3148349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a:p>
        </p:txBody>
      </p:sp>
      <p:sp>
        <p:nvSpPr>
          <p:cNvPr id="4" name="Marcador de número de diapositiva 3"/>
          <p:cNvSpPr>
            <a:spLocks noGrp="1"/>
          </p:cNvSpPr>
          <p:nvPr>
            <p:ph type="sldNum" sz="quarter" idx="10"/>
          </p:nvPr>
        </p:nvSpPr>
        <p:spPr/>
        <p:txBody>
          <a:bodyPr/>
          <a:lstStyle/>
          <a:p>
            <a:fld id="{733CAFA8-54AD-4A0D-99B7-74CBE057872C}" type="slidenum">
              <a:rPr lang="es-PE" smtClean="0"/>
              <a:t>10</a:t>
            </a:fld>
            <a:endParaRPr lang="es-PE"/>
          </a:p>
        </p:txBody>
      </p:sp>
    </p:spTree>
    <p:extLst>
      <p:ext uri="{BB962C8B-B14F-4D97-AF65-F5344CB8AC3E}">
        <p14:creationId xmlns:p14="http://schemas.microsoft.com/office/powerpoint/2010/main" val="3855634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A29A7F0E-ADB9-4164-A71D-BA54209A04F0}" type="datetimeFigureOut">
              <a:rPr lang="es-PE" smtClean="0"/>
              <a:t>31/12/2016</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2661744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29A7F0E-ADB9-4164-A71D-BA54209A04F0}" type="datetimeFigureOut">
              <a:rPr lang="es-PE" smtClean="0"/>
              <a:t>31/12/2016</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1936888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29A7F0E-ADB9-4164-A71D-BA54209A04F0}" type="datetimeFigureOut">
              <a:rPr lang="es-PE" smtClean="0"/>
              <a:t>31/12/2016</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2083693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A29A7F0E-ADB9-4164-A71D-BA54209A04F0}" type="datetimeFigureOut">
              <a:rPr lang="es-PE" smtClean="0"/>
              <a:t>31/12/2016</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1902671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A29A7F0E-ADB9-4164-A71D-BA54209A04F0}" type="datetimeFigureOut">
              <a:rPr lang="es-PE" smtClean="0"/>
              <a:t>31/12/2016</a:t>
            </a:fld>
            <a:endParaRPr lang="es-PE"/>
          </a:p>
        </p:txBody>
      </p:sp>
      <p:sp>
        <p:nvSpPr>
          <p:cNvPr id="8" name="Footer Placeholder 7"/>
          <p:cNvSpPr>
            <a:spLocks noGrp="1"/>
          </p:cNvSpPr>
          <p:nvPr>
            <p:ph type="ftr" sz="quarter" idx="11"/>
          </p:nvPr>
        </p:nvSpPr>
        <p:spPr/>
        <p:txBody>
          <a:bodyPr/>
          <a:lstStyle/>
          <a:p>
            <a:endParaRPr lang="es-PE"/>
          </a:p>
        </p:txBody>
      </p:sp>
      <p:sp>
        <p:nvSpPr>
          <p:cNvPr id="9" name="Slide Number Placeholder 8"/>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1999867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A29A7F0E-ADB9-4164-A71D-BA54209A04F0}" type="datetimeFigureOut">
              <a:rPr lang="es-PE" smtClean="0"/>
              <a:t>31/12/2016</a:t>
            </a:fld>
            <a:endParaRPr lang="es-PE"/>
          </a:p>
        </p:txBody>
      </p:sp>
      <p:sp>
        <p:nvSpPr>
          <p:cNvPr id="4" name="Footer Placeholder 3"/>
          <p:cNvSpPr>
            <a:spLocks noGrp="1"/>
          </p:cNvSpPr>
          <p:nvPr>
            <p:ph type="ftr" sz="quarter" idx="11"/>
          </p:nvPr>
        </p:nvSpPr>
        <p:spPr/>
        <p:txBody>
          <a:bodyPr/>
          <a:lstStyle/>
          <a:p>
            <a:endParaRPr lang="es-PE"/>
          </a:p>
        </p:txBody>
      </p:sp>
      <p:sp>
        <p:nvSpPr>
          <p:cNvPr id="5" name="Slide Number Placeholder 4"/>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935587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9A7F0E-ADB9-4164-A71D-BA54209A04F0}" type="datetimeFigureOut">
              <a:rPr lang="es-PE" smtClean="0"/>
              <a:t>31/12/2016</a:t>
            </a:fld>
            <a:endParaRPr lang="es-PE"/>
          </a:p>
        </p:txBody>
      </p:sp>
      <p:sp>
        <p:nvSpPr>
          <p:cNvPr id="3" name="Footer Placeholder 2"/>
          <p:cNvSpPr>
            <a:spLocks noGrp="1"/>
          </p:cNvSpPr>
          <p:nvPr>
            <p:ph type="ftr" sz="quarter" idx="11"/>
          </p:nvPr>
        </p:nvSpPr>
        <p:spPr/>
        <p:txBody>
          <a:bodyPr/>
          <a:lstStyle/>
          <a:p>
            <a:endParaRPr lang="es-PE"/>
          </a:p>
        </p:txBody>
      </p:sp>
      <p:sp>
        <p:nvSpPr>
          <p:cNvPr id="4" name="Slide Number Placeholder 3"/>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3050146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29A7F0E-ADB9-4164-A71D-BA54209A04F0}" type="datetimeFigureOut">
              <a:rPr lang="es-PE" smtClean="0"/>
              <a:t>31/12/2016</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1795409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29A7F0E-ADB9-4164-A71D-BA54209A04F0}" type="datetimeFigureOut">
              <a:rPr lang="es-PE" smtClean="0"/>
              <a:t>31/12/2016</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3896638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29A7F0E-ADB9-4164-A71D-BA54209A04F0}" type="datetimeFigureOut">
              <a:rPr lang="es-PE" smtClean="0"/>
              <a:t>31/12/2016</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4271919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29A7F0E-ADB9-4164-A71D-BA54209A04F0}" type="datetimeFigureOut">
              <a:rPr lang="es-PE" smtClean="0"/>
              <a:t>31/12/2016</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46856B74-D7E6-4FDE-B37B-703EF8E1550C}" type="slidenum">
              <a:rPr lang="es-PE" smtClean="0"/>
              <a:t>‹Nº›</a:t>
            </a:fld>
            <a:endParaRPr lang="es-PE"/>
          </a:p>
        </p:txBody>
      </p:sp>
    </p:spTree>
    <p:extLst>
      <p:ext uri="{BB962C8B-B14F-4D97-AF65-F5344CB8AC3E}">
        <p14:creationId xmlns:p14="http://schemas.microsoft.com/office/powerpoint/2010/main" val="36035500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39763954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5" name="Footer Placeholder 4"/>
          <p:cNvSpPr>
            <a:spLocks noGrp="1"/>
          </p:cNvSpPr>
          <p:nvPr>
            <p:ph type="ftr" sz="quarter" idx="11"/>
          </p:nvPr>
        </p:nvSpPr>
        <p:spPr/>
        <p:txBody>
          <a:bodyPr/>
          <a:lstStyle/>
          <a:p>
            <a:endParaRPr lang="es-PE">
              <a:solidFill>
                <a:prstClr val="black">
                  <a:tint val="75000"/>
                </a:prstClr>
              </a:solidFill>
            </a:endParaRPr>
          </a:p>
        </p:txBody>
      </p:sp>
      <p:sp>
        <p:nvSpPr>
          <p:cNvPr id="6" name="Slide Number Placeholder 5"/>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28281254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5" name="Footer Placeholder 4"/>
          <p:cNvSpPr>
            <a:spLocks noGrp="1"/>
          </p:cNvSpPr>
          <p:nvPr>
            <p:ph type="ftr" sz="quarter" idx="11"/>
          </p:nvPr>
        </p:nvSpPr>
        <p:spPr/>
        <p:txBody>
          <a:bodyPr/>
          <a:lstStyle/>
          <a:p>
            <a:endParaRPr lang="es-PE">
              <a:solidFill>
                <a:prstClr val="black">
                  <a:tint val="75000"/>
                </a:prstClr>
              </a:solidFill>
            </a:endParaRPr>
          </a:p>
        </p:txBody>
      </p:sp>
      <p:sp>
        <p:nvSpPr>
          <p:cNvPr id="6" name="Slide Number Placeholder 5"/>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14674251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5" name="Footer Placeholder 4"/>
          <p:cNvSpPr>
            <a:spLocks noGrp="1"/>
          </p:cNvSpPr>
          <p:nvPr>
            <p:ph type="ftr" sz="quarter" idx="11"/>
          </p:nvPr>
        </p:nvSpPr>
        <p:spPr/>
        <p:txBody>
          <a:bodyPr/>
          <a:lstStyle/>
          <a:p>
            <a:endParaRPr lang="es-PE">
              <a:solidFill>
                <a:prstClr val="black">
                  <a:tint val="75000"/>
                </a:prstClr>
              </a:solidFill>
            </a:endParaRPr>
          </a:p>
        </p:txBody>
      </p:sp>
      <p:sp>
        <p:nvSpPr>
          <p:cNvPr id="6" name="Slide Number Placeholder 5"/>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27406426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6" name="Footer Placeholder 5"/>
          <p:cNvSpPr>
            <a:spLocks noGrp="1"/>
          </p:cNvSpPr>
          <p:nvPr>
            <p:ph type="ftr" sz="quarter" idx="11"/>
          </p:nvPr>
        </p:nvSpPr>
        <p:spPr/>
        <p:txBody>
          <a:bodyPr/>
          <a:lstStyle/>
          <a:p>
            <a:endParaRPr lang="es-PE">
              <a:solidFill>
                <a:prstClr val="black">
                  <a:tint val="75000"/>
                </a:prstClr>
              </a:solidFill>
            </a:endParaRPr>
          </a:p>
        </p:txBody>
      </p:sp>
      <p:sp>
        <p:nvSpPr>
          <p:cNvPr id="7" name="Slide Number Placeholder 6"/>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41049177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8" name="Footer Placeholder 7"/>
          <p:cNvSpPr>
            <a:spLocks noGrp="1"/>
          </p:cNvSpPr>
          <p:nvPr>
            <p:ph type="ftr" sz="quarter" idx="11"/>
          </p:nvPr>
        </p:nvSpPr>
        <p:spPr/>
        <p:txBody>
          <a:bodyPr/>
          <a:lstStyle/>
          <a:p>
            <a:endParaRPr lang="es-PE">
              <a:solidFill>
                <a:prstClr val="black">
                  <a:tint val="75000"/>
                </a:prstClr>
              </a:solidFill>
            </a:endParaRPr>
          </a:p>
        </p:txBody>
      </p:sp>
      <p:sp>
        <p:nvSpPr>
          <p:cNvPr id="9" name="Slide Number Placeholder 8"/>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3886852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4" name="Footer Placeholder 3"/>
          <p:cNvSpPr>
            <a:spLocks noGrp="1"/>
          </p:cNvSpPr>
          <p:nvPr>
            <p:ph type="ftr" sz="quarter" idx="11"/>
          </p:nvPr>
        </p:nvSpPr>
        <p:spPr/>
        <p:txBody>
          <a:bodyPr/>
          <a:lstStyle/>
          <a:p>
            <a:endParaRPr lang="es-PE">
              <a:solidFill>
                <a:prstClr val="black">
                  <a:tint val="75000"/>
                </a:prstClr>
              </a:solidFill>
            </a:endParaRPr>
          </a:p>
        </p:txBody>
      </p:sp>
      <p:sp>
        <p:nvSpPr>
          <p:cNvPr id="5" name="Slide Number Placeholder 4"/>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7785802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3" name="Footer Placeholder 2"/>
          <p:cNvSpPr>
            <a:spLocks noGrp="1"/>
          </p:cNvSpPr>
          <p:nvPr>
            <p:ph type="ftr" sz="quarter" idx="11"/>
          </p:nvPr>
        </p:nvSpPr>
        <p:spPr/>
        <p:txBody>
          <a:bodyPr/>
          <a:lstStyle/>
          <a:p>
            <a:endParaRPr lang="es-PE">
              <a:solidFill>
                <a:prstClr val="black">
                  <a:tint val="75000"/>
                </a:prstClr>
              </a:solidFill>
            </a:endParaRPr>
          </a:p>
        </p:txBody>
      </p:sp>
      <p:sp>
        <p:nvSpPr>
          <p:cNvPr id="4" name="Slide Number Placeholder 3"/>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7370957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6" name="Footer Placeholder 5"/>
          <p:cNvSpPr>
            <a:spLocks noGrp="1"/>
          </p:cNvSpPr>
          <p:nvPr>
            <p:ph type="ftr" sz="quarter" idx="11"/>
          </p:nvPr>
        </p:nvSpPr>
        <p:spPr/>
        <p:txBody>
          <a:bodyPr/>
          <a:lstStyle/>
          <a:p>
            <a:endParaRPr lang="es-PE">
              <a:solidFill>
                <a:prstClr val="black">
                  <a:tint val="75000"/>
                </a:prstClr>
              </a:solidFill>
            </a:endParaRPr>
          </a:p>
        </p:txBody>
      </p:sp>
      <p:sp>
        <p:nvSpPr>
          <p:cNvPr id="7" name="Slide Number Placeholder 6"/>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36987106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6" name="Footer Placeholder 5"/>
          <p:cNvSpPr>
            <a:spLocks noGrp="1"/>
          </p:cNvSpPr>
          <p:nvPr>
            <p:ph type="ftr" sz="quarter" idx="11"/>
          </p:nvPr>
        </p:nvSpPr>
        <p:spPr/>
        <p:txBody>
          <a:bodyPr/>
          <a:lstStyle/>
          <a:p>
            <a:endParaRPr lang="es-PE">
              <a:solidFill>
                <a:prstClr val="black">
                  <a:tint val="75000"/>
                </a:prstClr>
              </a:solidFill>
            </a:endParaRPr>
          </a:p>
        </p:txBody>
      </p:sp>
      <p:sp>
        <p:nvSpPr>
          <p:cNvPr id="7" name="Slide Number Placeholder 6"/>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30588351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5" name="Footer Placeholder 4"/>
          <p:cNvSpPr>
            <a:spLocks noGrp="1"/>
          </p:cNvSpPr>
          <p:nvPr>
            <p:ph type="ftr" sz="quarter" idx="11"/>
          </p:nvPr>
        </p:nvSpPr>
        <p:spPr/>
        <p:txBody>
          <a:bodyPr/>
          <a:lstStyle/>
          <a:p>
            <a:endParaRPr lang="es-PE">
              <a:solidFill>
                <a:prstClr val="black">
                  <a:tint val="75000"/>
                </a:prstClr>
              </a:solidFill>
            </a:endParaRPr>
          </a:p>
        </p:txBody>
      </p:sp>
      <p:sp>
        <p:nvSpPr>
          <p:cNvPr id="6" name="Slide Number Placeholder 5"/>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40646209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E92D411-8144-4E42-9E24-3A1912F1D15D}" type="datetimeFigureOut">
              <a:rPr lang="es-PE" smtClean="0">
                <a:solidFill>
                  <a:prstClr val="black">
                    <a:tint val="75000"/>
                  </a:prstClr>
                </a:solidFill>
              </a:rPr>
              <a:pPr/>
              <a:t>31/12/2016</a:t>
            </a:fld>
            <a:endParaRPr lang="es-PE">
              <a:solidFill>
                <a:prstClr val="black">
                  <a:tint val="75000"/>
                </a:prstClr>
              </a:solidFill>
            </a:endParaRPr>
          </a:p>
        </p:txBody>
      </p:sp>
      <p:sp>
        <p:nvSpPr>
          <p:cNvPr id="5" name="Footer Placeholder 4"/>
          <p:cNvSpPr>
            <a:spLocks noGrp="1"/>
          </p:cNvSpPr>
          <p:nvPr>
            <p:ph type="ftr" sz="quarter" idx="11"/>
          </p:nvPr>
        </p:nvSpPr>
        <p:spPr/>
        <p:txBody>
          <a:bodyPr/>
          <a:lstStyle/>
          <a:p>
            <a:endParaRPr lang="es-PE">
              <a:solidFill>
                <a:prstClr val="black">
                  <a:tint val="75000"/>
                </a:prstClr>
              </a:solidFill>
            </a:endParaRPr>
          </a:p>
        </p:txBody>
      </p:sp>
      <p:sp>
        <p:nvSpPr>
          <p:cNvPr id="6" name="Slide Number Placeholder 5"/>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1218045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9A7F0E-ADB9-4164-A71D-BA54209A04F0}" type="datetimeFigureOut">
              <a:rPr lang="es-PE" smtClean="0"/>
              <a:t>31/12/2016</a:t>
            </a:fld>
            <a:endParaRPr lang="es-P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856B74-D7E6-4FDE-B37B-703EF8E1550C}" type="slidenum">
              <a:rPr lang="es-PE" smtClean="0"/>
              <a:t>‹Nº›</a:t>
            </a:fld>
            <a:endParaRPr lang="es-PE"/>
          </a:p>
        </p:txBody>
      </p:sp>
    </p:spTree>
    <p:extLst>
      <p:ext uri="{BB962C8B-B14F-4D97-AF65-F5344CB8AC3E}">
        <p14:creationId xmlns:p14="http://schemas.microsoft.com/office/powerpoint/2010/main" val="133489420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fontAlgn="base">
              <a:spcBef>
                <a:spcPct val="0"/>
              </a:spcBef>
              <a:spcAft>
                <a:spcPct val="0"/>
              </a:spcAft>
              <a:defRPr/>
            </a:pPr>
            <a:endParaRPr lang="es-ES">
              <a:solidFill>
                <a:srgbClr val="000000"/>
              </a:solidFill>
            </a:endParaRPr>
          </a:p>
        </p:txBody>
      </p:sp>
    </p:spTree>
    <p:extLst>
      <p:ext uri="{BB962C8B-B14F-4D97-AF65-F5344CB8AC3E}">
        <p14:creationId xmlns:p14="http://schemas.microsoft.com/office/powerpoint/2010/main" val="97601541"/>
      </p:ext>
    </p:extLst>
  </p:cSld>
  <p:clrMap bg1="lt1" tx1="dk1" bg2="lt2" tx2="dk2" accent1="accent1" accent2="accent2" accent3="accent3" accent4="accent4" accent5="accent5" accent6="accent6" hlink="hlink" folHlink="folHlink"/>
  <p:sldLayoutIdLst>
    <p:sldLayoutId id="2147483675"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9A7F0E-ADB9-4164-A71D-BA54209A04F0}" type="datetimeFigureOut">
              <a:rPr lang="es-PE" smtClean="0"/>
              <a:t>31/12/2016</a:t>
            </a:fld>
            <a:endParaRPr lang="es-P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856B74-D7E6-4FDE-B37B-703EF8E1550C}" type="slidenum">
              <a:rPr lang="es-PE" smtClean="0"/>
              <a:t>‹Nº›</a:t>
            </a:fld>
            <a:endParaRPr lang="es-PE"/>
          </a:p>
        </p:txBody>
      </p:sp>
    </p:spTree>
    <p:extLst>
      <p:ext uri="{BB962C8B-B14F-4D97-AF65-F5344CB8AC3E}">
        <p14:creationId xmlns:p14="http://schemas.microsoft.com/office/powerpoint/2010/main" val="1750388966"/>
      </p:ext>
    </p:extLst>
  </p:cSld>
  <p:clrMap bg1="dk1" tx1="lt1" bg2="dk2"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8.jpeg"/><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openxmlformats.org/officeDocument/2006/relationships/image" Target="../media/image11.gif"/><Relationship Id="rId7" Type="http://schemas.openxmlformats.org/officeDocument/2006/relationships/image" Target="../media/image15.jpeg"/><Relationship Id="rId2" Type="http://schemas.openxmlformats.org/officeDocument/2006/relationships/image" Target="../media/image10.gif"/><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9.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jpeg"/><Relationship Id="rId1" Type="http://schemas.openxmlformats.org/officeDocument/2006/relationships/slideLayout" Target="../slideLayouts/slideLayout1.xml"/><Relationship Id="rId5" Type="http://schemas.openxmlformats.org/officeDocument/2006/relationships/image" Target="../media/image34.gif"/><Relationship Id="rId4" Type="http://schemas.openxmlformats.org/officeDocument/2006/relationships/image" Target="../media/image33.gif"/></Relationships>
</file>

<file path=ppt/slides/_rels/slide10.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gif"/><Relationship Id="rId7" Type="http://schemas.openxmlformats.org/officeDocument/2006/relationships/image" Target="../media/image39.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38.gif"/><Relationship Id="rId5" Type="http://schemas.openxmlformats.org/officeDocument/2006/relationships/image" Target="../media/image37.gif"/><Relationship Id="rId4" Type="http://schemas.openxmlformats.org/officeDocument/2006/relationships/image" Target="../media/image36.gif"/><Relationship Id="rId9" Type="http://schemas.openxmlformats.org/officeDocument/2006/relationships/image" Target="../media/image41.jpeg"/></Relationships>
</file>

<file path=ppt/slides/_rels/slide11.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fondos para el año nuev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966256"/>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rot="20260580">
            <a:off x="4618012" y="1293509"/>
            <a:ext cx="7096259" cy="1446550"/>
          </a:xfrm>
          <a:prstGeom prst="rect">
            <a:avLst/>
          </a:prstGeom>
          <a:noFill/>
        </p:spPr>
        <p:txBody>
          <a:bodyPr wrap="square" rtlCol="0">
            <a:spAutoFit/>
          </a:bodyPr>
          <a:lstStyle/>
          <a:p>
            <a:pPr algn="ctr"/>
            <a:r>
              <a:rPr lang="es-PE" sz="8800" dirty="0" smtClean="0">
                <a:solidFill>
                  <a:srgbClr val="FF0000"/>
                </a:solidFill>
                <a:latin typeface="Matura MT Script Capitals" panose="03020802060602070202" pitchFamily="66" charset="0"/>
              </a:rPr>
              <a:t> </a:t>
            </a:r>
            <a:r>
              <a:rPr lang="es-PE" sz="8800" dirty="0" smtClean="0">
                <a:solidFill>
                  <a:schemeClr val="accent6">
                    <a:lumMod val="75000"/>
                  </a:schemeClr>
                </a:solidFill>
                <a:latin typeface="Matura MT Script Capitals" panose="03020802060602070202" pitchFamily="66" charset="0"/>
              </a:rPr>
              <a:t>2017</a:t>
            </a:r>
            <a:endParaRPr lang="es-PE" sz="8800" dirty="0">
              <a:solidFill>
                <a:schemeClr val="accent6">
                  <a:lumMod val="75000"/>
                </a:schemeClr>
              </a:solidFill>
              <a:latin typeface="Matura MT Script Capitals" panose="03020802060602070202" pitchFamily="66" charset="0"/>
            </a:endParaRPr>
          </a:p>
        </p:txBody>
      </p:sp>
      <p:pic>
        <p:nvPicPr>
          <p:cNvPr id="2052" name="Picture 4" descr="Imagen relacionada"/>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9964" b="99185" l="0" r="99500">
                        <a14:foregroundMark x1="16063" y1="42482" x2="23000" y2="35870"/>
                        <a14:foregroundMark x1="16250" y1="38859" x2="17750" y2="37319"/>
                        <a14:foregroundMark x1="23375" y1="34692" x2="27437" y2="30525"/>
                        <a14:foregroundMark x1="36188" y1="33877" x2="39938" y2="36594"/>
                        <a14:foregroundMark x1="7938" y1="49094" x2="7625" y2="73641"/>
                        <a14:foregroundMark x1="7813" y1="47645" x2="14188" y2="47645"/>
                        <a14:foregroundMark x1="59062" y1="97917" x2="71375" y2="98188"/>
                        <a14:backgroundMark x1="3188" y1="75634" x2="12188" y2="21377"/>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6096000" y="1843040"/>
            <a:ext cx="6190445" cy="52520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Imagen relacionada"/>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236283" y="90153"/>
            <a:ext cx="2050162" cy="191895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magen relacionada"/>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765945" y="1603280"/>
            <a:ext cx="2050162" cy="191895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Imagen relacionada"/>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41060" y="3019905"/>
            <a:ext cx="2050162" cy="191895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Resultado de imagen para gif para el año nuevo"/>
          <p:cNvPicPr>
            <a:picLocks noChangeAspect="1" noChangeArrowheads="1" noCrop="1"/>
          </p:cNvPicPr>
          <p:nvPr/>
        </p:nvPicPr>
        <p:blipFill>
          <a:blip r:embed="rId7">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rot="20766372">
            <a:off x="3116420" y="-8986"/>
            <a:ext cx="5262600" cy="4526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7715132"/>
      </p:ext>
    </p:extLst>
  </p:cSld>
  <p:clrMapOvr>
    <a:masterClrMapping/>
  </p:clrMapOvr>
  <mc:AlternateContent xmlns:mc="http://schemas.openxmlformats.org/markup-compatibility/2006" xmlns:p14="http://schemas.microsoft.com/office/powerpoint/2010/main">
    <mc:Choice Requires="p14">
      <p:transition spd="slow" p14:dur="2000" advTm="10000">
        <p:sndAc>
          <p:stSnd>
            <p:snd r:embed="rId2" name="03_FELIZ AÑO NUEVO 2017  FELIZ AÑO 2017.wav"/>
          </p:stSnd>
        </p:sndAc>
      </p:transition>
    </mc:Choice>
    <mc:Fallback xmlns="">
      <p:transition spd="slow" advTm="10000">
        <p:sndAc>
          <p:stSnd>
            <p:snd r:embed="rId8" name="03_FELIZ AÑO NUEVO 2017  FELIZ AÑO 2017.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1500" autoRev="1" fill="hold">
                                          <p:stCondLst>
                                            <p:cond delay="0"/>
                                          </p:stCondLst>
                                        </p:cTn>
                                        <p:tgtEl>
                                          <p:spTgt spid="2"/>
                                        </p:tgtEl>
                                        <p:attrNameLst>
                                          <p:attrName>ppt_w</p:attrName>
                                        </p:attrNameLst>
                                      </p:cBhvr>
                                    </p:anim>
                                    <p:anim by="(#ppt_w*0.50)" calcmode="lin" valueType="num">
                                      <p:cBhvr>
                                        <p:cTn id="8" dur="1500" decel="50000" autoRev="1" fill="hold">
                                          <p:stCondLst>
                                            <p:cond delay="0"/>
                                          </p:stCondLst>
                                        </p:cTn>
                                        <p:tgtEl>
                                          <p:spTgt spid="2"/>
                                        </p:tgtEl>
                                        <p:attrNameLst>
                                          <p:attrName>ppt_x</p:attrName>
                                        </p:attrNameLst>
                                      </p:cBhvr>
                                    </p:anim>
                                    <p:anim from="(-#ppt_h/2)" to="(#ppt_y)" calcmode="lin" valueType="num">
                                      <p:cBhvr>
                                        <p:cTn id="9" dur="3000" fill="hold">
                                          <p:stCondLst>
                                            <p:cond delay="0"/>
                                          </p:stCondLst>
                                        </p:cTn>
                                        <p:tgtEl>
                                          <p:spTgt spid="2"/>
                                        </p:tgtEl>
                                        <p:attrNameLst>
                                          <p:attrName>ppt_y</p:attrName>
                                        </p:attrNameLst>
                                      </p:cBhvr>
                                    </p:anim>
                                    <p:animRot by="21600000">
                                      <p:cBhvr>
                                        <p:cTn id="10" dur="3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9" presetClass="entr" presetSubtype="1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0" fill="hold"/>
                                        <p:tgtEl>
                                          <p:spTgt spid="8"/>
                                        </p:tgtEl>
                                        <p:attrNameLst>
                                          <p:attrName>ppt_w</p:attrName>
                                        </p:attrNameLst>
                                      </p:cBhvr>
                                      <p:tavLst>
                                        <p:tav tm="0" fmla="#ppt_w*sin(2.5*pi*$)">
                                          <p:val>
                                            <p:fltVal val="0"/>
                                          </p:val>
                                        </p:tav>
                                        <p:tav tm="100000">
                                          <p:val>
                                            <p:fltVal val="1"/>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fmla="#ppt_w*sin(2.5*pi*$)">
                                          <p:val>
                                            <p:fltVal val="0"/>
                                          </p:val>
                                        </p:tav>
                                        <p:tav tm="100000">
                                          <p:val>
                                            <p:fltVal val="1"/>
                                          </p:val>
                                        </p:tav>
                                      </p:tavLst>
                                    </p:anim>
                                    <p:anim calcmode="lin" valueType="num">
                                      <p:cBhvr>
                                        <p:cTn id="20" dur="5000" fill="hold"/>
                                        <p:tgtEl>
                                          <p:spTgt spid="7"/>
                                        </p:tgtEl>
                                        <p:attrNameLst>
                                          <p:attrName>ppt_h</p:attrName>
                                        </p:attrNameLst>
                                      </p:cBhvr>
                                      <p:tavLst>
                                        <p:tav tm="0">
                                          <p:val>
                                            <p:strVal val="#ppt_h"/>
                                          </p:val>
                                        </p:tav>
                                        <p:tav tm="100000">
                                          <p:val>
                                            <p:strVal val="#ppt_h"/>
                                          </p:val>
                                        </p:tav>
                                      </p:tavLst>
                                    </p:anim>
                                  </p:childTnLst>
                                </p:cTn>
                              </p:par>
                              <p:par>
                                <p:cTn id="21" presetID="19" presetClass="entr" presetSubtype="10" fill="hold" nodeType="withEffect">
                                  <p:stCondLst>
                                    <p:cond delay="0"/>
                                  </p:stCondLst>
                                  <p:childTnLst>
                                    <p:set>
                                      <p:cBhvr>
                                        <p:cTn id="22" dur="1" fill="hold">
                                          <p:stCondLst>
                                            <p:cond delay="0"/>
                                          </p:stCondLst>
                                        </p:cTn>
                                        <p:tgtEl>
                                          <p:spTgt spid="2054"/>
                                        </p:tgtEl>
                                        <p:attrNameLst>
                                          <p:attrName>style.visibility</p:attrName>
                                        </p:attrNameLst>
                                      </p:cBhvr>
                                      <p:to>
                                        <p:strVal val="visible"/>
                                      </p:to>
                                    </p:set>
                                    <p:anim calcmode="lin" valueType="num">
                                      <p:cBhvr>
                                        <p:cTn id="23" dur="5000" fill="hold"/>
                                        <p:tgtEl>
                                          <p:spTgt spid="2054"/>
                                        </p:tgtEl>
                                        <p:attrNameLst>
                                          <p:attrName>ppt_w</p:attrName>
                                        </p:attrNameLst>
                                      </p:cBhvr>
                                      <p:tavLst>
                                        <p:tav tm="0" fmla="#ppt_w*sin(2.5*pi*$)">
                                          <p:val>
                                            <p:fltVal val="0"/>
                                          </p:val>
                                        </p:tav>
                                        <p:tav tm="100000">
                                          <p:val>
                                            <p:fltVal val="1"/>
                                          </p:val>
                                        </p:tav>
                                      </p:tavLst>
                                    </p:anim>
                                    <p:anim calcmode="lin" valueType="num">
                                      <p:cBhvr>
                                        <p:cTn id="24" dur="5000" fill="hold"/>
                                        <p:tgtEl>
                                          <p:spTgt spid="205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lh3.googleusercontent.com/aSeyxewqixZx5IshnorXUJe_xXJXqIZEj-uIypci0dyDf4UC8fBAg43usXoW9n9m41Qs74kUcbE0SiuquOHNL4iXBSv3D-1tpg92GEAzRokmDcaSIbhoSfshkhO80MwfpTCf6MKompqRd5GuoATMSfOy-KaokXnPc1ghcnXgZOmntrL5oi56Z7XC6vghNd-ZwiNE12_YQMgy3P8Av2pnFn440FVqUZ30E_6d3Wlvcd75Vs9WLp3Q_EnTfEpYVBWkqP3CYoINCVIVOsnfal0LsUGIKafOE1MMLhE95TvCgntBn-C8apSY1GTXLG5pXrgsktdyqnUp3o6s7cWicCooRXjrGFx71pcCDfEeVv3w8CP3z6qqrI-yH5968xxKLvsmAyFOHVoGcG8fv9UAos7AVyF-Cp-JFFhpK5miEd6DFclUkqe66LWh2j_UJ3vVXIsxH7wOI42O6tH9CF_o9iBdTebgEM7-Z2NIvihoStDq6GqfRkwc4LFWHPsvG-ooQAblanh2nZrngHyNNCKDYlsUNzBd9hAAsXAqhG7kH7hAgQMQ3_rZcQpxmZ1HUN0HMsOthXCp0NSrhlCOsqHNkt1buOceDYVH4rgHhXxjtScgfTCl4xXz=w380-h481-n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6139" y="46076"/>
            <a:ext cx="5828826" cy="682636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751681" y="4288665"/>
            <a:ext cx="2854817" cy="256933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4" descr="Resultado de imagen para feliz año nuevo"/>
          <p:cNvPicPr>
            <a:picLocks noChangeAspect="1" noChangeArrowheads="1" noCrop="1"/>
          </p:cNvPicPr>
          <p:nvPr/>
        </p:nvPicPr>
        <p:blipFill>
          <a:blip r:embed="rId4">
            <a:clrChange>
              <a:clrFrom>
                <a:srgbClr val="060607"/>
              </a:clrFrom>
              <a:clrTo>
                <a:srgbClr val="060607">
                  <a:alpha val="0"/>
                </a:srgbClr>
              </a:clrTo>
            </a:clrChange>
            <a:extLst>
              <a:ext uri="{28A0092B-C50C-407E-A947-70E740481C1C}">
                <a14:useLocalDpi xmlns:a14="http://schemas.microsoft.com/office/drawing/2010/main" val="0"/>
              </a:ext>
            </a:extLst>
          </a:blip>
          <a:srcRect/>
          <a:stretch>
            <a:fillRect/>
          </a:stretch>
        </p:blipFill>
        <p:spPr bwMode="auto">
          <a:xfrm>
            <a:off x="9418985" y="3919524"/>
            <a:ext cx="3347120" cy="346064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6"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874229" y="-36367"/>
            <a:ext cx="2317771" cy="208599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10" descr="Imagen relacionad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704644">
            <a:off x="2275844" y="3780646"/>
            <a:ext cx="1533276" cy="114318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Resultado de imagen para feliz año nuevo"/>
          <p:cNvPicPr>
            <a:picLocks noChangeAspect="1" noChangeArrowheads="1" noCrop="1"/>
          </p:cNvPicPr>
          <p:nvPr/>
        </p:nvPicPr>
        <p:blipFill>
          <a:blip r:embed="rId4">
            <a:clrChange>
              <a:clrFrom>
                <a:srgbClr val="060607"/>
              </a:clrFrom>
              <a:clrTo>
                <a:srgbClr val="060607">
                  <a:alpha val="0"/>
                </a:srgbClr>
              </a:clrTo>
            </a:clrChange>
            <a:extLst>
              <a:ext uri="{28A0092B-C50C-407E-A947-70E740481C1C}">
                <a14:useLocalDpi xmlns:a14="http://schemas.microsoft.com/office/drawing/2010/main" val="0"/>
              </a:ext>
            </a:extLst>
          </a:blip>
          <a:srcRect/>
          <a:stretch>
            <a:fillRect/>
          </a:stretch>
        </p:blipFill>
        <p:spPr bwMode="auto">
          <a:xfrm>
            <a:off x="5148683" y="-23854"/>
            <a:ext cx="3347120" cy="346064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Picture 2" descr="Imagen relacionada"/>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27807" y="46076"/>
            <a:ext cx="6156717" cy="6842184"/>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upo 6"/>
          <p:cNvGrpSpPr/>
          <p:nvPr/>
        </p:nvGrpSpPr>
        <p:grpSpPr>
          <a:xfrm>
            <a:off x="6524468" y="1327600"/>
            <a:ext cx="5234713" cy="3811203"/>
            <a:chOff x="6524468" y="1327600"/>
            <a:chExt cx="5234713" cy="3811203"/>
          </a:xfrm>
        </p:grpSpPr>
        <p:sp>
          <p:nvSpPr>
            <p:cNvPr id="4" name="Explosión 2 3"/>
            <p:cNvSpPr/>
            <p:nvPr/>
          </p:nvSpPr>
          <p:spPr>
            <a:xfrm>
              <a:off x="6524468" y="1327600"/>
              <a:ext cx="5234713" cy="3811203"/>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 name="CuadroTexto 2"/>
            <p:cNvSpPr txBox="1"/>
            <p:nvPr/>
          </p:nvSpPr>
          <p:spPr>
            <a:xfrm rot="20017420">
              <a:off x="6878338" y="2214169"/>
              <a:ext cx="4200373" cy="2062103"/>
            </a:xfrm>
            <a:prstGeom prst="rect">
              <a:avLst/>
            </a:prstGeom>
            <a:noFill/>
          </p:spPr>
          <p:txBody>
            <a:bodyPr wrap="square" rtlCol="0">
              <a:spAutoFit/>
            </a:bodyPr>
            <a:lstStyle/>
            <a:p>
              <a:pPr algn="ctr"/>
              <a:r>
                <a:rPr lang="es-PE" sz="3200" b="1" dirty="0" smtClean="0">
                  <a:solidFill>
                    <a:srgbClr val="FF0000"/>
                  </a:solidFill>
                  <a:latin typeface="Monotype Corsiva" panose="03010101010201010101" pitchFamily="66" charset="0"/>
                </a:rPr>
                <a:t>Brindemos por un </a:t>
              </a:r>
            </a:p>
            <a:p>
              <a:pPr algn="ctr"/>
              <a:r>
                <a:rPr lang="es-PE" sz="3200" b="1" dirty="0" smtClean="0">
                  <a:solidFill>
                    <a:srgbClr val="FF0000"/>
                  </a:solidFill>
                  <a:latin typeface="Monotype Corsiva" panose="03010101010201010101" pitchFamily="66" charset="0"/>
                </a:rPr>
                <a:t>Año nuevo lleno de </a:t>
              </a:r>
            </a:p>
            <a:p>
              <a:pPr algn="ctr"/>
              <a:r>
                <a:rPr lang="es-PE" sz="3200" b="1" dirty="0" smtClean="0">
                  <a:solidFill>
                    <a:srgbClr val="FF0000"/>
                  </a:solidFill>
                  <a:latin typeface="Monotype Corsiva" panose="03010101010201010101" pitchFamily="66" charset="0"/>
                </a:rPr>
                <a:t>alegrías y de nuevos logros personales</a:t>
              </a:r>
              <a:endParaRPr lang="es-PE" sz="3200" b="1" dirty="0">
                <a:solidFill>
                  <a:srgbClr val="FF0000"/>
                </a:solidFill>
                <a:latin typeface="Monotype Corsiva" panose="03010101010201010101" pitchFamily="66" charset="0"/>
              </a:endParaRPr>
            </a:p>
          </p:txBody>
        </p:sp>
      </p:grpSp>
      <p:pic>
        <p:nvPicPr>
          <p:cNvPr id="12" name="Picture 2" descr="Imagen relacionada"/>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143223" y="30259"/>
            <a:ext cx="604877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7265808"/>
      </p:ext>
    </p:extLst>
  </p:cSld>
  <p:clrMapOvr>
    <a:masterClrMapping/>
  </p:clrMapOvr>
  <mc:AlternateContent xmlns:mc="http://schemas.openxmlformats.org/markup-compatibility/2006" xmlns:p14="http://schemas.microsoft.com/office/powerpoint/2010/main">
    <mc:Choice Requires="p14">
      <p:transition spd="slow" p14:dur="1400" advTm="14000">
        <p14:ripple/>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fmla="#ppt_w*sin(2.5*pi*$)">
                                          <p:val>
                                            <p:fltVal val="0"/>
                                          </p:val>
                                        </p:tav>
                                        <p:tav tm="100000">
                                          <p:val>
                                            <p:fltVal val="1"/>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 presetClass="exit" presetSubtype="6" fill="hold" nodeType="withEffect">
                                  <p:stCondLst>
                                    <p:cond delay="0"/>
                                  </p:stCondLst>
                                  <p:childTnLst>
                                    <p:anim calcmode="lin" valueType="num">
                                      <p:cBhvr additive="base">
                                        <p:cTn id="10" dur="2000"/>
                                        <p:tgtEl>
                                          <p:spTgt spid="11"/>
                                        </p:tgtEl>
                                        <p:attrNameLst>
                                          <p:attrName>ppt_x</p:attrName>
                                        </p:attrNameLst>
                                      </p:cBhvr>
                                      <p:tavLst>
                                        <p:tav tm="0">
                                          <p:val>
                                            <p:strVal val="ppt_x"/>
                                          </p:val>
                                        </p:tav>
                                        <p:tav tm="100000">
                                          <p:val>
                                            <p:strVal val="1+ppt_w/2"/>
                                          </p:val>
                                        </p:tav>
                                      </p:tavLst>
                                    </p:anim>
                                    <p:anim calcmode="lin" valueType="num">
                                      <p:cBhvr additive="base">
                                        <p:cTn id="11" dur="2000"/>
                                        <p:tgtEl>
                                          <p:spTgt spid="11"/>
                                        </p:tgtEl>
                                        <p:attrNameLst>
                                          <p:attrName>ppt_y</p:attrName>
                                        </p:attrNameLst>
                                      </p:cBhvr>
                                      <p:tavLst>
                                        <p:tav tm="0">
                                          <p:val>
                                            <p:strVal val="ppt_y"/>
                                          </p:val>
                                        </p:tav>
                                        <p:tav tm="100000">
                                          <p:val>
                                            <p:strVal val="1+ppt_h/2"/>
                                          </p:val>
                                        </p:tav>
                                      </p:tavLst>
                                    </p:anim>
                                    <p:set>
                                      <p:cBhvr>
                                        <p:cTn id="12" dur="1" fill="hold">
                                          <p:stCondLst>
                                            <p:cond delay="1999"/>
                                          </p:stCondLst>
                                        </p:cTn>
                                        <p:tgtEl>
                                          <p:spTgt spid="11"/>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2000"/>
                                        <p:tgtEl>
                                          <p:spTgt spid="12"/>
                                        </p:tgtEl>
                                        <p:attrNameLst>
                                          <p:attrName>ppt_x</p:attrName>
                                        </p:attrNameLst>
                                      </p:cBhvr>
                                      <p:tavLst>
                                        <p:tav tm="0">
                                          <p:val>
                                            <p:strVal val="ppt_x"/>
                                          </p:val>
                                        </p:tav>
                                        <p:tav tm="100000">
                                          <p:val>
                                            <p:strVal val="0-ppt_w/2"/>
                                          </p:val>
                                        </p:tav>
                                      </p:tavLst>
                                    </p:anim>
                                    <p:anim calcmode="lin" valueType="num">
                                      <p:cBhvr additive="base">
                                        <p:cTn id="15" dur="2000"/>
                                        <p:tgtEl>
                                          <p:spTgt spid="12"/>
                                        </p:tgtEl>
                                        <p:attrNameLst>
                                          <p:attrName>ppt_y</p:attrName>
                                        </p:attrNameLst>
                                      </p:cBhvr>
                                      <p:tavLst>
                                        <p:tav tm="0">
                                          <p:val>
                                            <p:strVal val="ppt_y"/>
                                          </p:val>
                                        </p:tav>
                                        <p:tav tm="100000">
                                          <p:val>
                                            <p:strVal val="0-ppt_h/2"/>
                                          </p:val>
                                        </p:tav>
                                      </p:tavLst>
                                    </p:anim>
                                    <p:set>
                                      <p:cBhvr>
                                        <p:cTn id="16"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Resultado de imagen para gif para el año nuev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20253915">
            <a:off x="8084847" y="4053637"/>
            <a:ext cx="4134230" cy="243142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Picture 4" descr="Resultado de imagen para gif para el año nuev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20253915">
            <a:off x="-123736" y="4519064"/>
            <a:ext cx="3839388" cy="225802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6" name="Picture 2" descr="Resultado de imagen para gif para el año nuevo"/>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380476" y="4699353"/>
            <a:ext cx="2536413" cy="219728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Imagen relacionada"/>
          <p:cNvPicPr>
            <a:picLocks noChangeAspect="1" noChangeArrowheads="1"/>
          </p:cNvPicPr>
          <p:nvPr/>
        </p:nvPicPr>
        <p:blipFill>
          <a:blip r:embed="rId4" cstate="print">
            <a:clrChange>
              <a:clrFrom>
                <a:srgbClr val="434343"/>
              </a:clrFrom>
              <a:clrTo>
                <a:srgbClr val="434343">
                  <a:alpha val="0"/>
                </a:srgbClr>
              </a:clrTo>
            </a:clrChange>
            <a:extLst>
              <a:ext uri="{28A0092B-C50C-407E-A947-70E740481C1C}">
                <a14:useLocalDpi xmlns:a14="http://schemas.microsoft.com/office/drawing/2010/main" val="0"/>
              </a:ext>
            </a:extLst>
          </a:blip>
          <a:srcRect/>
          <a:stretch>
            <a:fillRect/>
          </a:stretch>
        </p:blipFill>
        <p:spPr bwMode="auto">
          <a:xfrm>
            <a:off x="0" y="4881093"/>
            <a:ext cx="5203064" cy="197690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Imagen relacionada"/>
          <p:cNvPicPr>
            <a:picLocks noChangeAspect="1" noChangeArrowheads="1"/>
          </p:cNvPicPr>
          <p:nvPr/>
        </p:nvPicPr>
        <p:blipFill>
          <a:blip r:embed="rId4" cstate="print">
            <a:clrChange>
              <a:clrFrom>
                <a:srgbClr val="601228"/>
              </a:clrFrom>
              <a:clrTo>
                <a:srgbClr val="601228">
                  <a:alpha val="0"/>
                </a:srgbClr>
              </a:clrTo>
            </a:clrChange>
            <a:extLst>
              <a:ext uri="{28A0092B-C50C-407E-A947-70E740481C1C}">
                <a14:useLocalDpi xmlns:a14="http://schemas.microsoft.com/office/drawing/2010/main" val="0"/>
              </a:ext>
            </a:extLst>
          </a:blip>
          <a:srcRect/>
          <a:stretch>
            <a:fillRect/>
          </a:stretch>
        </p:blipFill>
        <p:spPr bwMode="auto">
          <a:xfrm>
            <a:off x="7031865" y="4881092"/>
            <a:ext cx="5203064" cy="197690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2" descr="Imagen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55747" y="4829577"/>
            <a:ext cx="5203064" cy="197690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Resultado de imagen para fondos para el año nuevo"/>
          <p:cNvPicPr>
            <a:picLocks noChangeAspect="1" noChangeArrowheads="1"/>
          </p:cNvPicPr>
          <p:nvPr/>
        </p:nvPicPr>
        <p:blipFill rotWithShape="1">
          <a:blip r:embed="rId5">
            <a:clrChange>
              <a:clrFrom>
                <a:srgbClr val="232019"/>
              </a:clrFrom>
              <a:clrTo>
                <a:srgbClr val="232019">
                  <a:alpha val="0"/>
                </a:srgbClr>
              </a:clrTo>
            </a:clrChange>
            <a:extLst>
              <a:ext uri="{28A0092B-C50C-407E-A947-70E740481C1C}">
                <a14:useLocalDpi xmlns:a14="http://schemas.microsoft.com/office/drawing/2010/main" val="0"/>
              </a:ext>
            </a:extLst>
          </a:blip>
          <a:srcRect t="-1" b="22360"/>
          <a:stretch/>
        </p:blipFill>
        <p:spPr bwMode="auto">
          <a:xfrm>
            <a:off x="2768959" y="0"/>
            <a:ext cx="6864438" cy="4739425"/>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200517" y="1300766"/>
            <a:ext cx="3219718" cy="3046988"/>
          </a:xfrm>
          <a:prstGeom prst="rect">
            <a:avLst/>
          </a:prstGeom>
          <a:noFill/>
        </p:spPr>
        <p:txBody>
          <a:bodyPr wrap="square" rtlCol="0">
            <a:spAutoFit/>
          </a:bodyPr>
          <a:lstStyle/>
          <a:p>
            <a:pPr algn="ctr"/>
            <a:r>
              <a:rPr lang="es-PE" sz="3200" b="1" dirty="0" smtClean="0">
                <a:solidFill>
                  <a:schemeClr val="accent1">
                    <a:lumMod val="60000"/>
                    <a:lumOff val="40000"/>
                  </a:schemeClr>
                </a:solidFill>
                <a:latin typeface="Monotype Corsiva" panose="03010101010201010101" pitchFamily="66" charset="0"/>
              </a:rPr>
              <a:t>Estés donde estés que la felicidad te envuelva y que el éxito te acompañe cada día del año nuevo.</a:t>
            </a:r>
            <a:endParaRPr lang="es-PE" sz="3200" b="1" dirty="0">
              <a:solidFill>
                <a:schemeClr val="accent1">
                  <a:lumMod val="60000"/>
                  <a:lumOff val="40000"/>
                </a:schemeClr>
              </a:solidFill>
              <a:latin typeface="Monotype Corsiva" panose="03010101010201010101" pitchFamily="66" charset="0"/>
            </a:endParaRPr>
          </a:p>
        </p:txBody>
      </p:sp>
      <p:pic>
        <p:nvPicPr>
          <p:cNvPr id="8" name="Picture 10" descr="Imagen relacionad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9526832">
            <a:off x="8417892" y="1641645"/>
            <a:ext cx="3979518" cy="1856602"/>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Resultado de imagen para fondos para el año nuev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2557"/>
            <a:ext cx="12192000" cy="6899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6678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5000">
        <p15:prstTrans prst="fracture"/>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0"/>
                                  </p:stCondLst>
                                  <p:childTnLst>
                                    <p:animEffect transition="out" filter="fade">
                                      <p:cBhvr>
                                        <p:cTn id="6" dur="2000"/>
                                        <p:tgtEl>
                                          <p:spTgt spid="4104"/>
                                        </p:tgtEl>
                                      </p:cBhvr>
                                    </p:animEffect>
                                    <p:anim calcmode="lin" valueType="num">
                                      <p:cBhvr>
                                        <p:cTn id="7" dur="2000"/>
                                        <p:tgtEl>
                                          <p:spTgt spid="4104"/>
                                        </p:tgtEl>
                                        <p:attrNameLst>
                                          <p:attrName>style.rotation</p:attrName>
                                        </p:attrNameLst>
                                      </p:cBhvr>
                                      <p:tavLst>
                                        <p:tav tm="0">
                                          <p:val>
                                            <p:fltVal val="0"/>
                                          </p:val>
                                        </p:tav>
                                        <p:tav tm="100000">
                                          <p:val>
                                            <p:fltVal val="720"/>
                                          </p:val>
                                        </p:tav>
                                      </p:tavLst>
                                    </p:anim>
                                    <p:anim calcmode="lin" valueType="num">
                                      <p:cBhvr>
                                        <p:cTn id="8" dur="2000"/>
                                        <p:tgtEl>
                                          <p:spTgt spid="4104"/>
                                        </p:tgtEl>
                                        <p:attrNameLst>
                                          <p:attrName>ppt_h</p:attrName>
                                        </p:attrNameLst>
                                      </p:cBhvr>
                                      <p:tavLst>
                                        <p:tav tm="0">
                                          <p:val>
                                            <p:strVal val="ppt_h"/>
                                          </p:val>
                                        </p:tav>
                                        <p:tav tm="100000">
                                          <p:val>
                                            <p:fltVal val="0"/>
                                          </p:val>
                                        </p:tav>
                                      </p:tavLst>
                                    </p:anim>
                                    <p:anim calcmode="lin" valueType="num">
                                      <p:cBhvr>
                                        <p:cTn id="9" dur="2000"/>
                                        <p:tgtEl>
                                          <p:spTgt spid="4104"/>
                                        </p:tgtEl>
                                        <p:attrNameLst>
                                          <p:attrName>ppt_w</p:attrName>
                                        </p:attrNameLst>
                                      </p:cBhvr>
                                      <p:tavLst>
                                        <p:tav tm="0">
                                          <p:val>
                                            <p:strVal val="ppt_w"/>
                                          </p:val>
                                        </p:tav>
                                        <p:tav tm="100000">
                                          <p:val>
                                            <p:fltVal val="0"/>
                                          </p:val>
                                        </p:tav>
                                      </p:tavLst>
                                    </p:anim>
                                    <p:set>
                                      <p:cBhvr>
                                        <p:cTn id="10" dur="1" fill="hold">
                                          <p:stCondLst>
                                            <p:cond delay="1999"/>
                                          </p:stCondLst>
                                        </p:cTn>
                                        <p:tgtEl>
                                          <p:spTgt spid="410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xit" presetSubtype="3" fill="hold" nodeType="clickEffect">
                                  <p:stCondLst>
                                    <p:cond delay="0"/>
                                  </p:stCondLst>
                                  <p:childTnLst>
                                    <p:anim calcmode="lin" valueType="num">
                                      <p:cBhvr additive="base">
                                        <p:cTn id="14" dur="2000"/>
                                        <p:tgtEl>
                                          <p:spTgt spid="4098"/>
                                        </p:tgtEl>
                                        <p:attrNameLst>
                                          <p:attrName>ppt_x</p:attrName>
                                        </p:attrNameLst>
                                      </p:cBhvr>
                                      <p:tavLst>
                                        <p:tav tm="0">
                                          <p:val>
                                            <p:strVal val="ppt_x"/>
                                          </p:val>
                                        </p:tav>
                                        <p:tav tm="100000">
                                          <p:val>
                                            <p:strVal val="1+ppt_w/2"/>
                                          </p:val>
                                        </p:tav>
                                      </p:tavLst>
                                    </p:anim>
                                    <p:anim calcmode="lin" valueType="num">
                                      <p:cBhvr additive="base">
                                        <p:cTn id="15" dur="2000"/>
                                        <p:tgtEl>
                                          <p:spTgt spid="4098"/>
                                        </p:tgtEl>
                                        <p:attrNameLst>
                                          <p:attrName>ppt_y</p:attrName>
                                        </p:attrNameLst>
                                      </p:cBhvr>
                                      <p:tavLst>
                                        <p:tav tm="0">
                                          <p:val>
                                            <p:strVal val="ppt_y"/>
                                          </p:val>
                                        </p:tav>
                                        <p:tav tm="100000">
                                          <p:val>
                                            <p:strVal val="0-ppt_h/2"/>
                                          </p:val>
                                        </p:tav>
                                      </p:tavLst>
                                    </p:anim>
                                    <p:set>
                                      <p:cBhvr>
                                        <p:cTn id="16" dur="1" fill="hold">
                                          <p:stCondLst>
                                            <p:cond delay="1999"/>
                                          </p:stCondLst>
                                        </p:cTn>
                                        <p:tgtEl>
                                          <p:spTgt spid="4098"/>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4"/>
                                        </p:tgtEl>
                                        <p:attrNameLst>
                                          <p:attrName>ppt_x</p:attrName>
                                        </p:attrNameLst>
                                      </p:cBhvr>
                                      <p:tavLst>
                                        <p:tav tm="0">
                                          <p:val>
                                            <p:strVal val="ppt_x"/>
                                          </p:val>
                                        </p:tav>
                                        <p:tav tm="100000">
                                          <p:val>
                                            <p:strVal val="ppt_x"/>
                                          </p:val>
                                        </p:tav>
                                      </p:tavLst>
                                    </p:anim>
                                    <p:anim calcmode="lin" valueType="num">
                                      <p:cBhvr additive="base">
                                        <p:cTn id="19" dur="2000"/>
                                        <p:tgtEl>
                                          <p:spTgt spid="4"/>
                                        </p:tgtEl>
                                        <p:attrNameLst>
                                          <p:attrName>ppt_y</p:attrName>
                                        </p:attrNameLst>
                                      </p:cBhvr>
                                      <p:tavLst>
                                        <p:tav tm="0">
                                          <p:val>
                                            <p:strVal val="ppt_y"/>
                                          </p:val>
                                        </p:tav>
                                        <p:tav tm="100000">
                                          <p:val>
                                            <p:strVal val="0-ppt_h/2"/>
                                          </p:val>
                                        </p:tav>
                                      </p:tavLst>
                                    </p:anim>
                                    <p:set>
                                      <p:cBhvr>
                                        <p:cTn id="20" dur="1" fill="hold">
                                          <p:stCondLst>
                                            <p:cond delay="1999"/>
                                          </p:stCondLst>
                                        </p:cTn>
                                        <p:tgtEl>
                                          <p:spTgt spid="4"/>
                                        </p:tgtEl>
                                        <p:attrNameLst>
                                          <p:attrName>style.visibility</p:attrName>
                                        </p:attrNameLst>
                                      </p:cBhvr>
                                      <p:to>
                                        <p:strVal val="hidden"/>
                                      </p:to>
                                    </p:set>
                                  </p:childTnLst>
                                </p:cTn>
                              </p:par>
                              <p:par>
                                <p:cTn id="21" presetID="2" presetClass="exit" presetSubtype="9" fill="hold" nodeType="withEffect">
                                  <p:stCondLst>
                                    <p:cond delay="0"/>
                                  </p:stCondLst>
                                  <p:childTnLst>
                                    <p:anim calcmode="lin" valueType="num">
                                      <p:cBhvr additive="base">
                                        <p:cTn id="22" dur="2000"/>
                                        <p:tgtEl>
                                          <p:spTgt spid="5"/>
                                        </p:tgtEl>
                                        <p:attrNameLst>
                                          <p:attrName>ppt_x</p:attrName>
                                        </p:attrNameLst>
                                      </p:cBhvr>
                                      <p:tavLst>
                                        <p:tav tm="0">
                                          <p:val>
                                            <p:strVal val="ppt_x"/>
                                          </p:val>
                                        </p:tav>
                                        <p:tav tm="100000">
                                          <p:val>
                                            <p:strVal val="0-ppt_w/2"/>
                                          </p:val>
                                        </p:tav>
                                      </p:tavLst>
                                    </p:anim>
                                    <p:anim calcmode="lin" valueType="num">
                                      <p:cBhvr additive="base">
                                        <p:cTn id="23" dur="2000"/>
                                        <p:tgtEl>
                                          <p:spTgt spid="5"/>
                                        </p:tgtEl>
                                        <p:attrNameLst>
                                          <p:attrName>ppt_y</p:attrName>
                                        </p:attrNameLst>
                                      </p:cBhvr>
                                      <p:tavLst>
                                        <p:tav tm="0">
                                          <p:val>
                                            <p:strVal val="ppt_y"/>
                                          </p:val>
                                        </p:tav>
                                        <p:tav tm="100000">
                                          <p:val>
                                            <p:strVal val="0-ppt_h/2"/>
                                          </p:val>
                                        </p:tav>
                                      </p:tavLst>
                                    </p:anim>
                                    <p:set>
                                      <p:cBhvr>
                                        <p:cTn id="24"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para fondos para el año nue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4752305" y="90152"/>
            <a:ext cx="7340958" cy="1384995"/>
          </a:xfrm>
          <a:prstGeom prst="rect">
            <a:avLst/>
          </a:prstGeom>
          <a:noFill/>
        </p:spPr>
        <p:txBody>
          <a:bodyPr wrap="square" rtlCol="0">
            <a:spAutoFit/>
          </a:bodyPr>
          <a:lstStyle/>
          <a:p>
            <a:r>
              <a:rPr lang="es-PE" sz="2800" b="1" dirty="0" smtClean="0">
                <a:solidFill>
                  <a:srgbClr val="FFC000"/>
                </a:solidFill>
                <a:latin typeface="Monotype Corsiva" panose="03010101010201010101" pitchFamily="66" charset="0"/>
              </a:rPr>
              <a:t>Un nuevo comienzo, doce meses para compartir, luchar, cambiar, vivir en unidad…. dando lo mejor de nosotros encontraremos los frutos deseados</a:t>
            </a:r>
            <a:endParaRPr lang="es-PE" sz="2800" b="1" dirty="0">
              <a:solidFill>
                <a:srgbClr val="FFC000"/>
              </a:solidFill>
              <a:latin typeface="Monotype Corsiva" panose="03010101010201010101" pitchFamily="66" charset="0"/>
            </a:endParaRPr>
          </a:p>
        </p:txBody>
      </p:sp>
      <p:pic>
        <p:nvPicPr>
          <p:cNvPr id="5128" name="Picture 8" descr="Resultado de imagen para fondos para el año nuevo"/>
          <p:cNvPicPr>
            <a:picLocks noChangeAspect="1" noChangeArrowheads="1"/>
          </p:cNvPicPr>
          <p:nvPr/>
        </p:nvPicPr>
        <p:blipFill rotWithShape="1">
          <a:blip r:embed="rId3">
            <a:extLst>
              <a:ext uri="{28A0092B-C50C-407E-A947-70E740481C1C}">
                <a14:useLocalDpi xmlns:a14="http://schemas.microsoft.com/office/drawing/2010/main" val="0"/>
              </a:ext>
            </a:extLst>
          </a:blip>
          <a:srcRect b="6646"/>
          <a:stretch/>
        </p:blipFill>
        <p:spPr bwMode="auto">
          <a:xfrm>
            <a:off x="0" y="0"/>
            <a:ext cx="61432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Resultado de imagen para fondos para el año nuevo"/>
          <p:cNvPicPr>
            <a:picLocks noChangeAspect="1" noChangeArrowheads="1"/>
          </p:cNvPicPr>
          <p:nvPr/>
        </p:nvPicPr>
        <p:blipFill rotWithShape="1">
          <a:blip r:embed="rId3">
            <a:extLst>
              <a:ext uri="{28A0092B-C50C-407E-A947-70E740481C1C}">
                <a14:useLocalDpi xmlns:a14="http://schemas.microsoft.com/office/drawing/2010/main" val="0"/>
              </a:ext>
            </a:extLst>
          </a:blip>
          <a:srcRect b="6646"/>
          <a:stretch/>
        </p:blipFill>
        <p:spPr bwMode="auto">
          <a:xfrm>
            <a:off x="6143226" y="0"/>
            <a:ext cx="60487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09109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2000">
        <p15:prstTrans prst="crush"/>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4" fill="hold" nodeType="clickEffect">
                                  <p:stCondLst>
                                    <p:cond delay="0"/>
                                  </p:stCondLst>
                                  <p:childTnLst>
                                    <p:anim calcmode="lin" valueType="num">
                                      <p:cBhvr additive="base">
                                        <p:cTn id="6" dur="2000"/>
                                        <p:tgtEl>
                                          <p:spTgt spid="5128"/>
                                        </p:tgtEl>
                                        <p:attrNameLst>
                                          <p:attrName>ppt_y</p:attrName>
                                        </p:attrNameLst>
                                      </p:cBhvr>
                                      <p:tavLst>
                                        <p:tav tm="0">
                                          <p:val>
                                            <p:strVal val="#ppt_y"/>
                                          </p:val>
                                        </p:tav>
                                        <p:tav tm="100000">
                                          <p:val>
                                            <p:strVal val="#ppt_y+#ppt_h*1.125000"/>
                                          </p:val>
                                        </p:tav>
                                      </p:tavLst>
                                    </p:anim>
                                    <p:animEffect transition="out" filter="wipe(down)">
                                      <p:cBhvr>
                                        <p:cTn id="7" dur="2000"/>
                                        <p:tgtEl>
                                          <p:spTgt spid="5128"/>
                                        </p:tgtEl>
                                      </p:cBhvr>
                                    </p:animEffect>
                                    <p:set>
                                      <p:cBhvr>
                                        <p:cTn id="8" dur="1" fill="hold">
                                          <p:stCondLst>
                                            <p:cond delay="1999"/>
                                          </p:stCondLst>
                                        </p:cTn>
                                        <p:tgtEl>
                                          <p:spTgt spid="5128"/>
                                        </p:tgtEl>
                                        <p:attrNameLst>
                                          <p:attrName>style.visibility</p:attrName>
                                        </p:attrNameLst>
                                      </p:cBhvr>
                                      <p:to>
                                        <p:strVal val="hidden"/>
                                      </p:to>
                                    </p:set>
                                  </p:childTnLst>
                                </p:cTn>
                              </p:par>
                              <p:par>
                                <p:cTn id="9" presetID="12" presetClass="exit" presetSubtype="1" fill="hold" nodeType="withEffect">
                                  <p:stCondLst>
                                    <p:cond delay="0"/>
                                  </p:stCondLst>
                                  <p:childTnLst>
                                    <p:anim calcmode="lin" valueType="num">
                                      <p:cBhvr additive="base">
                                        <p:cTn id="10" dur="2000"/>
                                        <p:tgtEl>
                                          <p:spTgt spid="8"/>
                                        </p:tgtEl>
                                        <p:attrNameLst>
                                          <p:attrName>ppt_y</p:attrName>
                                        </p:attrNameLst>
                                      </p:cBhvr>
                                      <p:tavLst>
                                        <p:tav tm="0">
                                          <p:val>
                                            <p:strVal val="#ppt_y"/>
                                          </p:val>
                                        </p:tav>
                                        <p:tav tm="100000">
                                          <p:val>
                                            <p:strVal val="#ppt_y-#ppt_h*1.125000"/>
                                          </p:val>
                                        </p:tav>
                                      </p:tavLst>
                                    </p:anim>
                                    <p:animEffect transition="out" filter="wipe(up)">
                                      <p:cBhvr>
                                        <p:cTn id="11" dur="2000"/>
                                        <p:tgtEl>
                                          <p:spTgt spid="8"/>
                                        </p:tgtEl>
                                      </p:cBhvr>
                                    </p:animEffect>
                                    <p:set>
                                      <p:cBhvr>
                                        <p:cTn id="12"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Resultado de imagen para fondos para el año nue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3" y="27745"/>
            <a:ext cx="12192000" cy="689878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Resultado de imagen para 2017 gif"/>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0358" r="7325" b="16648"/>
          <a:stretch/>
        </p:blipFill>
        <p:spPr bwMode="auto">
          <a:xfrm rot="20435335">
            <a:off x="1129940" y="1911456"/>
            <a:ext cx="3165916" cy="228063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3730518" y="929266"/>
            <a:ext cx="4378817" cy="3724096"/>
          </a:xfrm>
          <a:prstGeom prst="rect">
            <a:avLst/>
          </a:prstGeom>
          <a:noFill/>
        </p:spPr>
        <p:txBody>
          <a:bodyPr wrap="square" rtlCol="0">
            <a:spAutoFit/>
          </a:bodyPr>
          <a:lstStyle/>
          <a:p>
            <a:pPr algn="ctr"/>
            <a:r>
              <a:rPr lang="es-PE" sz="2800" b="1" dirty="0" smtClean="0">
                <a:solidFill>
                  <a:srgbClr val="FFFFC1"/>
                </a:solidFill>
                <a:latin typeface="Monotype Corsiva" panose="03010101010201010101" pitchFamily="66" charset="0"/>
              </a:rPr>
              <a:t>Lo bueno tarda en llegar, pero jamás te canses de luchar por tus sueños, espero que los próximos 365 días llenen de alegría incomparable tu vida y la de tu familia</a:t>
            </a:r>
            <a:r>
              <a:rPr lang="es-PE" sz="2800" b="1" dirty="0" smtClean="0">
                <a:solidFill>
                  <a:srgbClr val="FFFFFF"/>
                </a:solidFill>
                <a:latin typeface="Monotype Corsiva" panose="03010101010201010101" pitchFamily="66" charset="0"/>
              </a:rPr>
              <a:t>.</a:t>
            </a:r>
          </a:p>
          <a:p>
            <a:pPr algn="ctr"/>
            <a:endParaRPr lang="es-PE" sz="2800" b="1" dirty="0" smtClean="0">
              <a:solidFill>
                <a:srgbClr val="FFFFFF"/>
              </a:solidFill>
              <a:latin typeface="Monotype Corsiva" panose="03010101010201010101" pitchFamily="66" charset="0"/>
            </a:endParaRPr>
          </a:p>
          <a:p>
            <a:r>
              <a:rPr lang="es-PE" sz="2800" b="1" dirty="0">
                <a:solidFill>
                  <a:srgbClr val="FFFFFF"/>
                </a:solidFill>
                <a:latin typeface="Monotype Corsiva" panose="03010101010201010101" pitchFamily="66" charset="0"/>
              </a:rPr>
              <a:t> </a:t>
            </a:r>
            <a:r>
              <a:rPr lang="es-PE" sz="2800" b="1" dirty="0" smtClean="0">
                <a:solidFill>
                  <a:srgbClr val="FFFFFF"/>
                </a:solidFill>
                <a:latin typeface="Monotype Corsiva" panose="03010101010201010101" pitchFamily="66" charset="0"/>
              </a:rPr>
              <a:t>    </a:t>
            </a:r>
            <a:r>
              <a:rPr lang="es-PE" sz="4000" b="1" dirty="0" smtClean="0">
                <a:solidFill>
                  <a:srgbClr val="FFFFC1"/>
                </a:solidFill>
                <a:latin typeface="Monotype Corsiva" panose="03010101010201010101" pitchFamily="66" charset="0"/>
              </a:rPr>
              <a:t>Feliz Año </a:t>
            </a:r>
            <a:endParaRPr lang="es-PE" sz="4000" b="1" dirty="0">
              <a:solidFill>
                <a:srgbClr val="FFFFC1"/>
              </a:solidFill>
              <a:latin typeface="Monotype Corsiva" panose="03010101010201010101" pitchFamily="66" charset="0"/>
            </a:endParaRPr>
          </a:p>
        </p:txBody>
      </p:sp>
      <p:pic>
        <p:nvPicPr>
          <p:cNvPr id="5" name="Picture 8" descr="Resultado de imagen para fondos para el año nuev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1871" y="1450187"/>
            <a:ext cx="1695718" cy="225058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n relacionada"/>
          <p:cNvPicPr>
            <a:picLocks noChangeAspect="1" noChangeArrowheads="1"/>
          </p:cNvPicPr>
          <p:nvPr/>
        </p:nvPicPr>
        <p:blipFill rotWithShape="1">
          <a:blip r:embed="rId5">
            <a:extLst>
              <a:ext uri="{28A0092B-C50C-407E-A947-70E740481C1C}">
                <a14:useLocalDpi xmlns:a14="http://schemas.microsoft.com/office/drawing/2010/main" val="0"/>
              </a:ext>
            </a:extLst>
          </a:blip>
          <a:srcRect b="5030"/>
          <a:stretch/>
        </p:blipFill>
        <p:spPr bwMode="auto">
          <a:xfrm>
            <a:off x="0" y="0"/>
            <a:ext cx="12192000" cy="6928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76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3000">
        <p15:prstTrans prst="crush"/>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2000"/>
                                        <p:tgtEl>
                                          <p:spTgt spid="8"/>
                                        </p:tgtEl>
                                        <p:attrNameLst>
                                          <p:attrName>ppt_w</p:attrName>
                                        </p:attrNameLst>
                                      </p:cBhvr>
                                      <p:tavLst>
                                        <p:tav tm="0">
                                          <p:val>
                                            <p:strVal val="ppt_w"/>
                                          </p:val>
                                        </p:tav>
                                        <p:tav tm="100000">
                                          <p:val>
                                            <p:fltVal val="0"/>
                                          </p:val>
                                        </p:tav>
                                      </p:tavLst>
                                    </p:anim>
                                    <p:anim calcmode="lin" valueType="num">
                                      <p:cBhvr>
                                        <p:cTn id="7" dur="2000"/>
                                        <p:tgtEl>
                                          <p:spTgt spid="8"/>
                                        </p:tgtEl>
                                        <p:attrNameLst>
                                          <p:attrName>ppt_h</p:attrName>
                                        </p:attrNameLst>
                                      </p:cBhvr>
                                      <p:tavLst>
                                        <p:tav tm="0">
                                          <p:val>
                                            <p:strVal val="ppt_h"/>
                                          </p:val>
                                        </p:tav>
                                        <p:tav tm="100000">
                                          <p:val>
                                            <p:strVal val="ppt_h"/>
                                          </p:val>
                                        </p:tav>
                                      </p:tavLst>
                                    </p:anim>
                                    <p:set>
                                      <p:cBhvr>
                                        <p:cTn id="8"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Resultado de imagen para fondos para el año nuev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378038" y="0"/>
            <a:ext cx="1081396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Resultado de imagen para fondos para el año nuev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58135" y="4654074"/>
            <a:ext cx="3584799" cy="22039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58135" y="557322"/>
            <a:ext cx="3468532" cy="3539430"/>
          </a:xfrm>
          <a:prstGeom prst="rect">
            <a:avLst/>
          </a:prstGeom>
          <a:noFill/>
        </p:spPr>
        <p:txBody>
          <a:bodyPr wrap="square" rtlCol="0">
            <a:spAutoFit/>
          </a:bodyPr>
          <a:lstStyle/>
          <a:p>
            <a:pPr algn="ctr"/>
            <a:r>
              <a:rPr lang="es-PE" sz="3200" b="1" dirty="0" smtClean="0">
                <a:solidFill>
                  <a:srgbClr val="00FFCC"/>
                </a:solidFill>
                <a:latin typeface="Monotype Corsiva" panose="03010101010201010101" pitchFamily="66" charset="0"/>
              </a:rPr>
              <a:t>Amigos míos gracias por estar a mi lado y obsequiarme de ustedes </a:t>
            </a:r>
          </a:p>
          <a:p>
            <a:pPr algn="ctr"/>
            <a:r>
              <a:rPr lang="es-PE" sz="3200" b="1" dirty="0" smtClean="0">
                <a:solidFill>
                  <a:srgbClr val="00FFCC"/>
                </a:solidFill>
                <a:latin typeface="Monotype Corsiva" panose="03010101010201010101" pitchFamily="66" charset="0"/>
              </a:rPr>
              <a:t>lo más valioso …..</a:t>
            </a:r>
          </a:p>
          <a:p>
            <a:pPr algn="ctr"/>
            <a:r>
              <a:rPr lang="es-PE" sz="3200" b="1" dirty="0" smtClean="0">
                <a:solidFill>
                  <a:srgbClr val="00FFCC"/>
                </a:solidFill>
                <a:latin typeface="Monotype Corsiva" panose="03010101010201010101" pitchFamily="66" charset="0"/>
              </a:rPr>
              <a:t>su lealtad y mistad</a:t>
            </a:r>
          </a:p>
          <a:p>
            <a:pPr algn="ctr"/>
            <a:r>
              <a:rPr lang="es-PE" sz="3200" b="1" dirty="0" smtClean="0">
                <a:solidFill>
                  <a:srgbClr val="00FFCC"/>
                </a:solidFill>
                <a:latin typeface="Monotype Corsiva" panose="03010101010201010101" pitchFamily="66" charset="0"/>
              </a:rPr>
              <a:t>Feliz año </a:t>
            </a:r>
          </a:p>
          <a:p>
            <a:pPr algn="ctr"/>
            <a:r>
              <a:rPr lang="es-PE" sz="3200" b="1" dirty="0" smtClean="0">
                <a:solidFill>
                  <a:srgbClr val="00FFCC"/>
                </a:solidFill>
                <a:latin typeface="Monotype Corsiva" panose="03010101010201010101" pitchFamily="66" charset="0"/>
              </a:rPr>
              <a:t>2017</a:t>
            </a:r>
            <a:endParaRPr lang="es-PE" sz="3200" b="1" dirty="0">
              <a:solidFill>
                <a:srgbClr val="00FFCC"/>
              </a:solidFill>
              <a:latin typeface="Monotype Corsiva" panose="03010101010201010101" pitchFamily="66" charset="0"/>
            </a:endParaRPr>
          </a:p>
        </p:txBody>
      </p:sp>
      <p:pic>
        <p:nvPicPr>
          <p:cNvPr id="12294" name="Picture 6" descr="Imagen relacionada"/>
          <p:cNvPicPr>
            <a:picLocks noChangeAspect="1" noChangeArrowheads="1"/>
          </p:cNvPicPr>
          <p:nvPr/>
        </p:nvPicPr>
        <p:blipFill rotWithShape="1">
          <a:blip r:embed="rId5">
            <a:clrChange>
              <a:clrFrom>
                <a:srgbClr val="9F7948"/>
              </a:clrFrom>
              <a:clrTo>
                <a:srgbClr val="9F7948">
                  <a:alpha val="0"/>
                </a:srgbClr>
              </a:clrTo>
            </a:clrChange>
            <a:extLst>
              <a:ext uri="{28A0092B-C50C-407E-A947-70E740481C1C}">
                <a14:useLocalDpi xmlns:a14="http://schemas.microsoft.com/office/drawing/2010/main" val="0"/>
              </a:ext>
            </a:extLst>
          </a:blip>
          <a:srcRect t="6036" b="2824"/>
          <a:stretch/>
        </p:blipFill>
        <p:spPr bwMode="auto">
          <a:xfrm>
            <a:off x="7343105" y="4288665"/>
            <a:ext cx="4578438" cy="278183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2" descr="Imagen relacionad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
            <a:ext cx="6220496" cy="689878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n relacionad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6220496" y="0"/>
            <a:ext cx="5971504" cy="6898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0722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3000">
        <p15:prstTrans prst="prestige"/>
        <p:sndAc>
          <p:stSnd>
            <p:snd r:embed="rId2" name="03_FELIZ AÑO NUEVO 2017  FELIZ AÑO 2017.wav"/>
          </p:stSnd>
        </p:sndAc>
      </p:transition>
    </mc:Choice>
    <mc:Fallback xmlns="">
      <p:transition spd="slow" advTm="13000">
        <p:fade/>
        <p:sndAc>
          <p:stSnd>
            <p:snd r:embed="rId7" name="03_FELIZ AÑO NUEVO 2017  FELIZ AÑO 2017.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3000"/>
                                        <p:tgtEl>
                                          <p:spTgt spid="8"/>
                                        </p:tgtEl>
                                        <p:attrNameLst>
                                          <p:attrName>ppt_w</p:attrName>
                                        </p:attrNameLst>
                                      </p:cBhvr>
                                      <p:tavLst>
                                        <p:tav tm="0">
                                          <p:val>
                                            <p:strVal val="ppt_w"/>
                                          </p:val>
                                        </p:tav>
                                        <p:tav tm="100000">
                                          <p:val>
                                            <p:fltVal val="0"/>
                                          </p:val>
                                        </p:tav>
                                      </p:tavLst>
                                    </p:anim>
                                    <p:anim calcmode="lin" valueType="num">
                                      <p:cBhvr>
                                        <p:cTn id="7" dur="3000"/>
                                        <p:tgtEl>
                                          <p:spTgt spid="8"/>
                                        </p:tgtEl>
                                        <p:attrNameLst>
                                          <p:attrName>ppt_h</p:attrName>
                                        </p:attrNameLst>
                                      </p:cBhvr>
                                      <p:tavLst>
                                        <p:tav tm="0">
                                          <p:val>
                                            <p:strVal val="ppt_h"/>
                                          </p:val>
                                        </p:tav>
                                        <p:tav tm="100000">
                                          <p:val>
                                            <p:fltVal val="0"/>
                                          </p:val>
                                        </p:tav>
                                      </p:tavLst>
                                    </p:anim>
                                    <p:anim calcmode="lin" valueType="num">
                                      <p:cBhvr>
                                        <p:cTn id="8" dur="3000"/>
                                        <p:tgtEl>
                                          <p:spTgt spid="8"/>
                                        </p:tgtEl>
                                        <p:attrNameLst>
                                          <p:attrName>style.rotation</p:attrName>
                                        </p:attrNameLst>
                                      </p:cBhvr>
                                      <p:tavLst>
                                        <p:tav tm="0">
                                          <p:val>
                                            <p:fltVal val="0"/>
                                          </p:val>
                                        </p:tav>
                                        <p:tav tm="100000">
                                          <p:val>
                                            <p:fltVal val="90"/>
                                          </p:val>
                                        </p:tav>
                                      </p:tavLst>
                                    </p:anim>
                                    <p:animEffect transition="out" filter="fade">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31" presetClass="exit" presetSubtype="0" fill="hold" nodeType="withEffect">
                                  <p:stCondLst>
                                    <p:cond delay="0"/>
                                  </p:stCondLst>
                                  <p:childTnLst>
                                    <p:anim calcmode="lin" valueType="num">
                                      <p:cBhvr>
                                        <p:cTn id="12" dur="3000"/>
                                        <p:tgtEl>
                                          <p:spTgt spid="7"/>
                                        </p:tgtEl>
                                        <p:attrNameLst>
                                          <p:attrName>ppt_w</p:attrName>
                                        </p:attrNameLst>
                                      </p:cBhvr>
                                      <p:tavLst>
                                        <p:tav tm="0">
                                          <p:val>
                                            <p:strVal val="ppt_w"/>
                                          </p:val>
                                        </p:tav>
                                        <p:tav tm="100000">
                                          <p:val>
                                            <p:fltVal val="0"/>
                                          </p:val>
                                        </p:tav>
                                      </p:tavLst>
                                    </p:anim>
                                    <p:anim calcmode="lin" valueType="num">
                                      <p:cBhvr>
                                        <p:cTn id="13" dur="3000"/>
                                        <p:tgtEl>
                                          <p:spTgt spid="7"/>
                                        </p:tgtEl>
                                        <p:attrNameLst>
                                          <p:attrName>ppt_h</p:attrName>
                                        </p:attrNameLst>
                                      </p:cBhvr>
                                      <p:tavLst>
                                        <p:tav tm="0">
                                          <p:val>
                                            <p:strVal val="ppt_h"/>
                                          </p:val>
                                        </p:tav>
                                        <p:tav tm="100000">
                                          <p:val>
                                            <p:fltVal val="0"/>
                                          </p:val>
                                        </p:tav>
                                      </p:tavLst>
                                    </p:anim>
                                    <p:anim calcmode="lin" valueType="num">
                                      <p:cBhvr>
                                        <p:cTn id="14" dur="3000"/>
                                        <p:tgtEl>
                                          <p:spTgt spid="7"/>
                                        </p:tgtEl>
                                        <p:attrNameLst>
                                          <p:attrName>style.rotation</p:attrName>
                                        </p:attrNameLst>
                                      </p:cBhvr>
                                      <p:tavLst>
                                        <p:tav tm="0">
                                          <p:val>
                                            <p:fltVal val="0"/>
                                          </p:val>
                                        </p:tav>
                                        <p:tav tm="100000">
                                          <p:val>
                                            <p:fltVal val="90"/>
                                          </p:val>
                                        </p:tav>
                                      </p:tavLst>
                                    </p:anim>
                                    <p:animEffect transition="out" filter="fade">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para fondos para el año nue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577404" y="180305"/>
            <a:ext cx="11434292" cy="1384995"/>
          </a:xfrm>
          <a:prstGeom prst="rect">
            <a:avLst/>
          </a:prstGeom>
          <a:noFill/>
        </p:spPr>
        <p:txBody>
          <a:bodyPr wrap="square" rtlCol="0">
            <a:spAutoFit/>
          </a:bodyPr>
          <a:lstStyle/>
          <a:p>
            <a:pPr algn="ctr"/>
            <a:r>
              <a:rPr lang="es-PE" sz="2800" b="1" dirty="0" smtClean="0">
                <a:solidFill>
                  <a:schemeClr val="accent6">
                    <a:lumMod val="20000"/>
                    <a:lumOff val="80000"/>
                  </a:schemeClr>
                </a:solidFill>
                <a:latin typeface="Monotype Corsiva" panose="03010101010201010101" pitchFamily="66" charset="0"/>
              </a:rPr>
              <a:t>Que el esfuerzo de cada día te recompense con los mejores frutos …y disfrutes de las bendiciones que Dios nos brinda, que la vida te sonría jubilosa cada día del año que comienza</a:t>
            </a:r>
            <a:endParaRPr lang="es-PE" sz="2800" b="1" dirty="0">
              <a:solidFill>
                <a:schemeClr val="accent6">
                  <a:lumMod val="20000"/>
                  <a:lumOff val="80000"/>
                </a:schemeClr>
              </a:solidFill>
              <a:latin typeface="Monotype Corsiva" panose="03010101010201010101" pitchFamily="66" charset="0"/>
            </a:endParaRPr>
          </a:p>
        </p:txBody>
      </p:sp>
      <p:pic>
        <p:nvPicPr>
          <p:cNvPr id="9"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202" y="29432"/>
            <a:ext cx="12312203" cy="6828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2450777"/>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2000"/>
                                        <p:tgtEl>
                                          <p:spTgt spid="9"/>
                                        </p:tgtEl>
                                        <p:attrNameLst>
                                          <p:attrName>ppt_w</p:attrName>
                                        </p:attrNameLst>
                                      </p:cBhvr>
                                      <p:tavLst>
                                        <p:tav tm="0">
                                          <p:val>
                                            <p:strVal val="ppt_w"/>
                                          </p:val>
                                        </p:tav>
                                        <p:tav tm="100000">
                                          <p:val>
                                            <p:strVal val="ppt_w+.3"/>
                                          </p:val>
                                        </p:tav>
                                      </p:tavLst>
                                    </p:anim>
                                    <p:anim calcmode="lin" valueType="num">
                                      <p:cBhvr>
                                        <p:cTn id="7" dur="2000"/>
                                        <p:tgtEl>
                                          <p:spTgt spid="9"/>
                                        </p:tgtEl>
                                        <p:attrNameLst>
                                          <p:attrName>ppt_h</p:attrName>
                                        </p:attrNameLst>
                                      </p:cBhvr>
                                      <p:tavLst>
                                        <p:tav tm="0">
                                          <p:val>
                                            <p:strVal val="ppt_h"/>
                                          </p:val>
                                        </p:tav>
                                        <p:tav tm="100000">
                                          <p:val>
                                            <p:strVal val="ppt_h"/>
                                          </p:val>
                                        </p:tav>
                                      </p:tavLst>
                                    </p:anim>
                                    <p:animEffect transition="out" filter="fade">
                                      <p:cBhvr>
                                        <p:cTn id="8" dur="2000"/>
                                        <p:tgtEl>
                                          <p:spTgt spid="9"/>
                                        </p:tgtEl>
                                      </p:cBhvr>
                                    </p:animEffect>
                                    <p:set>
                                      <p:cBhvr>
                                        <p:cTn id="9"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para fondos para el año nue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esultado de imagen para parejas gif bailando"/>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88653" y="3204040"/>
            <a:ext cx="3810000" cy="4137991"/>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95458" y="746975"/>
            <a:ext cx="2550017" cy="4031873"/>
          </a:xfrm>
          <a:prstGeom prst="rect">
            <a:avLst/>
          </a:prstGeom>
          <a:noFill/>
        </p:spPr>
        <p:txBody>
          <a:bodyPr wrap="square" rtlCol="0">
            <a:spAutoFit/>
          </a:bodyPr>
          <a:lstStyle/>
          <a:p>
            <a:pPr algn="ctr"/>
            <a:r>
              <a:rPr lang="es-PE" sz="3200" b="1" dirty="0" smtClean="0">
                <a:solidFill>
                  <a:srgbClr val="00FFFF"/>
                </a:solidFill>
                <a:latin typeface="Monotype Corsiva" panose="03010101010201010101" pitchFamily="66" charset="0"/>
              </a:rPr>
              <a:t>Que al despedir el año 2016 se quede atrás todas tus tristezas y con el 2017 llegue todas tus alegrías</a:t>
            </a:r>
            <a:endParaRPr lang="es-PE" sz="3200" b="1" dirty="0">
              <a:solidFill>
                <a:srgbClr val="00FFFF"/>
              </a:solidFill>
              <a:latin typeface="Monotype Corsiva" panose="03010101010201010101" pitchFamily="66" charset="0"/>
            </a:endParaRPr>
          </a:p>
        </p:txBody>
      </p:sp>
      <p:pic>
        <p:nvPicPr>
          <p:cNvPr id="7" name="Picture 6" descr="Resultado de imagen para fondos para el año nuev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18185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Resultado de imagen para fondos para el año nuev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81859" y="1"/>
            <a:ext cx="601014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6848086"/>
      </p:ext>
    </p:extLst>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withEffect">
                                  <p:stCondLst>
                                    <p:cond delay="0"/>
                                  </p:stCondLst>
                                  <p:childTnLst>
                                    <p:anim calcmode="lin" valueType="num">
                                      <p:cBhvr>
                                        <p:cTn id="6" dur="2000"/>
                                        <p:tgtEl>
                                          <p:spTgt spid="7"/>
                                        </p:tgtEl>
                                        <p:attrNameLst>
                                          <p:attrName>ppt_w</p:attrName>
                                        </p:attrNameLst>
                                      </p:cBhvr>
                                      <p:tavLst>
                                        <p:tav tm="0">
                                          <p:val>
                                            <p:strVal val="ppt_w"/>
                                          </p:val>
                                        </p:tav>
                                        <p:tav tm="100000">
                                          <p:val>
                                            <p:fltVal val="0"/>
                                          </p:val>
                                        </p:tav>
                                      </p:tavLst>
                                    </p:anim>
                                    <p:anim calcmode="lin" valueType="num">
                                      <p:cBhvr>
                                        <p:cTn id="7" dur="2000"/>
                                        <p:tgtEl>
                                          <p:spTgt spid="7"/>
                                        </p:tgtEl>
                                        <p:attrNameLst>
                                          <p:attrName>ppt_h</p:attrName>
                                        </p:attrNameLst>
                                      </p:cBhvr>
                                      <p:tavLst>
                                        <p:tav tm="0">
                                          <p:val>
                                            <p:strVal val="ppt_h"/>
                                          </p:val>
                                        </p:tav>
                                        <p:tav tm="100000">
                                          <p:val>
                                            <p:fltVal val="0"/>
                                          </p:val>
                                        </p:tav>
                                      </p:tavLst>
                                    </p:anim>
                                    <p:anim calcmode="lin" valueType="num">
                                      <p:cBhvr>
                                        <p:cTn id="8" dur="2000"/>
                                        <p:tgtEl>
                                          <p:spTgt spid="7"/>
                                        </p:tgtEl>
                                        <p:attrNameLst>
                                          <p:attrName>style.rotation</p:attrName>
                                        </p:attrNameLst>
                                      </p:cBhvr>
                                      <p:tavLst>
                                        <p:tav tm="0">
                                          <p:val>
                                            <p:fltVal val="0"/>
                                          </p:val>
                                        </p:tav>
                                        <p:tav tm="100000">
                                          <p:val>
                                            <p:fltVal val="360"/>
                                          </p:val>
                                        </p:tav>
                                      </p:tavLst>
                                    </p:anim>
                                    <p:animEffect transition="out" filter="fade">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par>
                                <p:cTn id="11" presetID="49" presetClass="exit" presetSubtype="0" accel="100000" fill="hold" nodeType="withEffect">
                                  <p:stCondLst>
                                    <p:cond delay="0"/>
                                  </p:stCondLst>
                                  <p:childTnLst>
                                    <p:anim calcmode="lin" valueType="num">
                                      <p:cBhvr>
                                        <p:cTn id="12" dur="2000"/>
                                        <p:tgtEl>
                                          <p:spTgt spid="8"/>
                                        </p:tgtEl>
                                        <p:attrNameLst>
                                          <p:attrName>ppt_w</p:attrName>
                                        </p:attrNameLst>
                                      </p:cBhvr>
                                      <p:tavLst>
                                        <p:tav tm="0">
                                          <p:val>
                                            <p:strVal val="ppt_w"/>
                                          </p:val>
                                        </p:tav>
                                        <p:tav tm="100000">
                                          <p:val>
                                            <p:fltVal val="0"/>
                                          </p:val>
                                        </p:tav>
                                      </p:tavLst>
                                    </p:anim>
                                    <p:anim calcmode="lin" valueType="num">
                                      <p:cBhvr>
                                        <p:cTn id="13" dur="2000"/>
                                        <p:tgtEl>
                                          <p:spTgt spid="8"/>
                                        </p:tgtEl>
                                        <p:attrNameLst>
                                          <p:attrName>ppt_h</p:attrName>
                                        </p:attrNameLst>
                                      </p:cBhvr>
                                      <p:tavLst>
                                        <p:tav tm="0">
                                          <p:val>
                                            <p:strVal val="ppt_h"/>
                                          </p:val>
                                        </p:tav>
                                        <p:tav tm="100000">
                                          <p:val>
                                            <p:fltVal val="0"/>
                                          </p:val>
                                        </p:tav>
                                      </p:tavLst>
                                    </p:anim>
                                    <p:anim calcmode="lin" valueType="num">
                                      <p:cBhvr>
                                        <p:cTn id="14" dur="2000"/>
                                        <p:tgtEl>
                                          <p:spTgt spid="8"/>
                                        </p:tgtEl>
                                        <p:attrNameLst>
                                          <p:attrName>style.rotation</p:attrName>
                                        </p:attrNameLst>
                                      </p:cBhvr>
                                      <p:tavLst>
                                        <p:tav tm="0">
                                          <p:val>
                                            <p:fltVal val="0"/>
                                          </p:val>
                                        </p:tav>
                                        <p:tav tm="100000">
                                          <p:val>
                                            <p:fltVal val="360"/>
                                          </p:val>
                                        </p:tav>
                                      </p:tavLst>
                                    </p:anim>
                                    <p:animEffect transition="out" filter="fade">
                                      <p:cBhvr>
                                        <p:cTn id="15" dur="2000"/>
                                        <p:tgtEl>
                                          <p:spTgt spid="8"/>
                                        </p:tgtEl>
                                      </p:cBhvr>
                                    </p:animEffect>
                                    <p:set>
                                      <p:cBhvr>
                                        <p:cTn id="16"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4" name="Picture 12" descr="Resultado de imagen para fondos para el año nue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1082" y="275487"/>
            <a:ext cx="8572500" cy="642937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343255" y="373487"/>
            <a:ext cx="3881016" cy="3539430"/>
          </a:xfrm>
          <a:prstGeom prst="rect">
            <a:avLst/>
          </a:prstGeom>
          <a:noFill/>
        </p:spPr>
        <p:txBody>
          <a:bodyPr wrap="square" rtlCol="0">
            <a:spAutoFit/>
          </a:bodyPr>
          <a:lstStyle/>
          <a:p>
            <a:pPr algn="ctr"/>
            <a:r>
              <a:rPr lang="es-PE" sz="3200" b="1" dirty="0" smtClean="0">
                <a:solidFill>
                  <a:schemeClr val="accent1">
                    <a:lumMod val="20000"/>
                    <a:lumOff val="80000"/>
                  </a:schemeClr>
                </a:solidFill>
                <a:latin typeface="Monotype Corsiva" panose="03010101010201010101" pitchFamily="66" charset="0"/>
              </a:rPr>
              <a:t>Un año nuevo es como un libro en blanco:</a:t>
            </a:r>
          </a:p>
          <a:p>
            <a:pPr algn="ctr"/>
            <a:r>
              <a:rPr lang="es-PE" sz="3200" b="1" dirty="0" smtClean="0">
                <a:solidFill>
                  <a:schemeClr val="accent1">
                    <a:lumMod val="20000"/>
                    <a:lumOff val="80000"/>
                  </a:schemeClr>
                </a:solidFill>
                <a:latin typeface="Monotype Corsiva" panose="03010101010201010101" pitchFamily="66" charset="0"/>
              </a:rPr>
              <a:t>tienes la pluma en tu mano y la oportunidad de escribir una bella historia para ti mismo </a:t>
            </a:r>
          </a:p>
          <a:p>
            <a:pPr algn="ctr"/>
            <a:r>
              <a:rPr lang="es-PE" sz="3200" b="1" dirty="0" smtClean="0">
                <a:solidFill>
                  <a:schemeClr val="accent1">
                    <a:lumMod val="20000"/>
                    <a:lumOff val="80000"/>
                  </a:schemeClr>
                </a:solidFill>
                <a:latin typeface="Monotype Corsiva" panose="03010101010201010101" pitchFamily="66" charset="0"/>
              </a:rPr>
              <a:t>Feliz año</a:t>
            </a:r>
            <a:endParaRPr lang="es-PE" sz="3200" b="1" dirty="0">
              <a:solidFill>
                <a:schemeClr val="accent1">
                  <a:lumMod val="20000"/>
                  <a:lumOff val="80000"/>
                </a:schemeClr>
              </a:solidFill>
              <a:latin typeface="Monotype Corsiva" panose="03010101010201010101" pitchFamily="66" charset="0"/>
            </a:endParaRPr>
          </a:p>
        </p:txBody>
      </p:sp>
      <p:pic>
        <p:nvPicPr>
          <p:cNvPr id="3088" name="Picture 16" descr="Resultado de imagen para dibujos animados gif de baile"/>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89219" y="4567821"/>
            <a:ext cx="1602781" cy="2137041"/>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8754" y="3912917"/>
            <a:ext cx="2693945" cy="2693945"/>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Resultado de imagen para 2017 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11616" y="125568"/>
            <a:ext cx="12080384" cy="6729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3931200"/>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5000"/>
                                        <p:tgtEl>
                                          <p:spTgt spid="3074"/>
                                        </p:tgtEl>
                                        <p:attrNameLst>
                                          <p:attrName>ppt_w</p:attrName>
                                        </p:attrNameLst>
                                      </p:cBhvr>
                                      <p:tavLst>
                                        <p:tav tm="0">
                                          <p:val>
                                            <p:strVal val="ppt_w"/>
                                          </p:val>
                                        </p:tav>
                                        <p:tav tm="100000">
                                          <p:val>
                                            <p:fltVal val="0"/>
                                          </p:val>
                                        </p:tav>
                                      </p:tavLst>
                                    </p:anim>
                                    <p:anim calcmode="lin" valueType="num">
                                      <p:cBhvr>
                                        <p:cTn id="7" dur="5000"/>
                                        <p:tgtEl>
                                          <p:spTgt spid="3074"/>
                                        </p:tgtEl>
                                        <p:attrNameLst>
                                          <p:attrName>ppt_h</p:attrName>
                                        </p:attrNameLst>
                                      </p:cBhvr>
                                      <p:tavLst>
                                        <p:tav tm="0">
                                          <p:val>
                                            <p:strVal val="ppt_h"/>
                                          </p:val>
                                        </p:tav>
                                        <p:tav tm="100000">
                                          <p:val>
                                            <p:strVal val="ppt_h"/>
                                          </p:val>
                                        </p:tav>
                                      </p:tavLst>
                                    </p:anim>
                                    <p:set>
                                      <p:cBhvr>
                                        <p:cTn id="8" dur="1" fill="hold">
                                          <p:stCondLst>
                                            <p:cond delay="4999"/>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_ib9VKPnSRuQ/TS5BYlIiUjI/AAAAAAAADGQ/oGf5TnVtUp4/s1600/bendiciones567.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801625" y="489101"/>
            <a:ext cx="2684527" cy="2723210"/>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6948865" y="3905518"/>
            <a:ext cx="3618963" cy="1200329"/>
          </a:xfrm>
          <a:prstGeom prst="rect">
            <a:avLst/>
          </a:prstGeom>
          <a:noFill/>
        </p:spPr>
        <p:txBody>
          <a:bodyPr wrap="square" rtlCol="0">
            <a:spAutoFit/>
          </a:bodyPr>
          <a:lstStyle/>
          <a:p>
            <a:r>
              <a:rPr lang="es-PE" b="1" dirty="0" smtClean="0">
                <a:solidFill>
                  <a:srgbClr val="FFFF00"/>
                </a:solidFill>
                <a:latin typeface="Monotype Corsiva" panose="03010101010201010101" pitchFamily="66" charset="0"/>
              </a:rPr>
              <a:t>Diseño       : Amore</a:t>
            </a:r>
          </a:p>
          <a:p>
            <a:r>
              <a:rPr lang="es-PE" b="1" dirty="0" smtClean="0">
                <a:solidFill>
                  <a:srgbClr val="FFFF00"/>
                </a:solidFill>
                <a:latin typeface="Monotype Corsiva" panose="03010101010201010101" pitchFamily="66" charset="0"/>
              </a:rPr>
              <a:t>Tema         : AÑO  NUEVO 2017</a:t>
            </a:r>
          </a:p>
          <a:p>
            <a:r>
              <a:rPr lang="es-PE" b="1" dirty="0" smtClean="0">
                <a:solidFill>
                  <a:srgbClr val="FFFF00"/>
                </a:solidFill>
                <a:latin typeface="Monotype Corsiva" panose="03010101010201010101" pitchFamily="66" charset="0"/>
              </a:rPr>
              <a:t>Música     : Feliz Año 2017</a:t>
            </a:r>
          </a:p>
          <a:p>
            <a:endParaRPr lang="es-PE" b="1" dirty="0">
              <a:solidFill>
                <a:srgbClr val="FFFF00"/>
              </a:solidFill>
              <a:latin typeface="Monotype Corsiva" panose="03010101010201010101" pitchFamily="66" charset="0"/>
            </a:endParaRPr>
          </a:p>
        </p:txBody>
      </p:sp>
      <p:grpSp>
        <p:nvGrpSpPr>
          <p:cNvPr id="7" name="Grupo 6"/>
          <p:cNvGrpSpPr/>
          <p:nvPr/>
        </p:nvGrpSpPr>
        <p:grpSpPr>
          <a:xfrm>
            <a:off x="11410681" y="5911403"/>
            <a:ext cx="781317" cy="936818"/>
            <a:chOff x="4771145" y="4689809"/>
            <a:chExt cx="1381680" cy="1006379"/>
          </a:xfrm>
        </p:grpSpPr>
        <p:pic>
          <p:nvPicPr>
            <p:cNvPr id="8" name="Picture 4" descr="https://isabelgaviota.files.wordpress.com/2011/02/000w054r0td.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71145" y="4689809"/>
              <a:ext cx="1381680" cy="1006379"/>
            </a:xfrm>
            <a:prstGeom prst="rect">
              <a:avLst/>
            </a:prstGeom>
            <a:noFill/>
            <a:extLst>
              <a:ext uri="{909E8E84-426E-40DD-AFC4-6F175D3DCCD1}">
                <a14:hiddenFill xmlns:a14="http://schemas.microsoft.com/office/drawing/2010/main">
                  <a:solidFill>
                    <a:srgbClr val="FFFFFF"/>
                  </a:solidFill>
                </a14:hiddenFill>
              </a:ext>
            </a:extLst>
          </p:spPr>
        </p:pic>
        <p:sp>
          <p:nvSpPr>
            <p:cNvPr id="9" name="CuadroTexto 8"/>
            <p:cNvSpPr txBox="1"/>
            <p:nvPr/>
          </p:nvSpPr>
          <p:spPr>
            <a:xfrm rot="937010">
              <a:off x="4814459" y="4785433"/>
              <a:ext cx="1266506" cy="429819"/>
            </a:xfrm>
            <a:prstGeom prst="rect">
              <a:avLst/>
            </a:prstGeom>
            <a:noFill/>
          </p:spPr>
          <p:txBody>
            <a:bodyPr wrap="square" rtlCol="0">
              <a:spAutoFit/>
            </a:bodyPr>
            <a:lstStyle/>
            <a:p>
              <a:r>
                <a:rPr lang="es-ES" sz="1600" b="1" dirty="0" smtClean="0">
                  <a:solidFill>
                    <a:srgbClr val="0000FF"/>
                  </a:solidFill>
                  <a:latin typeface="Monotype Corsiva" panose="03010101010201010101" pitchFamily="66" charset="0"/>
                </a:rPr>
                <a:t>Amor</a:t>
              </a:r>
              <a:r>
                <a:rPr lang="es-ES" sz="2000" b="1" dirty="0" smtClean="0">
                  <a:solidFill>
                    <a:srgbClr val="0000FF"/>
                  </a:solidFill>
                  <a:latin typeface="Monotype Corsiva" panose="03010101010201010101" pitchFamily="66" charset="0"/>
                </a:rPr>
                <a:t>e</a:t>
              </a:r>
              <a:endParaRPr lang="es-ES" sz="2000" b="1" dirty="0">
                <a:solidFill>
                  <a:srgbClr val="0000FF"/>
                </a:solidFill>
                <a:latin typeface="Monotype Corsiva" panose="03010101010201010101" pitchFamily="66" charset="0"/>
              </a:endParaRPr>
            </a:p>
          </p:txBody>
        </p:sp>
      </p:grpSp>
      <p:pic>
        <p:nvPicPr>
          <p:cNvPr id="10" name="Picture 4" descr="http://gifgifs.com/animations/names/y/yolanda/yolanda-855195.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800045" y="5383370"/>
            <a:ext cx="2575775" cy="101237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C:\Documents and Settings\Servidor\Mis documentos\besos-mariposa-labios-gif.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0608" y="51515"/>
            <a:ext cx="1087963" cy="1278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descr="Imagen relacionada"/>
          <p:cNvPicPr>
            <a:picLocks noChangeAspect="1" noChangeArrowheads="1"/>
          </p:cNvPicPr>
          <p:nvPr/>
        </p:nvPicPr>
        <p:blipFill rotWithShape="1">
          <a:blip r:embed="rId7">
            <a:clrChange>
              <a:clrFrom>
                <a:srgbClr val="020202"/>
              </a:clrFrom>
              <a:clrTo>
                <a:srgbClr val="020202">
                  <a:alpha val="0"/>
                </a:srgbClr>
              </a:clrTo>
            </a:clrChange>
            <a:extLst>
              <a:ext uri="{28A0092B-C50C-407E-A947-70E740481C1C}">
                <a14:useLocalDpi xmlns:a14="http://schemas.microsoft.com/office/drawing/2010/main" val="0"/>
              </a:ext>
            </a:extLst>
          </a:blip>
          <a:srcRect t="2983" r="1701"/>
          <a:stretch/>
        </p:blipFill>
        <p:spPr bwMode="auto">
          <a:xfrm>
            <a:off x="668650" y="1773454"/>
            <a:ext cx="5387276" cy="5013483"/>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1032" name="Picture 8" descr="Resultado de imagen para fondos para año nuevo"/>
          <p:cNvPicPr>
            <a:picLocks noChangeAspect="1" noChangeArrowheads="1"/>
          </p:cNvPicPr>
          <p:nvPr/>
        </p:nvPicPr>
        <p:blipFill rotWithShape="1">
          <a:blip r:embed="rId8">
            <a:extLst>
              <a:ext uri="{28A0092B-C50C-407E-A947-70E740481C1C}">
                <a14:useLocalDpi xmlns:a14="http://schemas.microsoft.com/office/drawing/2010/main" val="0"/>
              </a:ext>
            </a:extLst>
          </a:blip>
          <a:srcRect r="6096" b="16845"/>
          <a:stretch/>
        </p:blipFill>
        <p:spPr bwMode="auto">
          <a:xfrm>
            <a:off x="9046353" y="154546"/>
            <a:ext cx="2177220" cy="19280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5" name="Picture 8" descr="Resultado de imagen para fondos para año nuevo"/>
          <p:cNvPicPr>
            <a:picLocks noChangeAspect="1" noChangeArrowheads="1"/>
          </p:cNvPicPr>
          <p:nvPr/>
        </p:nvPicPr>
        <p:blipFill rotWithShape="1">
          <a:blip r:embed="rId8">
            <a:extLst>
              <a:ext uri="{28A0092B-C50C-407E-A947-70E740481C1C}">
                <a14:useLocalDpi xmlns:a14="http://schemas.microsoft.com/office/drawing/2010/main" val="0"/>
              </a:ext>
            </a:extLst>
          </a:blip>
          <a:srcRect r="6096" b="16845"/>
          <a:stretch/>
        </p:blipFill>
        <p:spPr bwMode="auto">
          <a:xfrm>
            <a:off x="10039419" y="2007502"/>
            <a:ext cx="2177220" cy="19280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4" name="Picture 10" descr="Resultado de imagen para fondos para año nuevo"/>
          <p:cNvPicPr>
            <a:picLocks noChangeAspect="1" noChangeArrowheads="1"/>
          </p:cNvPicPr>
          <p:nvPr/>
        </p:nvPicPr>
        <p:blipFill rotWithShape="1">
          <a:blip r:embed="rId9">
            <a:extLst>
              <a:ext uri="{28A0092B-C50C-407E-A947-70E740481C1C}">
                <a14:useLocalDpi xmlns:a14="http://schemas.microsoft.com/office/drawing/2010/main" val="0"/>
              </a:ext>
            </a:extLst>
          </a:blip>
          <a:srcRect t="34145"/>
          <a:stretch/>
        </p:blipFill>
        <p:spPr bwMode="auto">
          <a:xfrm>
            <a:off x="1448571" y="154546"/>
            <a:ext cx="4352963" cy="161890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7" name="Picture 8" descr="Resultado de imagen para fondos para año nuevo"/>
          <p:cNvPicPr>
            <a:picLocks noChangeAspect="1" noChangeArrowheads="1"/>
          </p:cNvPicPr>
          <p:nvPr/>
        </p:nvPicPr>
        <p:blipFill rotWithShape="1">
          <a:blip r:embed="rId8">
            <a:extLst>
              <a:ext uri="{28A0092B-C50C-407E-A947-70E740481C1C}">
                <a14:useLocalDpi xmlns:a14="http://schemas.microsoft.com/office/drawing/2010/main" val="0"/>
              </a:ext>
            </a:extLst>
          </a:blip>
          <a:srcRect r="6096" b="16845"/>
          <a:stretch/>
        </p:blipFill>
        <p:spPr bwMode="auto">
          <a:xfrm>
            <a:off x="10139245" y="3772350"/>
            <a:ext cx="2177220" cy="19280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Marcador de fecha 1"/>
          <p:cNvSpPr>
            <a:spLocks noGrp="1"/>
          </p:cNvSpPr>
          <p:nvPr>
            <p:ph type="dt" sz="half" idx="10"/>
          </p:nvPr>
        </p:nvSpPr>
        <p:spPr>
          <a:xfrm>
            <a:off x="360608" y="6213181"/>
            <a:ext cx="2743200" cy="365125"/>
          </a:xfrm>
        </p:spPr>
        <p:txBody>
          <a:bodyPr/>
          <a:lstStyle/>
          <a:p>
            <a:fld id="{39AF59FB-B023-4444-8F66-798875440A1F}" type="datetime1">
              <a:rPr lang="es-PE" sz="1800" b="1" smtClean="0">
                <a:solidFill>
                  <a:srgbClr val="FFFF00"/>
                </a:solidFill>
                <a:latin typeface="Monotype Corsiva" panose="03010101010201010101" pitchFamily="66" charset="0"/>
              </a:rPr>
              <a:t>31/12/2016</a:t>
            </a:fld>
            <a:endParaRPr lang="es-PE" sz="1800" b="1" dirty="0">
              <a:solidFill>
                <a:srgbClr val="FFFF00"/>
              </a:solidFill>
              <a:latin typeface="Monotype Corsiva" panose="03010101010201010101" pitchFamily="66" charset="0"/>
            </a:endParaRPr>
          </a:p>
        </p:txBody>
      </p:sp>
    </p:spTree>
    <p:extLst>
      <p:ext uri="{BB962C8B-B14F-4D97-AF65-F5344CB8AC3E}">
        <p14:creationId xmlns:p14="http://schemas.microsoft.com/office/powerpoint/2010/main" val="18624352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1032"/>
                                        </p:tgtEl>
                                        <p:attrNameLst>
                                          <p:attrName>style.visibility</p:attrName>
                                        </p:attrNameLst>
                                      </p:cBhvr>
                                      <p:to>
                                        <p:strVal val="visible"/>
                                      </p:to>
                                    </p:set>
                                    <p:anim calcmode="lin" valueType="num">
                                      <p:cBhvr>
                                        <p:cTn id="7" dur="5000" fill="hold"/>
                                        <p:tgtEl>
                                          <p:spTgt spid="1032"/>
                                        </p:tgtEl>
                                        <p:attrNameLst>
                                          <p:attrName>ppt_w</p:attrName>
                                        </p:attrNameLst>
                                      </p:cBhvr>
                                      <p:tavLst>
                                        <p:tav tm="0" fmla="#ppt_w*sin(2.5*pi*$)">
                                          <p:val>
                                            <p:fltVal val="0"/>
                                          </p:val>
                                        </p:tav>
                                        <p:tav tm="100000">
                                          <p:val>
                                            <p:fltVal val="1"/>
                                          </p:val>
                                        </p:tav>
                                      </p:tavLst>
                                    </p:anim>
                                    <p:anim calcmode="lin" valueType="num">
                                      <p:cBhvr>
                                        <p:cTn id="8" dur="5000" fill="hold"/>
                                        <p:tgtEl>
                                          <p:spTgt spid="1032"/>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0" fill="hold"/>
                                        <p:tgtEl>
                                          <p:spTgt spid="15"/>
                                        </p:tgtEl>
                                        <p:attrNameLst>
                                          <p:attrName>ppt_w</p:attrName>
                                        </p:attrNameLst>
                                      </p:cBhvr>
                                      <p:tavLst>
                                        <p:tav tm="0" fmla="#ppt_w*sin(2.5*pi*$)">
                                          <p:val>
                                            <p:fltVal val="0"/>
                                          </p:val>
                                        </p:tav>
                                        <p:tav tm="100000">
                                          <p:val>
                                            <p:fltVal val="1"/>
                                          </p:val>
                                        </p:tav>
                                      </p:tavLst>
                                    </p:anim>
                                    <p:anim calcmode="lin" valueType="num">
                                      <p:cBhvr>
                                        <p:cTn id="12" dur="5000" fill="hold"/>
                                        <p:tgtEl>
                                          <p:spTgt spid="15"/>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0" fill="hold"/>
                                        <p:tgtEl>
                                          <p:spTgt spid="17"/>
                                        </p:tgtEl>
                                        <p:attrNameLst>
                                          <p:attrName>ppt_w</p:attrName>
                                        </p:attrNameLst>
                                      </p:cBhvr>
                                      <p:tavLst>
                                        <p:tav tm="0" fmla="#ppt_w*sin(2.5*pi*$)">
                                          <p:val>
                                            <p:fltVal val="0"/>
                                          </p:val>
                                        </p:tav>
                                        <p:tav tm="100000">
                                          <p:val>
                                            <p:fltVal val="1"/>
                                          </p:val>
                                        </p:tav>
                                      </p:tavLst>
                                    </p:anim>
                                    <p:anim calcmode="lin" valueType="num">
                                      <p:cBhvr>
                                        <p:cTn id="16" dur="5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PE">
              <a:solidFill>
                <a:srgbClr val="000000"/>
              </a:solidFill>
            </a:endParaRPr>
          </a:p>
        </p:txBody>
      </p:sp>
      <p:sp>
        <p:nvSpPr>
          <p:cNvPr id="205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pPr>
            <a:endParaRPr lang="es-PE">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sz="6000" b="1" dirty="0">
                <a:solidFill>
                  <a:srgbClr val="000000"/>
                </a:solidFill>
                <a:latin typeface="Kristen ITC" panose="03050502040202030202" pitchFamily="66" charset="0"/>
              </a:rPr>
              <a:t>¿Te ha gustado?</a:t>
            </a:r>
            <a:r>
              <a:rPr lang="es-ES" sz="4800" dirty="0">
                <a:solidFill>
                  <a:srgbClr val="000000"/>
                </a:solidFill>
                <a:latin typeface="Kristen ITC" panose="03050502040202030202" pitchFamily="66" charset="0"/>
              </a:rPr>
              <a:t> </a:t>
            </a:r>
            <a:br>
              <a:rPr lang="es-ES" sz="4800" dirty="0">
                <a:solidFill>
                  <a:srgbClr val="000000"/>
                </a:solidFill>
                <a:latin typeface="Kristen ITC" panose="03050502040202030202" pitchFamily="66" charset="0"/>
              </a:rPr>
            </a:br>
            <a:r>
              <a:rPr lang="es-ES" sz="4400" dirty="0">
                <a:solidFill>
                  <a:srgbClr val="000000"/>
                </a:solidFill>
                <a:latin typeface="Kristen ITC" panose="03050502040202030202" pitchFamily="66" charset="0"/>
              </a:rPr>
              <a:t>Puedes ver más entrando </a:t>
            </a:r>
            <a:br>
              <a:rPr lang="es-ES" sz="4400" dirty="0">
                <a:solidFill>
                  <a:srgbClr val="000000"/>
                </a:solidFill>
                <a:latin typeface="Kristen ITC" panose="03050502040202030202" pitchFamily="66" charset="0"/>
              </a:rPr>
            </a:br>
            <a:r>
              <a:rPr lang="es-ES" sz="4400" b="1" dirty="0">
                <a:solidFill>
                  <a:srgbClr val="40F903"/>
                </a:solidFill>
                <a:latin typeface="Kristen ITC" panose="03050502040202030202" pitchFamily="66" charset="0"/>
                <a:hlinkClick r:id="rId2"/>
              </a:rPr>
              <a:t>Aquí</a:t>
            </a:r>
            <a:endParaRPr lang="es-ES" sz="4400" b="1" dirty="0">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fade thruBlk="1"/>
  </p:transition>
  <p:timing>
    <p:tnLst>
      <p:par>
        <p:cTn id="1" dur="indefinite" restart="never" nodeType="tmRoot"/>
      </p:par>
    </p:tnLst>
  </p:timing>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568</TotalTime>
  <Words>237</Words>
  <Application>Microsoft Office PowerPoint</Application>
  <PresentationFormat>Panorámica</PresentationFormat>
  <Paragraphs>27</Paragraphs>
  <Slides>11</Slides>
  <Notes>1</Notes>
  <HiddenSlides>0</HiddenSlides>
  <MMClips>0</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11</vt:i4>
      </vt:variant>
    </vt:vector>
  </HeadingPairs>
  <TitlesOfParts>
    <vt:vector size="20" baseType="lpstr">
      <vt:lpstr>Arial</vt:lpstr>
      <vt:lpstr>Calibri</vt:lpstr>
      <vt:lpstr>Calibri Light</vt:lpstr>
      <vt:lpstr>Kristen ITC</vt:lpstr>
      <vt:lpstr>Matura MT Script Capitals</vt:lpstr>
      <vt:lpstr>Monotype Corsiva</vt:lpstr>
      <vt:lpstr>Office Theme</vt:lpstr>
      <vt:lpstr>Diseño predeterminado</vt:lpstr>
      <vt:lpstr>1_Office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Servidor</cp:lastModifiedBy>
  <cp:revision>51</cp:revision>
  <dcterms:created xsi:type="dcterms:W3CDTF">2016-12-29T22:06:52Z</dcterms:created>
  <dcterms:modified xsi:type="dcterms:W3CDTF">2016-12-31T15:54:06Z</dcterms:modified>
</cp:coreProperties>
</file>