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70" r:id="rId3"/>
    <p:sldId id="277" r:id="rId4"/>
    <p:sldId id="256" r:id="rId5"/>
    <p:sldId id="257" r:id="rId6"/>
    <p:sldId id="258" r:id="rId7"/>
    <p:sldId id="260" r:id="rId8"/>
    <p:sldId id="278" r:id="rId9"/>
    <p:sldId id="262" r:id="rId10"/>
    <p:sldId id="275" r:id="rId11"/>
    <p:sldId id="261" r:id="rId12"/>
    <p:sldId id="259" r:id="rId13"/>
    <p:sldId id="263" r:id="rId14"/>
    <p:sldId id="264" r:id="rId15"/>
    <p:sldId id="266" r:id="rId16"/>
    <p:sldId id="271" r:id="rId17"/>
    <p:sldId id="267" r:id="rId18"/>
    <p:sldId id="269" r:id="rId19"/>
    <p:sldId id="268" r:id="rId20"/>
    <p:sldId id="280" r:id="rId21"/>
    <p:sldId id="276" r:id="rId22"/>
    <p:sldId id="281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hNxY0CNAjLy8IIsPLM3pQ" hashData="bML1ma8OcaAcSDJE3SyFOZqoFL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 autoAdjust="0"/>
    <p:restoredTop sz="94712" autoAdjust="0"/>
  </p:normalViewPr>
  <p:slideViewPr>
    <p:cSldViewPr>
      <p:cViewPr>
        <p:scale>
          <a:sx n="70" d="100"/>
          <a:sy n="70" d="100"/>
        </p:scale>
        <p:origin x="-1380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77C4CD-4E27-428A-B13F-6862259439F1}" type="datetimeFigureOut">
              <a:rPr lang="es-ES" smtClean="0"/>
              <a:pPr/>
              <a:t>27/12/2017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73FC7D-8908-45EC-9339-CDD1095C11A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73FC7D-8908-45EC-9339-CDD1095C11AF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73FC7D-8908-45EC-9339-CDD1095C11AF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27/12/2017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27/12/2017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27/12/2017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27/12/2017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27/12/2017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27/12/2017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27/12/2017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27/12/2017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27/12/2017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27/12/2017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06EF61-19C9-4819-B466-5402C3884EB6}" type="datetimeFigureOut">
              <a:rPr lang="es-ES" smtClean="0"/>
              <a:pPr/>
              <a:t>27/12/2017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5000">
    <p:checke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06EF61-19C9-4819-B466-5402C3884EB6}" type="datetimeFigureOut">
              <a:rPr lang="es-ES" smtClean="0"/>
              <a:pPr/>
              <a:t>27/12/2017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4E5C1-D607-4E42-B34D-AA1BB4FB7A0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5000">
    <p:checke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4.gif"/><Relationship Id="rId4" Type="http://schemas.openxmlformats.org/officeDocument/2006/relationships/image" Target="../media/image1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1" y="5533246"/>
            <a:ext cx="714379" cy="87709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142976" y="6072206"/>
            <a:ext cx="17142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5" name="Picture 2" descr="feliz año nuevo 2018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Dell\Escritorio\ib1eHhi6GYwzX3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428604"/>
            <a:ext cx="1829481" cy="1018474"/>
          </a:xfrm>
          <a:prstGeom prst="rect">
            <a:avLst/>
          </a:prstGeom>
          <a:noFill/>
        </p:spPr>
      </p:pic>
      <p:pic>
        <p:nvPicPr>
          <p:cNvPr id="7" name="Picture 2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5643578"/>
            <a:ext cx="678800" cy="78581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8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5643570" y="5214950"/>
            <a:ext cx="2286016" cy="35719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8">
            <a:duotone>
              <a:schemeClr val="accent2">
                <a:shade val="45000"/>
                <a:satMod val="135000"/>
              </a:schemeClr>
              <a:prstClr val="white"/>
            </a:duotone>
            <a:lum bright="-29000" contrast="98000"/>
          </a:blip>
          <a:srcRect/>
          <a:stretch>
            <a:fillRect/>
          </a:stretch>
        </p:blipFill>
        <p:spPr bwMode="auto">
          <a:xfrm>
            <a:off x="1428728" y="5572140"/>
            <a:ext cx="2008837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checker dir="vert"/>
    <p:sndAc>
      <p:stSnd loop="1">
        <p:snd r:embed="rId2" name="aÑo nuevo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cuments and Settings\Dell\Escritorio\Nochevieja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4826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1560" y="692696"/>
            <a:ext cx="49936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5400" b="1" cap="none" spc="50" dirty="0" smtClean="0">
                <a:ln w="11430"/>
                <a:solidFill>
                  <a:srgbClr val="0000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FELIZ AÑO 2.018</a:t>
            </a:r>
            <a:endParaRPr lang="es-ES" sz="5400" b="1" cap="none" spc="50" dirty="0">
              <a:ln w="11430"/>
              <a:solidFill>
                <a:srgbClr val="0000FF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9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n-de-feliz-ao-nuevo-2013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000156"/>
            <a:ext cx="9144000" cy="785815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71472" y="5286388"/>
            <a:ext cx="80724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Un año nuevo más, ¿quién olvida al año que terminó? Al año viejo nadie lo olvida por que estuvo lleno de acontecimientos muy importantes y muy tristes</a:t>
            </a:r>
            <a:r>
              <a:rPr lang="es-ES" sz="2400" b="1" i="1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400" i="1" dirty="0"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" name="Picture 2" descr="C:\Documents and Settings\Dell\Escritorio\ib1eHhi6GYwzX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52"/>
            <a:ext cx="2771775" cy="1543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00034" y="5473005"/>
            <a:ext cx="80010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Cada </a:t>
            </a:r>
            <a:r>
              <a:rPr lang="es-ES" sz="2400" b="1" i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año nuevo solo recordamos que no cumplimos lo que prometimos hacer durante el nuevo año y una vez más nos comprometemos a “cumplirlo</a:t>
            </a:r>
            <a:r>
              <a:rPr lang="es-ES" sz="2400" b="1" i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”.</a:t>
            </a:r>
            <a:endParaRPr lang="es-ES" sz="2400" i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0482" name="Picture 2" descr="FELIZ AÑO NUEVO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35782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143768" y="5000636"/>
            <a:ext cx="1643074" cy="3428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28596" y="5143512"/>
            <a:ext cx="84296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Yo </a:t>
            </a:r>
            <a:r>
              <a:rPr lang="es-ES" sz="2400" b="1" i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siento que más que hacer “dietas” piensa que no se trata de bajar o subir de peso, más que “comprometernos” a dejar de hacer ciertas cosas que sabemos de antemano que no es tan fácil dejar de </a:t>
            </a:r>
            <a:r>
              <a:rPr lang="es-ES" sz="2400" b="1" i="1" dirty="0" smtClean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hacer.</a:t>
            </a:r>
            <a:endParaRPr lang="es-ES" sz="2400" i="1" dirty="0">
              <a:solidFill>
                <a:srgbClr val="FF0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9458" name="Picture 2" descr="FELIZ AÑO NUEVO TODONAVIDAD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0"/>
            <a:ext cx="7620000" cy="507207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checke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28596" y="5357826"/>
            <a:ext cx="82868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 </a:t>
            </a:r>
            <a:r>
              <a:rPr lang="es-ES" sz="2000" b="1" i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cada año tengamos que subir un “peldaño”, no bajarlo, pensemos cómo podemos darle solución al problema de las personas que padecen de hambruna, pidamos y roguemos para que la solución de los problemas y las diferencias que existen entre las naciones no tenga que ser con la </a:t>
            </a:r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guerra. </a:t>
            </a:r>
            <a:endParaRPr lang="es-ES" sz="2000" i="1" dirty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8434" name="Picture 2" descr="Resultado de imagen de feliz 2018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14290"/>
            <a:ext cx="6429420" cy="482206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2000"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2908" y="-17464"/>
            <a:ext cx="9304371" cy="730411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215074" y="1357298"/>
            <a:ext cx="2714644" cy="5262979"/>
          </a:xfrm>
          <a:prstGeom prst="rect">
            <a:avLst/>
          </a:prstGeom>
          <a:solidFill>
            <a:srgbClr val="FFFF00">
              <a:alpha val="45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Pidamos para que nuestros hermanos que son médicos y científicos encuentren la cura lo más pronto posible para las nuevas enfermedades que día con día aparecen en el mundo y que están matando a la raza humana.</a:t>
            </a:r>
            <a:endParaRPr lang="es-ES" sz="2400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4919008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Roguemos </a:t>
            </a:r>
            <a:r>
              <a:rPr lang="es-ES" sz="2000" b="1" i="1" dirty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por los niños que son víctimas de maltrato, abuso sexual y del abandono.</a:t>
            </a:r>
            <a:endParaRPr lang="es-ES" sz="2000" i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es-ES" sz="2000" b="1" i="1" dirty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Pidamos también por quienes nos gobiernan, por los diputados y por los senadores que su cargo que tienen estén conscientes de que no es para medir poderes, si fueron elegidos es para que nos ayuden a mejorar y sobre todo no olviden que nos representan a cada uno de nosotros, así que ojalá que ya no piensen únicamente en ellos </a:t>
            </a:r>
            <a:r>
              <a:rPr lang="es-ES" sz="2000" b="1" i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mismos.</a:t>
            </a:r>
            <a:endParaRPr lang="es-ES" sz="2000" i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5362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0"/>
            <a:ext cx="6786578" cy="48690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3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Escritorio\an017[2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Dell\Escritorio\ib1eHhi6GYwzX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32656"/>
            <a:ext cx="2771775" cy="1543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500034" y="5000636"/>
            <a:ext cx="828677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Colaboremos </a:t>
            </a:r>
            <a:r>
              <a:rPr lang="es-ES" sz="2000" b="1" i="1" dirty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para que la delincuencia y el narcotráfico se combata conforme a derecho, pidamos por los que están en los reclusorios del mundo para que se regeneren y sean personas de bien lo más pronto posible, pidamos y roguemos por los ancianos del mundo que son las personas que más experiencia tienen de la vida y escuchemos sus palabras</a:t>
            </a:r>
            <a:r>
              <a:rPr lang="es-ES" sz="2000" b="1" i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4338" name="Picture 2" descr="Imagen relaciona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3" y="0"/>
            <a:ext cx="7412325" cy="492919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428596" y="5500702"/>
            <a:ext cx="821533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Lo </a:t>
            </a:r>
            <a:r>
              <a:rPr lang="es-ES" sz="2000" b="1" i="1" dirty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IMPORTANTE es que cada año seamos mejores seres humanos, más humildes, más tratables con los demás, que las metas que nos propongamos sean alcanzables para que cada año la superemos</a:t>
            </a:r>
            <a:r>
              <a:rPr lang="es-ES" sz="2000" b="1" i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314" name="AutoShape 2" descr="Resultado de imagen de personas celebrando año nuev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3316" name="AutoShape 4" descr="Resultado de imagen de personas celebrando año nuev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3317" name="Picture 5" descr="C:\Documents and Settings\Jose Luis\Escritorio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2863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s-media-cache-ak0.pinimg.com/originals/c2/48/fb/c248fbc27c30e86635cd8679bb8534c0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00098" y="0"/>
            <a:ext cx="9644098" cy="735809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5786454"/>
            <a:ext cx="80724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Midiendo </a:t>
            </a:r>
            <a:r>
              <a:rPr lang="es-ES" sz="2400" b="1" i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quién tiene más poder por que los únicos perjudicados somos cada uno de los que vivimos en este País</a:t>
            </a:r>
            <a:r>
              <a:rPr lang="es-ES" sz="2400" b="1" i="1" dirty="0" smtClean="0"/>
              <a:t>.</a:t>
            </a:r>
            <a:endParaRPr lang="es-ES" sz="2400" i="1" dirty="0"/>
          </a:p>
        </p:txBody>
      </p:sp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5500702"/>
            <a:ext cx="90011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Colaboremos </a:t>
            </a:r>
            <a:r>
              <a:rPr lang="es-ES" sz="2400" b="1" i="1" dirty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para que en el mundo prevalezca la paz, eliminemos los odios, las venganzas, las mentiras, las infidelidades y hagamos que reine el RESPETO mundial</a:t>
            </a:r>
            <a:r>
              <a:rPr lang="es-ES" sz="2400" b="1" i="1" dirty="0" smtClean="0">
                <a:solidFill>
                  <a:srgbClr val="0000FF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400" i="1" dirty="0">
              <a:solidFill>
                <a:srgbClr val="0000FF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10242" name="Picture 2" descr="C:\Documents and Settings\Jose Luis\Escritorio\fin_de_an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3578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data.whicdn.com/images/20203902/New-Year-Champagne-Greetings-2011-2012_large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6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14282" y="5657671"/>
            <a:ext cx="85725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Recuerda </a:t>
            </a:r>
            <a:r>
              <a:rPr lang="es-ES" sz="2400" b="1" i="1" dirty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que un barco que se encuentra en altamar para que no naufrague, todos los que se encuentran tienen que trabajar en equipo y organizadamente</a:t>
            </a:r>
            <a:r>
              <a:rPr lang="es-ES" sz="2000" b="1" i="1" dirty="0" smtClean="0"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i907.photobucket.com/albums/ac271/nekanemalaga/NAVIDAD/a-o-nuevo-dorado-_imagesia-com_4hn3.gif~original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0119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-media-cache-ak0.pinimg.com/originals/96/82/aa/9682aa544c44a0dce96651a1d8703fe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572296" cy="688215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928662" y="5143512"/>
            <a:ext cx="3714776" cy="1323439"/>
          </a:xfrm>
          <a:prstGeom prst="rect">
            <a:avLst/>
          </a:prstGeom>
          <a:solidFill>
            <a:srgbClr val="FFFF00">
              <a:alpha val="35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Piensa </a:t>
            </a:r>
            <a:r>
              <a:rPr lang="es-ES" sz="2000" b="1" i="1" dirty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y te recuerdo que nuestro “barco” es nuestro mundo y en el habitamos cada uno de nosotros que somos seres humanos</a:t>
            </a:r>
            <a:r>
              <a:rPr lang="es-ES" sz="2000" b="1" i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" name="Picture 2" descr="https://s-media-cache-ak0.pinimg.com/originals/96/82/aa/9682aa544c44a0dce96651a1d8703fe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500826" y="-24156"/>
            <a:ext cx="6215106" cy="68821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4.bp.blogspot.com/-j6O9kOZNK_s/U_gcepinc8I/AAAAAAAACUY/4XZF-7yUXfI/s1600/frases%2Brom%C3%A1nticas%2Bde%2Bamor%2B2015%2B-%2B2016%2B%2B(1)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6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28596" y="5286388"/>
            <a:ext cx="792961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Así </a:t>
            </a:r>
            <a:r>
              <a:rPr lang="es-ES" sz="2000" b="1" i="1" dirty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como un barco en altamar que está solo y los marineros son los responsables de que ese barco siga a flote, de la misma manera nuestro planeta está en el Universo solo y los seres humanos somos los responsables que siga existiendo</a:t>
            </a:r>
            <a:r>
              <a:rPr lang="es-ES" sz="2000" b="1" i="1" dirty="0" smtClean="0"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.</a:t>
            </a:r>
            <a:endParaRPr lang="es-ES" sz="2000" i="1" dirty="0"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5" name="Picture 2" descr="C:\Documents and Settings\Dell\Escritorio\ib1eHhi6GYwzX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65325">
            <a:off x="467544" y="332656"/>
            <a:ext cx="2771775" cy="1543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000">
    <p:checke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Jose Luis\Escritorio\postales-de-muñecos-de-nieve-para-Navidad-snowman-pictures-for-christmas (19)-TWINKL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1181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42844" y="357166"/>
            <a:ext cx="257176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Siento </a:t>
            </a:r>
            <a:r>
              <a:rPr lang="es-ES" sz="2400" b="1" i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que de ésta forma es como debemos desearnos feliz inicio de Año Nuevo.</a:t>
            </a:r>
            <a:endParaRPr lang="es-ES" sz="2400" i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es-ES" sz="2400" b="1" i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¡Feliz Año Nuevo!</a:t>
            </a:r>
            <a:endParaRPr lang="es-ES" sz="2400" i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15000">
    <p:checke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Documents and Settings\Jose Luis\Escritorio\GIF-imagenes-de-Feliz-201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43776"/>
          </a:xfrm>
          <a:prstGeom prst="rect">
            <a:avLst/>
          </a:prstGeom>
          <a:noFill/>
        </p:spPr>
      </p:pic>
      <p:pic>
        <p:nvPicPr>
          <p:cNvPr id="3" name="Picture 2" descr="C:\Documents and Settings\Jose Luis\Escritorio\Feliz-año-nuevo-2018-gif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28627" y="0"/>
            <a:ext cx="9372627" cy="7286652"/>
          </a:xfrm>
          <a:prstGeom prst="rect">
            <a:avLst/>
          </a:prstGeom>
          <a:noFill/>
        </p:spPr>
      </p:pic>
      <p:sp>
        <p:nvSpPr>
          <p:cNvPr id="5122" name="AutoShape 2" descr="Imagen relaciona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</p:cSld>
  <p:clrMapOvr>
    <a:masterClrMapping/>
  </p:clrMapOvr>
  <p:transition spd="slow" advTm="12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39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979712" y="1700808"/>
            <a:ext cx="4680108" cy="3046970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</a:t>
            </a:r>
            <a:r>
              <a:rPr lang="es-ES" sz="48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Y FELIZ AÑO NUEVO</a:t>
            </a:r>
            <a:endParaRPr lang="es-ES" sz="48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5429264"/>
            <a:ext cx="85725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1" name="Picture 2" descr="C:\Documents and Settings\Dell\Escritorio\ib1eHhi6GYwzX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32656"/>
            <a:ext cx="2771775" cy="1543050"/>
          </a:xfrm>
          <a:prstGeom prst="rect">
            <a:avLst/>
          </a:prstGeom>
          <a:noFill/>
        </p:spPr>
      </p:pic>
      <p:pic>
        <p:nvPicPr>
          <p:cNvPr id="12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2">
                <a:shade val="45000"/>
                <a:satMod val="135000"/>
              </a:schemeClr>
              <a:prstClr val="white"/>
            </a:duotone>
            <a:lum bright="-29000" contrast="98000"/>
          </a:blip>
          <a:srcRect/>
          <a:stretch>
            <a:fillRect/>
          </a:stretch>
        </p:blipFill>
        <p:spPr bwMode="auto">
          <a:xfrm>
            <a:off x="1428728" y="5572140"/>
            <a:ext cx="2008837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1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ELIZ AÑO 201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FELIZ AÑO 2018</Template>
  <TotalTime>1</TotalTime>
  <Words>570</Words>
  <Application>Microsoft Office PowerPoint</Application>
  <PresentationFormat>Presentación en pantalla (4:3)</PresentationFormat>
  <Paragraphs>23</Paragraphs>
  <Slides>21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FELIZ AÑO 2018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2017-12-27T21:34:04Z</dcterms:created>
  <dcterms:modified xsi:type="dcterms:W3CDTF">2017-12-27T21:35:15Z</dcterms:modified>
</cp:coreProperties>
</file>