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330" r:id="rId3"/>
    <p:sldId id="334" r:id="rId4"/>
    <p:sldId id="336" r:id="rId5"/>
    <p:sldId id="337" r:id="rId6"/>
    <p:sldId id="338" r:id="rId7"/>
    <p:sldId id="339" r:id="rId8"/>
    <p:sldId id="324" r:id="rId9"/>
    <p:sldId id="341" r:id="rId10"/>
    <p:sldId id="327" r:id="rId11"/>
    <p:sldId id="326" r:id="rId12"/>
    <p:sldId id="298" r:id="rId13"/>
    <p:sldId id="340" r:id="rId14"/>
    <p:sldId id="342" r:id="rId15"/>
  </p:sldIdLst>
  <p:sldSz cx="10837863" cy="712946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HVpBC9L2WlswTVRky98/A==" hashData="+eRk1PWRELfSaZOfxF5BbW6C5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74" y="-336"/>
      </p:cViewPr>
      <p:guideLst>
        <p:guide orient="horz" pos="2246"/>
        <p:guide pos="341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214755"/>
            <a:ext cx="9212184" cy="15282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040029"/>
            <a:ext cx="7586504" cy="182197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1B73-7E50-4023-8AA0-66BC089868AF}" type="datetimeFigureOut">
              <a:rPr lang="es-ES" smtClean="0"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F0F1-9686-47D9-9104-BEEBB78494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8337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1B73-7E50-4023-8AA0-66BC089868AF}" type="datetimeFigureOut">
              <a:rPr lang="es-ES" smtClean="0"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F0F1-9686-47D9-9104-BEEBB78494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803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B1B73-7E50-4023-8AA0-66BC089868AF}" type="datetimeFigureOut">
              <a:rPr lang="es-ES" smtClean="0"/>
              <a:t>31/12/2015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BF0F1-9686-47D9-9104-BEEBB78494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885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214768"/>
            <a:ext cx="9212184" cy="1528214"/>
          </a:xfrm>
          <a:prstGeom prst="rect">
            <a:avLst/>
          </a:prstGeom>
        </p:spPr>
        <p:txBody>
          <a:bodyPr lIns="102669" tIns="51334" rIns="102669" bIns="5133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040029"/>
            <a:ext cx="7586504" cy="1821974"/>
          </a:xfrm>
          <a:prstGeom prst="rect">
            <a:avLst/>
          </a:prstGeom>
        </p:spPr>
        <p:txBody>
          <a:bodyPr lIns="102669" tIns="51334" rIns="102669" bIns="51334"/>
          <a:lstStyle>
            <a:lvl1pPr marL="0" indent="0" algn="ctr">
              <a:buNone/>
              <a:defRPr/>
            </a:lvl1pPr>
            <a:lvl2pPr marL="513344" indent="0" algn="ctr">
              <a:buNone/>
              <a:defRPr/>
            </a:lvl2pPr>
            <a:lvl3pPr marL="1026688" indent="0" algn="ctr">
              <a:buNone/>
              <a:defRPr/>
            </a:lvl3pPr>
            <a:lvl4pPr marL="1540032" indent="0" algn="ctr">
              <a:buNone/>
              <a:defRPr/>
            </a:lvl4pPr>
            <a:lvl5pPr marL="2053377" indent="0" algn="ctr">
              <a:buNone/>
              <a:defRPr/>
            </a:lvl5pPr>
            <a:lvl6pPr marL="2566721" indent="0" algn="ctr">
              <a:buNone/>
              <a:defRPr/>
            </a:lvl6pPr>
            <a:lvl7pPr marL="3080065" indent="0" algn="ctr">
              <a:buNone/>
              <a:defRPr/>
            </a:lvl7pPr>
            <a:lvl8pPr marL="3593409" indent="0" algn="ctr">
              <a:buNone/>
              <a:defRPr/>
            </a:lvl8pPr>
            <a:lvl9pPr marL="410675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583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3" y="285510"/>
            <a:ext cx="9754077" cy="1188244"/>
          </a:xfrm>
          <a:prstGeom prst="rect">
            <a:avLst/>
          </a:prstGeom>
        </p:spPr>
        <p:txBody>
          <a:bodyPr lIns="102669" tIns="51334" rIns="102669" bIns="5133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1893" y="1663542"/>
            <a:ext cx="9754077" cy="4705117"/>
          </a:xfrm>
          <a:prstGeom prst="rect">
            <a:avLst/>
          </a:prstGeom>
        </p:spPr>
        <p:txBody>
          <a:bodyPr lIns="102669" tIns="51334" rIns="102669" bIns="5133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36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16" y="4581344"/>
            <a:ext cx="9212184" cy="1415992"/>
          </a:xfrm>
          <a:prstGeom prst="rect">
            <a:avLst/>
          </a:prstGeom>
        </p:spPr>
        <p:txBody>
          <a:bodyPr lIns="102669" tIns="51334" rIns="102669" bIns="51334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16" y="3021772"/>
            <a:ext cx="9212184" cy="1559570"/>
          </a:xfrm>
          <a:prstGeom prst="rect">
            <a:avLst/>
          </a:prstGeom>
        </p:spPr>
        <p:txBody>
          <a:bodyPr lIns="102669" tIns="51334" rIns="102669" bIns="51334" anchor="b"/>
          <a:lstStyle>
            <a:lvl1pPr marL="0" indent="0">
              <a:buNone/>
              <a:defRPr sz="2200"/>
            </a:lvl1pPr>
            <a:lvl2pPr marL="513344" indent="0">
              <a:buNone/>
              <a:defRPr sz="2000"/>
            </a:lvl2pPr>
            <a:lvl3pPr marL="1026688" indent="0">
              <a:buNone/>
              <a:defRPr sz="1800"/>
            </a:lvl3pPr>
            <a:lvl4pPr marL="1540032" indent="0">
              <a:buNone/>
              <a:defRPr sz="1600"/>
            </a:lvl4pPr>
            <a:lvl5pPr marL="2053377" indent="0">
              <a:buNone/>
              <a:defRPr sz="1600"/>
            </a:lvl5pPr>
            <a:lvl6pPr marL="2566721" indent="0">
              <a:buNone/>
              <a:defRPr sz="1600"/>
            </a:lvl6pPr>
            <a:lvl7pPr marL="3080065" indent="0">
              <a:buNone/>
              <a:defRPr sz="1600"/>
            </a:lvl7pPr>
            <a:lvl8pPr marL="3593409" indent="0">
              <a:buNone/>
              <a:defRPr sz="1600"/>
            </a:lvl8pPr>
            <a:lvl9pPr marL="4106753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42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3" y="285510"/>
            <a:ext cx="9754077" cy="1188244"/>
          </a:xfrm>
          <a:prstGeom prst="rect">
            <a:avLst/>
          </a:prstGeom>
        </p:spPr>
        <p:txBody>
          <a:bodyPr lIns="102669" tIns="51334" rIns="102669" bIns="5133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3" y="1663542"/>
            <a:ext cx="4786723" cy="4705117"/>
          </a:xfrm>
          <a:prstGeom prst="rect">
            <a:avLst/>
          </a:prstGeom>
        </p:spPr>
        <p:txBody>
          <a:bodyPr lIns="102669" tIns="51334" rIns="102669" bIns="51334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7" y="1663542"/>
            <a:ext cx="4786723" cy="4705117"/>
          </a:xfrm>
          <a:prstGeom prst="rect">
            <a:avLst/>
          </a:prstGeom>
        </p:spPr>
        <p:txBody>
          <a:bodyPr lIns="102669" tIns="51334" rIns="102669" bIns="51334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49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3" y="285510"/>
            <a:ext cx="9754077" cy="1188244"/>
          </a:xfrm>
          <a:prstGeom prst="rect">
            <a:avLst/>
          </a:prstGeom>
        </p:spPr>
        <p:txBody>
          <a:bodyPr lIns="102669" tIns="51334" rIns="102669" bIns="51334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595879"/>
            <a:ext cx="4788605" cy="665088"/>
          </a:xfrm>
          <a:prstGeom prst="rect">
            <a:avLst/>
          </a:prstGeom>
        </p:spPr>
        <p:txBody>
          <a:bodyPr lIns="102669" tIns="51334" rIns="102669" bIns="51334" anchor="b"/>
          <a:lstStyle>
            <a:lvl1pPr marL="0" indent="0">
              <a:buNone/>
              <a:defRPr sz="2700" b="1"/>
            </a:lvl1pPr>
            <a:lvl2pPr marL="513344" indent="0">
              <a:buNone/>
              <a:defRPr sz="2200" b="1"/>
            </a:lvl2pPr>
            <a:lvl3pPr marL="1026688" indent="0">
              <a:buNone/>
              <a:defRPr sz="2000" b="1"/>
            </a:lvl3pPr>
            <a:lvl4pPr marL="1540032" indent="0">
              <a:buNone/>
              <a:defRPr sz="1800" b="1"/>
            </a:lvl4pPr>
            <a:lvl5pPr marL="2053377" indent="0">
              <a:buNone/>
              <a:defRPr sz="1800" b="1"/>
            </a:lvl5pPr>
            <a:lvl6pPr marL="2566721" indent="0">
              <a:buNone/>
              <a:defRPr sz="1800" b="1"/>
            </a:lvl6pPr>
            <a:lvl7pPr marL="3080065" indent="0">
              <a:buNone/>
              <a:defRPr sz="1800" b="1"/>
            </a:lvl7pPr>
            <a:lvl8pPr marL="3593409" indent="0">
              <a:buNone/>
              <a:defRPr sz="1800" b="1"/>
            </a:lvl8pPr>
            <a:lvl9pPr marL="410675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3" y="2260964"/>
            <a:ext cx="4788605" cy="4107693"/>
          </a:xfrm>
          <a:prstGeom prst="rect">
            <a:avLst/>
          </a:prstGeom>
        </p:spPr>
        <p:txBody>
          <a:bodyPr lIns="102669" tIns="51334" rIns="102669" bIns="51334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494" y="1595879"/>
            <a:ext cx="4790486" cy="665088"/>
          </a:xfrm>
          <a:prstGeom prst="rect">
            <a:avLst/>
          </a:prstGeom>
        </p:spPr>
        <p:txBody>
          <a:bodyPr lIns="102669" tIns="51334" rIns="102669" bIns="51334" anchor="b"/>
          <a:lstStyle>
            <a:lvl1pPr marL="0" indent="0">
              <a:buNone/>
              <a:defRPr sz="2700" b="1"/>
            </a:lvl1pPr>
            <a:lvl2pPr marL="513344" indent="0">
              <a:buNone/>
              <a:defRPr sz="2200" b="1"/>
            </a:lvl2pPr>
            <a:lvl3pPr marL="1026688" indent="0">
              <a:buNone/>
              <a:defRPr sz="2000" b="1"/>
            </a:lvl3pPr>
            <a:lvl4pPr marL="1540032" indent="0">
              <a:buNone/>
              <a:defRPr sz="1800" b="1"/>
            </a:lvl4pPr>
            <a:lvl5pPr marL="2053377" indent="0">
              <a:buNone/>
              <a:defRPr sz="1800" b="1"/>
            </a:lvl5pPr>
            <a:lvl6pPr marL="2566721" indent="0">
              <a:buNone/>
              <a:defRPr sz="1800" b="1"/>
            </a:lvl6pPr>
            <a:lvl7pPr marL="3080065" indent="0">
              <a:buNone/>
              <a:defRPr sz="1800" b="1"/>
            </a:lvl7pPr>
            <a:lvl8pPr marL="3593409" indent="0">
              <a:buNone/>
              <a:defRPr sz="1800" b="1"/>
            </a:lvl8pPr>
            <a:lvl9pPr marL="410675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494" y="2260964"/>
            <a:ext cx="4790486" cy="4107693"/>
          </a:xfrm>
          <a:prstGeom prst="rect">
            <a:avLst/>
          </a:prstGeom>
        </p:spPr>
        <p:txBody>
          <a:bodyPr lIns="102669" tIns="51334" rIns="102669" bIns="51334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43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3" y="285510"/>
            <a:ext cx="9754077" cy="1188244"/>
          </a:xfrm>
          <a:prstGeom prst="rect">
            <a:avLst/>
          </a:prstGeom>
        </p:spPr>
        <p:txBody>
          <a:bodyPr lIns="102669" tIns="51334" rIns="102669" bIns="5133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11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916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916" y="283859"/>
            <a:ext cx="3565582" cy="1208049"/>
          </a:xfrm>
          <a:prstGeom prst="rect">
            <a:avLst/>
          </a:prstGeom>
        </p:spPr>
        <p:txBody>
          <a:bodyPr lIns="102669" tIns="51334" rIns="102669" bIns="51334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4" y="283864"/>
            <a:ext cx="6058666" cy="6084799"/>
          </a:xfrm>
          <a:prstGeom prst="rect">
            <a:avLst/>
          </a:prstGeom>
        </p:spPr>
        <p:txBody>
          <a:bodyPr lIns="102669" tIns="51334" rIns="102669" bIns="51334"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916" y="1491912"/>
            <a:ext cx="3565582" cy="4876751"/>
          </a:xfrm>
          <a:prstGeom prst="rect">
            <a:avLst/>
          </a:prstGeom>
        </p:spPr>
        <p:txBody>
          <a:bodyPr lIns="102669" tIns="51334" rIns="102669" bIns="51334"/>
          <a:lstStyle>
            <a:lvl1pPr marL="0" indent="0">
              <a:buNone/>
              <a:defRPr sz="1600"/>
            </a:lvl1pPr>
            <a:lvl2pPr marL="513344" indent="0">
              <a:buNone/>
              <a:defRPr sz="1300"/>
            </a:lvl2pPr>
            <a:lvl3pPr marL="1026688" indent="0">
              <a:buNone/>
              <a:defRPr sz="1100"/>
            </a:lvl3pPr>
            <a:lvl4pPr marL="1540032" indent="0">
              <a:buNone/>
              <a:defRPr sz="1000"/>
            </a:lvl4pPr>
            <a:lvl5pPr marL="2053377" indent="0">
              <a:buNone/>
              <a:defRPr sz="1000"/>
            </a:lvl5pPr>
            <a:lvl6pPr marL="2566721" indent="0">
              <a:buNone/>
              <a:defRPr sz="1000"/>
            </a:lvl6pPr>
            <a:lvl7pPr marL="3080065" indent="0">
              <a:buNone/>
              <a:defRPr sz="1000"/>
            </a:lvl7pPr>
            <a:lvl8pPr marL="3593409" indent="0">
              <a:buNone/>
              <a:defRPr sz="1000"/>
            </a:lvl8pPr>
            <a:lvl9pPr marL="410675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399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297" y="4990624"/>
            <a:ext cx="6502718" cy="589175"/>
          </a:xfrm>
          <a:prstGeom prst="rect">
            <a:avLst/>
          </a:prstGeom>
        </p:spPr>
        <p:txBody>
          <a:bodyPr lIns="102669" tIns="51334" rIns="102669" bIns="51334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297" y="637031"/>
            <a:ext cx="6502718" cy="4277678"/>
          </a:xfrm>
          <a:prstGeom prst="rect">
            <a:avLst/>
          </a:prstGeom>
        </p:spPr>
        <p:txBody>
          <a:bodyPr lIns="102669" tIns="51334" rIns="102669" bIns="51334"/>
          <a:lstStyle>
            <a:lvl1pPr marL="0" indent="0">
              <a:buNone/>
              <a:defRPr sz="3600"/>
            </a:lvl1pPr>
            <a:lvl2pPr marL="513344" indent="0">
              <a:buNone/>
              <a:defRPr sz="3100"/>
            </a:lvl2pPr>
            <a:lvl3pPr marL="1026688" indent="0">
              <a:buNone/>
              <a:defRPr sz="2700"/>
            </a:lvl3pPr>
            <a:lvl4pPr marL="1540032" indent="0">
              <a:buNone/>
              <a:defRPr sz="2200"/>
            </a:lvl4pPr>
            <a:lvl5pPr marL="2053377" indent="0">
              <a:buNone/>
              <a:defRPr sz="2200"/>
            </a:lvl5pPr>
            <a:lvl6pPr marL="2566721" indent="0">
              <a:buNone/>
              <a:defRPr sz="2200"/>
            </a:lvl6pPr>
            <a:lvl7pPr marL="3080065" indent="0">
              <a:buNone/>
              <a:defRPr sz="2200"/>
            </a:lvl7pPr>
            <a:lvl8pPr marL="3593409" indent="0">
              <a:buNone/>
              <a:defRPr sz="2200"/>
            </a:lvl8pPr>
            <a:lvl9pPr marL="4106753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297" y="5579810"/>
            <a:ext cx="6502718" cy="836722"/>
          </a:xfrm>
          <a:prstGeom prst="rect">
            <a:avLst/>
          </a:prstGeom>
        </p:spPr>
        <p:txBody>
          <a:bodyPr lIns="102669" tIns="51334" rIns="102669" bIns="51334"/>
          <a:lstStyle>
            <a:lvl1pPr marL="0" indent="0">
              <a:buNone/>
              <a:defRPr sz="1600"/>
            </a:lvl1pPr>
            <a:lvl2pPr marL="513344" indent="0">
              <a:buNone/>
              <a:defRPr sz="1300"/>
            </a:lvl2pPr>
            <a:lvl3pPr marL="1026688" indent="0">
              <a:buNone/>
              <a:defRPr sz="1100"/>
            </a:lvl3pPr>
            <a:lvl4pPr marL="1540032" indent="0">
              <a:buNone/>
              <a:defRPr sz="1000"/>
            </a:lvl4pPr>
            <a:lvl5pPr marL="2053377" indent="0">
              <a:buNone/>
              <a:defRPr sz="1000"/>
            </a:lvl5pPr>
            <a:lvl6pPr marL="2566721" indent="0">
              <a:buNone/>
              <a:defRPr sz="1000"/>
            </a:lvl6pPr>
            <a:lvl7pPr marL="3080065" indent="0">
              <a:buNone/>
              <a:defRPr sz="1000"/>
            </a:lvl7pPr>
            <a:lvl8pPr marL="3593409" indent="0">
              <a:buNone/>
              <a:defRPr sz="1000"/>
            </a:lvl8pPr>
            <a:lvl9pPr marL="410675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676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3" y="285510"/>
            <a:ext cx="9754077" cy="1188244"/>
          </a:xfrm>
          <a:prstGeom prst="rect">
            <a:avLst/>
          </a:prstGeom>
        </p:spPr>
        <p:txBody>
          <a:bodyPr lIns="102669" tIns="51334" rIns="102669" bIns="5133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1663542"/>
            <a:ext cx="9754077" cy="4705117"/>
          </a:xfrm>
          <a:prstGeom prst="rect">
            <a:avLst/>
          </a:prstGeom>
        </p:spPr>
        <p:txBody>
          <a:bodyPr vert="eaVert" lIns="102669" tIns="51334" rIns="102669" bIns="5133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826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1" y="285523"/>
            <a:ext cx="2438519" cy="6083148"/>
          </a:xfrm>
          <a:prstGeom prst="rect">
            <a:avLst/>
          </a:prstGeom>
        </p:spPr>
        <p:txBody>
          <a:bodyPr vert="eaVert" lIns="102669" tIns="51334" rIns="102669" bIns="5133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285523"/>
            <a:ext cx="7134926" cy="6083148"/>
          </a:xfrm>
          <a:prstGeom prst="rect">
            <a:avLst/>
          </a:prstGeom>
        </p:spPr>
        <p:txBody>
          <a:bodyPr vert="eaVert" lIns="102669" tIns="51334" rIns="102669" bIns="51334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063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1896" y="285509"/>
            <a:ext cx="9754077" cy="11882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6" y="1663542"/>
            <a:ext cx="9754077" cy="4705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1895" y="6607958"/>
            <a:ext cx="2528835" cy="379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B1B73-7E50-4023-8AA0-66BC089868AF}" type="datetimeFigureOut">
              <a:rPr lang="es-ES" smtClean="0"/>
              <a:t>31/12/2015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02937" y="6607958"/>
            <a:ext cx="3431990" cy="379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67138" y="6607958"/>
            <a:ext cx="2528835" cy="379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BF0F1-9686-47D9-9104-BEEBB784946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3153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1893" y="6492435"/>
            <a:ext cx="2528835" cy="495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669" tIns="51334" rIns="102669" bIns="51334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2668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486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1334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26688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4003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5337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5008" indent="-385008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4184" indent="-320840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83360" indent="-256672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96705" indent="-25667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310049" indent="-25667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823393" indent="-25667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36737" indent="-25667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50081" indent="-25667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63425" indent="-25667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3344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6688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0032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377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6721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0065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93409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06753" algn="l" defTabSz="102668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6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image" Target="../media/image6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gif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gif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7" Type="http://schemas.openxmlformats.org/officeDocument/2006/relationships/image" Target="../media/image6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7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7.pn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gif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Kép 1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-1"/>
            <a:ext cx="3810000" cy="3446959"/>
          </a:xfrm>
          <a:prstGeom prst="rect">
            <a:avLst/>
          </a:prstGeom>
        </p:spPr>
      </p:pic>
      <p:pic>
        <p:nvPicPr>
          <p:cNvPr id="6" name="Kép 2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61528" y="3531381"/>
            <a:ext cx="3810000" cy="3369196"/>
          </a:xfrm>
          <a:prstGeom prst="rect">
            <a:avLst/>
          </a:prstGeom>
        </p:spPr>
      </p:pic>
      <p:pic>
        <p:nvPicPr>
          <p:cNvPr id="7" name="Kép 3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819128" y="125760"/>
            <a:ext cx="3810000" cy="2857500"/>
          </a:xfrm>
          <a:prstGeom prst="rect">
            <a:avLst/>
          </a:prstGeom>
        </p:spPr>
      </p:pic>
      <p:pic>
        <p:nvPicPr>
          <p:cNvPr id="9" name="Kép 4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6855221" y="3282702"/>
            <a:ext cx="3810000" cy="3362027"/>
          </a:xfrm>
          <a:prstGeom prst="rect">
            <a:avLst/>
          </a:prstGeom>
        </p:spPr>
      </p:pic>
      <p:pic>
        <p:nvPicPr>
          <p:cNvPr id="10" name="Kép 15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996952"/>
            <a:ext cx="285750" cy="285750"/>
          </a:xfrm>
          <a:prstGeom prst="rect">
            <a:avLst/>
          </a:prstGeom>
        </p:spPr>
      </p:pic>
      <p:pic>
        <p:nvPicPr>
          <p:cNvPr id="11" name="Kép 16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1340768"/>
            <a:ext cx="285750" cy="285750"/>
          </a:xfrm>
          <a:prstGeom prst="rect">
            <a:avLst/>
          </a:prstGeom>
        </p:spPr>
      </p:pic>
      <p:pic>
        <p:nvPicPr>
          <p:cNvPr id="12" name="Kép 17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1340768"/>
            <a:ext cx="285750" cy="285750"/>
          </a:xfrm>
          <a:prstGeom prst="rect">
            <a:avLst/>
          </a:prstGeom>
        </p:spPr>
      </p:pic>
      <p:pic>
        <p:nvPicPr>
          <p:cNvPr id="13" name="Kép 18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43214" y="2417862"/>
            <a:ext cx="285750" cy="285750"/>
          </a:xfrm>
          <a:prstGeom prst="rect">
            <a:avLst/>
          </a:prstGeom>
        </p:spPr>
      </p:pic>
      <p:pic>
        <p:nvPicPr>
          <p:cNvPr id="14" name="Kép 19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2204864"/>
            <a:ext cx="285750" cy="285750"/>
          </a:xfrm>
          <a:prstGeom prst="rect">
            <a:avLst/>
          </a:prstGeom>
        </p:spPr>
      </p:pic>
      <p:pic>
        <p:nvPicPr>
          <p:cNvPr id="15" name="Kép 20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2867" y="278160"/>
            <a:ext cx="285750" cy="285750"/>
          </a:xfrm>
          <a:prstGeom prst="rect">
            <a:avLst/>
          </a:prstGeom>
        </p:spPr>
      </p:pic>
      <p:pic>
        <p:nvPicPr>
          <p:cNvPr id="16" name="Kép 21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786" y="2060848"/>
            <a:ext cx="285750" cy="285750"/>
          </a:xfrm>
          <a:prstGeom prst="rect">
            <a:avLst/>
          </a:prstGeom>
        </p:spPr>
      </p:pic>
      <p:pic>
        <p:nvPicPr>
          <p:cNvPr id="17" name="Kép 22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70859" y="4035773"/>
            <a:ext cx="285750" cy="285750"/>
          </a:xfrm>
          <a:prstGeom prst="rect">
            <a:avLst/>
          </a:prstGeom>
        </p:spPr>
      </p:pic>
      <p:pic>
        <p:nvPicPr>
          <p:cNvPr id="18" name="Kép 23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4128" y="5404347"/>
            <a:ext cx="285750" cy="285750"/>
          </a:xfrm>
          <a:prstGeom prst="rect">
            <a:avLst/>
          </a:prstGeom>
        </p:spPr>
      </p:pic>
      <p:pic>
        <p:nvPicPr>
          <p:cNvPr id="19" name="Kép 24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11219" y="5940995"/>
            <a:ext cx="285750" cy="285750"/>
          </a:xfrm>
          <a:prstGeom prst="rect">
            <a:avLst/>
          </a:prstGeom>
        </p:spPr>
      </p:pic>
      <p:pic>
        <p:nvPicPr>
          <p:cNvPr id="20" name="Kép 25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14475" y="468387"/>
            <a:ext cx="285750" cy="285750"/>
          </a:xfrm>
          <a:prstGeom prst="rect">
            <a:avLst/>
          </a:prstGeom>
        </p:spPr>
      </p:pic>
      <p:pic>
        <p:nvPicPr>
          <p:cNvPr id="21" name="Kép 26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28653" y="754137"/>
            <a:ext cx="285750" cy="285750"/>
          </a:xfrm>
          <a:prstGeom prst="rect">
            <a:avLst/>
          </a:prstGeom>
        </p:spPr>
      </p:pic>
      <p:pic>
        <p:nvPicPr>
          <p:cNvPr id="22" name="Kép 3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971528" y="278160"/>
            <a:ext cx="3810000" cy="2857500"/>
          </a:xfrm>
          <a:prstGeom prst="rect">
            <a:avLst/>
          </a:prstGeom>
        </p:spPr>
      </p:pic>
      <p:pic>
        <p:nvPicPr>
          <p:cNvPr id="23" name="Kép 3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7164585" y="5358"/>
            <a:ext cx="3500636" cy="3277344"/>
          </a:xfrm>
          <a:prstGeom prst="rect">
            <a:avLst/>
          </a:prstGeom>
        </p:spPr>
      </p:pic>
      <p:pic>
        <p:nvPicPr>
          <p:cNvPr id="24" name="Kép 3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491880" y="2018209"/>
            <a:ext cx="3810000" cy="2857500"/>
          </a:xfrm>
          <a:prstGeom prst="rect">
            <a:avLst/>
          </a:prstGeom>
        </p:spPr>
      </p:pic>
      <p:pic>
        <p:nvPicPr>
          <p:cNvPr id="25" name="Kép 3" descr="1000907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443858" y="4271963"/>
            <a:ext cx="3810000" cy="2857500"/>
          </a:xfrm>
          <a:prstGeom prst="rect">
            <a:avLst/>
          </a:prstGeom>
        </p:spPr>
      </p:pic>
      <p:pic>
        <p:nvPicPr>
          <p:cNvPr id="26" name="Kép 23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67278" y="2347739"/>
            <a:ext cx="285750" cy="285750"/>
          </a:xfrm>
          <a:prstGeom prst="rect">
            <a:avLst/>
          </a:prstGeom>
        </p:spPr>
      </p:pic>
      <p:pic>
        <p:nvPicPr>
          <p:cNvPr id="27" name="Kép 23" descr="csil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93546" y="4686399"/>
            <a:ext cx="285750" cy="285750"/>
          </a:xfrm>
          <a:prstGeom prst="rect">
            <a:avLst/>
          </a:prstGeom>
        </p:spPr>
      </p:pic>
      <p:pic>
        <p:nvPicPr>
          <p:cNvPr id="28" name="Image 15" descr="7zzcalr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651179" y="3132683"/>
            <a:ext cx="2371184" cy="3657600"/>
          </a:xfrm>
          <a:prstGeom prst="rect">
            <a:avLst/>
          </a:prstGeom>
        </p:spPr>
      </p:pic>
      <p:pic>
        <p:nvPicPr>
          <p:cNvPr id="29" name="Image 15" descr="7zzcalr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393379" y="3319462"/>
            <a:ext cx="2371184" cy="3657600"/>
          </a:xfrm>
          <a:prstGeom prst="rect">
            <a:avLst/>
          </a:prstGeom>
        </p:spPr>
      </p:pic>
      <p:pic>
        <p:nvPicPr>
          <p:cNvPr id="30" name="Image 15" descr="7zzcalr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469870" y="3310235"/>
            <a:ext cx="2371184" cy="3657600"/>
          </a:xfrm>
          <a:prstGeom prst="rect">
            <a:avLst/>
          </a:prstGeom>
        </p:spPr>
      </p:pic>
      <p:pic>
        <p:nvPicPr>
          <p:cNvPr id="34" name="Picture 4" descr="C:\Users\Eleni\Desktop\2016\Diapositiva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22" y="5358"/>
            <a:ext cx="10971979" cy="719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C:\Users\Eleni\Desktop\2016\Diapositiva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83" y="29071"/>
            <a:ext cx="10938840" cy="71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Group 91"/>
          <p:cNvGrpSpPr>
            <a:grpSpLocks/>
          </p:cNvGrpSpPr>
          <p:nvPr/>
        </p:nvGrpSpPr>
        <p:grpSpPr bwMode="auto">
          <a:xfrm>
            <a:off x="0" y="-1"/>
            <a:ext cx="10837864" cy="7182961"/>
            <a:chOff x="0" y="0"/>
            <a:chExt cx="5760" cy="4354"/>
          </a:xfrm>
        </p:grpSpPr>
        <p:pic>
          <p:nvPicPr>
            <p:cNvPr id="37" name="Picture 9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9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9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9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9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9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9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9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0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0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0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0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0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0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0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0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0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0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1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1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1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1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1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1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1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1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1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1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2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2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2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2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2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2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2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2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2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2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3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3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3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3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3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3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3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3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3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3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4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4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4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4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4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4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4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4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4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4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5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5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5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5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5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5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5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5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5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5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6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6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6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6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6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6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6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6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6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6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17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Picture 17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7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Picture 17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7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Picture 17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1" name="Picture 17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17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17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17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18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18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8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8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Picture 184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Picture 185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86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187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Picture 188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Picture 189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190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Picture 191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7" name="Picture 192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8" name="Picture 193" descr="Estrela pisca 1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2" name="Kép 16" descr="phoca_thumb_l_h11.png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4763107" y="3968366"/>
            <a:ext cx="3716301" cy="2886533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09576" y="6262511"/>
            <a:ext cx="2158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AUTOMATICO</a:t>
            </a:r>
            <a:endParaRPr lang="es-ES" b="1" dirty="0">
              <a:solidFill>
                <a:srgbClr val="FFC000"/>
              </a:solidFill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662358" y="6262511"/>
            <a:ext cx="1655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HELEN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68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15">
        <p:sndAc>
          <p:stSnd loop="1">
            <p:snd r:embed="rId2" name="la compagnie creol bonne année.wav"/>
          </p:stSnd>
        </p:sndAc>
      </p:transition>
    </mc:Choice>
    <mc:Fallback xmlns="">
      <p:transition spd="slow" advTm="38515">
        <p:sndAc>
          <p:stSnd loop="1">
            <p:snd r:embed="rId10" name="la compagnie creol bonne anné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4358" y="3040723"/>
            <a:ext cx="1128944" cy="1188244"/>
          </a:xfrm>
          <a:prstGeom prst="rect">
            <a:avLst/>
          </a:prstGeom>
        </p:spPr>
      </p:pic>
      <p:pic>
        <p:nvPicPr>
          <p:cNvPr id="6" name="Kép 5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5257" y="3115581"/>
            <a:ext cx="1128944" cy="1188244"/>
          </a:xfrm>
          <a:prstGeom prst="rect">
            <a:avLst/>
          </a:prstGeom>
        </p:spPr>
      </p:pic>
      <p:pic>
        <p:nvPicPr>
          <p:cNvPr id="7" name="Kép 6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1787" y="645257"/>
            <a:ext cx="1128944" cy="1188244"/>
          </a:xfrm>
          <a:prstGeom prst="rect">
            <a:avLst/>
          </a:prstGeom>
        </p:spPr>
      </p:pic>
      <p:pic>
        <p:nvPicPr>
          <p:cNvPr id="8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01707" y="3115581"/>
            <a:ext cx="1128944" cy="1188244"/>
          </a:xfrm>
          <a:prstGeom prst="rect">
            <a:avLst/>
          </a:prstGeom>
        </p:spPr>
      </p:pic>
      <p:pic>
        <p:nvPicPr>
          <p:cNvPr id="9" name="Kép 8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08647" y="2965865"/>
            <a:ext cx="1128944" cy="1188244"/>
          </a:xfrm>
          <a:prstGeom prst="rect">
            <a:avLst/>
          </a:prstGeom>
        </p:spPr>
      </p:pic>
      <p:pic>
        <p:nvPicPr>
          <p:cNvPr id="10" name="Kép 9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4483" y="720115"/>
            <a:ext cx="1128944" cy="1188244"/>
          </a:xfrm>
          <a:prstGeom prst="rect">
            <a:avLst/>
          </a:prstGeom>
        </p:spPr>
      </p:pic>
      <p:pic>
        <p:nvPicPr>
          <p:cNvPr id="21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9542" y="4716859"/>
            <a:ext cx="1128944" cy="1188244"/>
          </a:xfrm>
          <a:prstGeom prst="rect">
            <a:avLst/>
          </a:prstGeom>
        </p:spPr>
      </p:pic>
      <p:pic>
        <p:nvPicPr>
          <p:cNvPr id="22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70859" y="1287910"/>
            <a:ext cx="1128944" cy="1188244"/>
          </a:xfrm>
          <a:prstGeom prst="rect">
            <a:avLst/>
          </a:prstGeom>
        </p:spPr>
      </p:pic>
      <p:pic>
        <p:nvPicPr>
          <p:cNvPr id="23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24580" y="5310981"/>
            <a:ext cx="1128944" cy="1188244"/>
          </a:xfrm>
          <a:prstGeom prst="rect">
            <a:avLst/>
          </a:prstGeom>
        </p:spPr>
      </p:pic>
      <p:pic>
        <p:nvPicPr>
          <p:cNvPr id="24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4508" y="4932883"/>
            <a:ext cx="1128944" cy="1188244"/>
          </a:xfrm>
          <a:prstGeom prst="rect">
            <a:avLst/>
          </a:prstGeom>
        </p:spPr>
      </p:pic>
      <p:pic>
        <p:nvPicPr>
          <p:cNvPr id="35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757" y="1044451"/>
            <a:ext cx="1128944" cy="1188244"/>
          </a:xfrm>
          <a:prstGeom prst="rect">
            <a:avLst/>
          </a:prstGeom>
        </p:spPr>
      </p:pic>
      <p:pic>
        <p:nvPicPr>
          <p:cNvPr id="36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5414" y="4076018"/>
            <a:ext cx="1128944" cy="1188244"/>
          </a:xfrm>
          <a:prstGeom prst="rect">
            <a:avLst/>
          </a:prstGeom>
        </p:spPr>
      </p:pic>
      <p:pic>
        <p:nvPicPr>
          <p:cNvPr id="37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37591" y="997732"/>
            <a:ext cx="1128944" cy="1188244"/>
          </a:xfrm>
          <a:prstGeom prst="rect">
            <a:avLst/>
          </a:prstGeom>
        </p:spPr>
      </p:pic>
      <p:pic>
        <p:nvPicPr>
          <p:cNvPr id="38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71156" y="3774120"/>
            <a:ext cx="1128944" cy="1188244"/>
          </a:xfrm>
          <a:prstGeom prst="rect">
            <a:avLst/>
          </a:prstGeom>
        </p:spPr>
      </p:pic>
      <p:pic>
        <p:nvPicPr>
          <p:cNvPr id="39" name="Kép 7" descr="5.gif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043608" y="2495550"/>
            <a:ext cx="2895600" cy="4362450"/>
          </a:xfrm>
          <a:prstGeom prst="rect">
            <a:avLst/>
          </a:prstGeom>
        </p:spPr>
      </p:pic>
      <p:pic>
        <p:nvPicPr>
          <p:cNvPr id="41" name="Kép 7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59084" y="5264262"/>
            <a:ext cx="1128944" cy="1188244"/>
          </a:xfrm>
          <a:prstGeom prst="rect">
            <a:avLst/>
          </a:prstGeom>
        </p:spPr>
      </p:pic>
      <p:pic>
        <p:nvPicPr>
          <p:cNvPr id="42" name="Kép 9" descr="6_tuzijatek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446544"/>
            <a:ext cx="1128944" cy="1188244"/>
          </a:xfrm>
          <a:prstGeom prst="rect">
            <a:avLst/>
          </a:prstGeom>
        </p:spPr>
      </p:pic>
      <p:pic>
        <p:nvPicPr>
          <p:cNvPr id="43" name="Picture 9" descr="C:\Users\Eleni\Desktop\Año Nuevo en la ciudad\Diapositiva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3" y="47501"/>
            <a:ext cx="10816130" cy="708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" name="Picture 17" descr="C:\Users\Eleni\Desktop\Año Nuevo en la ciudad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8" cy="712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Kép 16" descr="5.gif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 flipH="1">
            <a:off x="6441252" y="2535634"/>
            <a:ext cx="2895600" cy="4362450"/>
          </a:xfrm>
          <a:prstGeom prst="rect">
            <a:avLst/>
          </a:prstGeom>
        </p:spPr>
      </p:pic>
      <p:grpSp>
        <p:nvGrpSpPr>
          <p:cNvPr id="149" name="Group 91"/>
          <p:cNvGrpSpPr>
            <a:grpSpLocks/>
          </p:cNvGrpSpPr>
          <p:nvPr/>
        </p:nvGrpSpPr>
        <p:grpSpPr bwMode="auto">
          <a:xfrm>
            <a:off x="21733" y="0"/>
            <a:ext cx="10876674" cy="7129463"/>
            <a:chOff x="0" y="0"/>
            <a:chExt cx="5760" cy="4354"/>
          </a:xfrm>
        </p:grpSpPr>
        <p:pic>
          <p:nvPicPr>
            <p:cNvPr id="150" name="Picture 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1" name="Picture 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2" name="Picture 9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" name="Picture 9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" name="Picture 9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5" name="Picture 9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6" name="Picture 9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7" name="Picture 9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8" name="Picture 10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9" name="Picture 10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0" name="Picture 10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1" name="Picture 10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2" name="Picture 10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" name="Picture 10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" name="Picture 10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5" name="Picture 10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6" name="Picture 10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7" name="Picture 10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8" name="Picture 11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9" name="Picture 11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11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1" name="Picture 11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2" name="Picture 11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3" name="Picture 11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" name="Picture 11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" name="Picture 11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6" name="Picture 11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11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8" name="Picture 12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9" name="Picture 12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0" name="Picture 12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1" name="Picture 12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2" name="Picture 12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3" name="Picture 12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" name="Picture 12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5" name="Picture 12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6" name="Picture 12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7" name="Picture 12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8" name="Picture 13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9" name="Picture 13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0" name="Picture 13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1" name="Picture 13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2" name="Picture 13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3" name="Picture 13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" name="Picture 13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" name="Picture 13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6" name="Picture 13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7" name="Picture 13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8" name="Picture 14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9" name="Picture 14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0" name="Picture 14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1" name="Picture 14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2" name="Picture 14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3" name="Picture 14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" name="Picture 14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" name="Picture 14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" name="Picture 14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" name="Picture 14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8" name="Picture 15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" name="Picture 15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0" name="Picture 15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" name="Picture 15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2" name="Picture 15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3" name="Picture 15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4" name="Picture 15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" name="Picture 15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" name="Picture 15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7" name="Picture 15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8" name="Picture 16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9" name="Picture 16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0" name="Picture 16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1" name="Picture 16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2" name="Picture 16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3" name="Picture 16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4" name="Picture 16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" name="Picture 16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6" name="Picture 16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7" name="Picture 16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8" name="Picture 17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9" name="Picture 17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0" name="Picture 17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1" name="Picture 17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2" name="Picture 17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3" name="Picture 17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4" name="Picture 17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" name="Picture 17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" name="Picture 17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7" name="Picture 17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8" name="Picture 18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9" name="Picture 18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0" name="Picture 18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1" name="Picture 18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2" name="Picture 18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3" name="Picture 18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4" name="Picture 18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" name="Picture 18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" name="Picture 18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7" name="Picture 18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8" name="Picture 19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9" name="Picture 19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0" name="Picture 1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1" name="Picture 1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868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16"/>
    </mc:Choice>
    <mc:Fallback xmlns="">
      <p:transition spd="slow" advTm="36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5" y="12301"/>
            <a:ext cx="2257888" cy="1980406"/>
          </a:xfrm>
          <a:prstGeom prst="rect">
            <a:avLst/>
          </a:prstGeom>
        </p:spPr>
      </p:pic>
      <p:pic>
        <p:nvPicPr>
          <p:cNvPr id="3" name="Kép 2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92707"/>
            <a:ext cx="2257888" cy="1980406"/>
          </a:xfrm>
          <a:prstGeom prst="rect">
            <a:avLst/>
          </a:prstGeom>
        </p:spPr>
      </p:pic>
      <p:pic>
        <p:nvPicPr>
          <p:cNvPr id="5" name="Kép 4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15" y="4891951"/>
            <a:ext cx="2218209" cy="2161002"/>
          </a:xfrm>
          <a:prstGeom prst="rect">
            <a:avLst/>
          </a:prstGeom>
        </p:spPr>
      </p:pic>
      <p:pic>
        <p:nvPicPr>
          <p:cNvPr id="6" name="Kép 5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1093" y="0"/>
            <a:ext cx="2257888" cy="1980406"/>
          </a:xfrm>
          <a:prstGeom prst="rect">
            <a:avLst/>
          </a:prstGeom>
        </p:spPr>
      </p:pic>
      <p:pic>
        <p:nvPicPr>
          <p:cNvPr id="7" name="Kép 6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7574" y="2067565"/>
            <a:ext cx="2257888" cy="1980406"/>
          </a:xfrm>
          <a:prstGeom prst="rect">
            <a:avLst/>
          </a:prstGeom>
        </p:spPr>
      </p:pic>
      <p:pic>
        <p:nvPicPr>
          <p:cNvPr id="8" name="Kép 7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6440" y="3939023"/>
            <a:ext cx="2257888" cy="1980406"/>
          </a:xfrm>
          <a:prstGeom prst="rect">
            <a:avLst/>
          </a:prstGeom>
        </p:spPr>
      </p:pic>
      <p:pic>
        <p:nvPicPr>
          <p:cNvPr id="9" name="Kép 8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50809" y="0"/>
            <a:ext cx="2257888" cy="1980406"/>
          </a:xfrm>
          <a:prstGeom prst="rect">
            <a:avLst/>
          </a:prstGeom>
        </p:spPr>
      </p:pic>
      <p:pic>
        <p:nvPicPr>
          <p:cNvPr id="10" name="Kép 9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50809" y="2067565"/>
            <a:ext cx="2257888" cy="1980406"/>
          </a:xfrm>
          <a:prstGeom prst="rect">
            <a:avLst/>
          </a:prstGeom>
        </p:spPr>
      </p:pic>
      <p:pic>
        <p:nvPicPr>
          <p:cNvPr id="11" name="Kép 10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30338" y="4920147"/>
            <a:ext cx="2257888" cy="1980406"/>
          </a:xfrm>
          <a:prstGeom prst="rect">
            <a:avLst/>
          </a:prstGeom>
        </p:spPr>
      </p:pic>
      <p:pic>
        <p:nvPicPr>
          <p:cNvPr id="12" name="Kép 11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5177" y="0"/>
            <a:ext cx="2257888" cy="1980406"/>
          </a:xfrm>
          <a:prstGeom prst="rect">
            <a:avLst/>
          </a:prstGeom>
        </p:spPr>
      </p:pic>
      <p:pic>
        <p:nvPicPr>
          <p:cNvPr id="13" name="Kép 12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5177" y="2067565"/>
            <a:ext cx="2257888" cy="1980406"/>
          </a:xfrm>
          <a:prstGeom prst="rect">
            <a:avLst/>
          </a:prstGeom>
        </p:spPr>
      </p:pic>
      <p:pic>
        <p:nvPicPr>
          <p:cNvPr id="14" name="Kép 13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5177" y="4163598"/>
            <a:ext cx="2257888" cy="1980406"/>
          </a:xfrm>
          <a:prstGeom prst="rect">
            <a:avLst/>
          </a:prstGeom>
        </p:spPr>
      </p:pic>
      <p:pic>
        <p:nvPicPr>
          <p:cNvPr id="15" name="Kép 14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9975" y="0"/>
            <a:ext cx="2257888" cy="1980406"/>
          </a:xfrm>
          <a:prstGeom prst="rect">
            <a:avLst/>
          </a:prstGeom>
        </p:spPr>
      </p:pic>
      <p:pic>
        <p:nvPicPr>
          <p:cNvPr id="16" name="Kép 15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9975" y="1992707"/>
            <a:ext cx="2257888" cy="1980406"/>
          </a:xfrm>
          <a:prstGeom prst="rect">
            <a:avLst/>
          </a:prstGeom>
        </p:spPr>
      </p:pic>
      <p:pic>
        <p:nvPicPr>
          <p:cNvPr id="17" name="Kép 16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82554" y="4091318"/>
            <a:ext cx="2257888" cy="1980406"/>
          </a:xfrm>
          <a:prstGeom prst="rect">
            <a:avLst/>
          </a:prstGeom>
        </p:spPr>
      </p:pic>
      <p:pic>
        <p:nvPicPr>
          <p:cNvPr id="20" name="Kép 10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7534" y="3308879"/>
            <a:ext cx="2257888" cy="1980406"/>
          </a:xfrm>
          <a:prstGeom prst="rect">
            <a:avLst/>
          </a:prstGeom>
        </p:spPr>
      </p:pic>
      <p:pic>
        <p:nvPicPr>
          <p:cNvPr id="21" name="Kép 10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7825" y="5072547"/>
            <a:ext cx="2257888" cy="1980406"/>
          </a:xfrm>
          <a:prstGeom prst="rect">
            <a:avLst/>
          </a:prstGeom>
        </p:spPr>
      </p:pic>
      <p:pic>
        <p:nvPicPr>
          <p:cNvPr id="22" name="Kép 10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5177" y="5077397"/>
            <a:ext cx="2257888" cy="1980406"/>
          </a:xfrm>
          <a:prstGeom prst="rect">
            <a:avLst/>
          </a:prstGeom>
        </p:spPr>
      </p:pic>
      <p:pic>
        <p:nvPicPr>
          <p:cNvPr id="23" name="Kép 10" descr="ConfettiOnBlkBk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59734" y="5149057"/>
            <a:ext cx="2257888" cy="1980406"/>
          </a:xfrm>
          <a:prstGeom prst="rect">
            <a:avLst/>
          </a:prstGeom>
        </p:spPr>
      </p:pic>
      <p:pic>
        <p:nvPicPr>
          <p:cNvPr id="19" name="Kép 18" descr="t10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31836" y="2895144"/>
            <a:ext cx="3851493" cy="4517314"/>
          </a:xfrm>
          <a:prstGeom prst="rect">
            <a:avLst/>
          </a:prstGeom>
        </p:spPr>
      </p:pic>
      <p:pic>
        <p:nvPicPr>
          <p:cNvPr id="24" name="Kép 26" descr="t14.gif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7075115" y="2688381"/>
            <a:ext cx="3932861" cy="4612750"/>
          </a:xfrm>
          <a:prstGeom prst="rect">
            <a:avLst/>
          </a:prstGeom>
        </p:spPr>
      </p:pic>
      <p:pic>
        <p:nvPicPr>
          <p:cNvPr id="27" name="Kép 26" descr="t14.gif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717948" y="1888708"/>
            <a:ext cx="3932861" cy="4612750"/>
          </a:xfrm>
          <a:prstGeom prst="rect">
            <a:avLst/>
          </a:prstGeom>
        </p:spPr>
      </p:pic>
      <p:pic>
        <p:nvPicPr>
          <p:cNvPr id="25" name="Picture 23" descr="C:\Users\Eleni\Desktop\Año Nuevo en la ciudad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0" y="12301"/>
            <a:ext cx="10885882" cy="7091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7" descr="C:\Users\Eleni\Desktop\Año Nuevo en la ciudad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481" y="-76981"/>
            <a:ext cx="10932104" cy="737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Group 91"/>
          <p:cNvGrpSpPr>
            <a:grpSpLocks/>
          </p:cNvGrpSpPr>
          <p:nvPr/>
        </p:nvGrpSpPr>
        <p:grpSpPr bwMode="auto">
          <a:xfrm>
            <a:off x="-114482" y="1"/>
            <a:ext cx="11012889" cy="7135120"/>
            <a:chOff x="0" y="0"/>
            <a:chExt cx="5760" cy="4354"/>
          </a:xfrm>
        </p:grpSpPr>
        <p:pic>
          <p:nvPicPr>
            <p:cNvPr id="29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1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4031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43"/>
    </mc:Choice>
    <mc:Fallback xmlns="">
      <p:transition spd="slow" advTm="42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zijatek_buek.jpg"/>
          <p:cNvPicPr>
            <a:picLocks noChangeAspect="1"/>
          </p:cNvPicPr>
          <p:nvPr/>
        </p:nvPicPr>
        <p:blipFill rotWithShape="1">
          <a:blip r:embed="rId2" cstate="print">
            <a:lum contrast="10000"/>
          </a:blip>
          <a:srcRect t="30171"/>
          <a:stretch/>
        </p:blipFill>
        <p:spPr>
          <a:xfrm>
            <a:off x="0" y="0"/>
            <a:ext cx="10837863" cy="7162354"/>
          </a:xfrm>
          <a:prstGeom prst="rect">
            <a:avLst/>
          </a:prstGeom>
        </p:spPr>
      </p:pic>
      <p:pic>
        <p:nvPicPr>
          <p:cNvPr id="1026" name="Picture 2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15" y="-169243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500" y="3043224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243" y="55389"/>
            <a:ext cx="2606030" cy="260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33" y="4201123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986" y="910877"/>
            <a:ext cx="2670299" cy="267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547" y="1854098"/>
            <a:ext cx="2374503" cy="237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37" y="1086252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484" y="3041350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050" y="-192597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243" y="5032216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439" y="3308823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http://4.bp.blogspot.com/-yeX6Tq2fdLY/Ur-C8QS_ETI/AAAAAAABlJM/XFbSGft8cXA/s1600/polvor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547" y="3654875"/>
            <a:ext cx="2319547" cy="23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Kép 3" descr="t8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574054" y="2187375"/>
            <a:ext cx="4378316" cy="5502441"/>
          </a:xfrm>
          <a:prstGeom prst="rect">
            <a:avLst/>
          </a:prstGeom>
        </p:spPr>
      </p:pic>
      <p:pic>
        <p:nvPicPr>
          <p:cNvPr id="18" name="Picture 29" descr="C:\Users\Eleni\Desktop\Año Nuevo en la ciudad\Diapositiva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26" y="-446"/>
            <a:ext cx="10870599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Eleni\Desktop\Año Nuevo en la ciudad\Diapositiva3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41" y="-446"/>
            <a:ext cx="10863804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91"/>
          <p:cNvGrpSpPr>
            <a:grpSpLocks/>
          </p:cNvGrpSpPr>
          <p:nvPr/>
        </p:nvGrpSpPr>
        <p:grpSpPr bwMode="auto">
          <a:xfrm>
            <a:off x="-114482" y="-25983"/>
            <a:ext cx="11012889" cy="7161103"/>
            <a:chOff x="0" y="0"/>
            <a:chExt cx="5760" cy="4354"/>
          </a:xfrm>
        </p:grpSpPr>
        <p:pic>
          <p:nvPicPr>
            <p:cNvPr id="21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1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9222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00"/>
    </mc:Choice>
    <mc:Fallback xmlns="">
      <p:transition spd="slow"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fireworks3.g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4589" y="0"/>
            <a:ext cx="5060271" cy="3295735"/>
          </a:xfrm>
          <a:prstGeom prst="rect">
            <a:avLst/>
          </a:prstGeom>
        </p:spPr>
      </p:pic>
      <p:pic>
        <p:nvPicPr>
          <p:cNvPr id="9" name="Kép 8" descr="fireworks3.g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810969" y="180356"/>
            <a:ext cx="4897716" cy="3115379"/>
          </a:xfrm>
          <a:prstGeom prst="rect">
            <a:avLst/>
          </a:prstGeom>
        </p:spPr>
      </p:pic>
      <p:pic>
        <p:nvPicPr>
          <p:cNvPr id="13" name="Kép 8" descr="fireworks3.g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032862" y="3168650"/>
            <a:ext cx="5644720" cy="3960813"/>
          </a:xfrm>
          <a:prstGeom prst="rect">
            <a:avLst/>
          </a:prstGeom>
        </p:spPr>
      </p:pic>
      <p:pic>
        <p:nvPicPr>
          <p:cNvPr id="14" name="Kép 7" descr="fireworks3.g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4589" y="3619733"/>
            <a:ext cx="5060271" cy="3509730"/>
          </a:xfrm>
          <a:prstGeom prst="rect">
            <a:avLst/>
          </a:prstGeom>
        </p:spPr>
      </p:pic>
      <p:pic>
        <p:nvPicPr>
          <p:cNvPr id="12" name="Kép 11" descr="25202_tancos_ke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8490" y="2196579"/>
            <a:ext cx="2172468" cy="4192065"/>
          </a:xfrm>
          <a:prstGeom prst="rect">
            <a:avLst/>
          </a:prstGeom>
        </p:spPr>
      </p:pic>
      <p:pic>
        <p:nvPicPr>
          <p:cNvPr id="16" name="Kép 8" descr="fireworks3.gif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202907" y="3619734"/>
            <a:ext cx="5326832" cy="3509729"/>
          </a:xfrm>
          <a:prstGeom prst="rect">
            <a:avLst/>
          </a:prstGeom>
        </p:spPr>
      </p:pic>
      <p:pic>
        <p:nvPicPr>
          <p:cNvPr id="11" name="Kép 10" descr="2520_tancos_kep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38811" y="2273483"/>
            <a:ext cx="1970784" cy="4463031"/>
          </a:xfrm>
          <a:prstGeom prst="rect">
            <a:avLst/>
          </a:prstGeom>
        </p:spPr>
      </p:pic>
      <p:pic>
        <p:nvPicPr>
          <p:cNvPr id="22" name="Kép 11" descr="25202_tancos_ke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11219" y="2292062"/>
            <a:ext cx="2172468" cy="4192065"/>
          </a:xfrm>
          <a:prstGeom prst="rect">
            <a:avLst/>
          </a:prstGeom>
        </p:spPr>
      </p:pic>
      <p:pic>
        <p:nvPicPr>
          <p:cNvPr id="10" name="Picture 24" descr="C:\Users\Eleni\Desktop\Año Nuevo en la ciudad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3" y="1"/>
            <a:ext cx="10887896" cy="712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C:\Users\Eleni\Desktop\Año Nuevo en la ciudad\Diapositiva4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3" y="-15984"/>
            <a:ext cx="10887896" cy="714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91"/>
          <p:cNvGrpSpPr>
            <a:grpSpLocks/>
          </p:cNvGrpSpPr>
          <p:nvPr/>
        </p:nvGrpSpPr>
        <p:grpSpPr bwMode="auto">
          <a:xfrm>
            <a:off x="-114482" y="-25983"/>
            <a:ext cx="11012889" cy="7161103"/>
            <a:chOff x="0" y="0"/>
            <a:chExt cx="5760" cy="4354"/>
          </a:xfrm>
        </p:grpSpPr>
        <p:pic>
          <p:nvPicPr>
            <p:cNvPr id="18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2505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52"/>
    </mc:Choice>
    <mc:Fallback xmlns="">
      <p:transition spd="slow" advTm="44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997"/>
            <a:ext cx="4122787" cy="347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4080098"/>
            <a:ext cx="37719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392" y="477575"/>
            <a:ext cx="37719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364" y="4080098"/>
            <a:ext cx="37719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166" y="684411"/>
            <a:ext cx="37719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http://imagenesconmovimiento.net/wp-content/uploads/2013/08/imagenes-con-movimiento-fuegos-artificiales-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166" y="4211439"/>
            <a:ext cx="377190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2" descr="eff73a9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38201" y="2189659"/>
            <a:ext cx="1838325" cy="4552950"/>
          </a:xfrm>
          <a:prstGeom prst="rect">
            <a:avLst/>
          </a:prstGeom>
        </p:spPr>
      </p:pic>
      <p:pic>
        <p:nvPicPr>
          <p:cNvPr id="9" name="Image 2" descr="eff73a9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51179" y="2318345"/>
            <a:ext cx="1838325" cy="4552950"/>
          </a:xfrm>
          <a:prstGeom prst="rect">
            <a:avLst/>
          </a:prstGeom>
        </p:spPr>
      </p:pic>
      <p:pic>
        <p:nvPicPr>
          <p:cNvPr id="10" name="Picture 18" descr="C:\Users\Eleni\Desktop\Año Nuevo en la ciudad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837863" cy="712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Eleni\Desktop\Año Nuevo en la ciudad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4" y="-15984"/>
            <a:ext cx="10916099" cy="714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91"/>
          <p:cNvGrpSpPr>
            <a:grpSpLocks/>
          </p:cNvGrpSpPr>
          <p:nvPr/>
        </p:nvGrpSpPr>
        <p:grpSpPr bwMode="auto">
          <a:xfrm>
            <a:off x="-114482" y="-25983"/>
            <a:ext cx="11012889" cy="7161103"/>
            <a:chOff x="0" y="0"/>
            <a:chExt cx="5760" cy="4354"/>
          </a:xfrm>
        </p:grpSpPr>
        <p:pic>
          <p:nvPicPr>
            <p:cNvPr id="13" name="Picture 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9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9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9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0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0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0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0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0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1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1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1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1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1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1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1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1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1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2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2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2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2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2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2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2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3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3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3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3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3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3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3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3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3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3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4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4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4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4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4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4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4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4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4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4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5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5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5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5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5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5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5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5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6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6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6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6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6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6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6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6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6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7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7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7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7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7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7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7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7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7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8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8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8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8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8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8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8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8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8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8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9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9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4731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47"/>
    </mc:Choice>
    <mc:Fallback xmlns="">
      <p:transition spd="slow" advTm="43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2016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" y="0"/>
            <a:ext cx="10837588" cy="723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Año Nuevo en la ciudad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840513" cy="723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6" descr="C:\Users\Eleni\Desktop\Año Nuevo en la ciudad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3"/>
            <a:ext cx="10840517" cy="723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8" name="Group 91"/>
          <p:cNvGrpSpPr>
            <a:grpSpLocks/>
          </p:cNvGrpSpPr>
          <p:nvPr/>
        </p:nvGrpSpPr>
        <p:grpSpPr bwMode="auto">
          <a:xfrm>
            <a:off x="21733" y="0"/>
            <a:ext cx="10818784" cy="7129463"/>
            <a:chOff x="0" y="0"/>
            <a:chExt cx="5760" cy="4354"/>
          </a:xfrm>
        </p:grpSpPr>
        <p:pic>
          <p:nvPicPr>
            <p:cNvPr id="109" name="Picture 9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9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9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9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9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9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9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6" name="Picture 9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7" name="Picture 10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8" name="Picture 10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Picture 10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Picture 10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1" name="Picture 10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10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10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10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10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10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11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11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Picture 11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Picture 11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1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11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Picture 11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Picture 11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11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Picture 11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7" name="Picture 12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8" name="Picture 12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9" name="Picture 12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0" name="Picture 12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1" name="Picture 12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2" name="Picture 12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" name="Picture 12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4" name="Picture 12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5" name="Picture 12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" name="Picture 12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7" name="Picture 13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8" name="Picture 13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9" name="Picture 13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0" name="Picture 13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1" name="Picture 13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2" name="Picture 13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" name="Picture 13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" name="Picture 13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5" name="Picture 13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6" name="Picture 13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7" name="Picture 14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8" name="Picture 14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9" name="Picture 14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0" name="Picture 14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1" name="Picture 14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2" name="Picture 14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" name="Picture 14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" name="Picture 14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5" name="Picture 14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6" name="Picture 14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7" name="Picture 15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8" name="Picture 15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9" name="Picture 15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15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1" name="Picture 15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2" name="Picture 15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3" name="Picture 15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" name="Picture 15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" name="Picture 15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6" name="Picture 15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16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8" name="Picture 16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9" name="Picture 16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0" name="Picture 16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1" name="Picture 16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2" name="Picture 16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3" name="Picture 16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" name="Picture 16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5" name="Picture 16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6" name="Picture 16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7" name="Picture 17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8" name="Picture 17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9" name="Picture 17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0" name="Picture 17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1" name="Picture 17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2" name="Picture 17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3" name="Picture 17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" name="Picture 17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" name="Picture 17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6" name="Picture 17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7" name="Picture 18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8" name="Picture 18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9" name="Picture 18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0" name="Picture 18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1" name="Picture 184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2" name="Picture 185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3" name="Picture 186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" name="Picture 187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" name="Picture 188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" name="Picture 189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" name="Picture 190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8" name="Picture 191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" name="Picture 192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0" name="Picture 193" descr="Estrela pisca 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1744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95"/>
    </mc:Choice>
    <mc:Fallback xmlns="">
      <p:transition spd="slow" advTm="39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3" descr="856699syhnem6n8s.gif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9895" y="0"/>
            <a:ext cx="10784035" cy="706985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690739" y="124460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Pps</a:t>
            </a:r>
            <a:r>
              <a:rPr lang="es-ES" dirty="0" smtClean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 Helen</a:t>
            </a:r>
            <a:endParaRPr lang="es-ES" dirty="0">
              <a:solidFill>
                <a:schemeClr val="bg1"/>
              </a:solidFill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4" name="Kép 13" descr="628799.gif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7867203" y="558385"/>
            <a:ext cx="2592288" cy="5953086"/>
          </a:xfrm>
          <a:prstGeom prst="rect">
            <a:avLst/>
          </a:prstGeom>
        </p:spPr>
      </p:pic>
      <p:pic>
        <p:nvPicPr>
          <p:cNvPr id="6" name="Picture 17" descr="C:\Users\Eleni\Desktop\Año Nuevo en la ciudad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4" y="0"/>
            <a:ext cx="10853963" cy="712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Año Nuevo en la ciudad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3" y="-15984"/>
            <a:ext cx="10887896" cy="714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C:\Users\Eleni\Desktop\Año Nuevo en la ciudad\Diapositiva5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3" y="0"/>
            <a:ext cx="10887896" cy="714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91"/>
          <p:cNvGrpSpPr>
            <a:grpSpLocks/>
          </p:cNvGrpSpPr>
          <p:nvPr/>
        </p:nvGrpSpPr>
        <p:grpSpPr bwMode="auto">
          <a:xfrm>
            <a:off x="-114482" y="-25983"/>
            <a:ext cx="11012889" cy="7161103"/>
            <a:chOff x="0" y="0"/>
            <a:chExt cx="5760" cy="4354"/>
          </a:xfrm>
        </p:grpSpPr>
        <p:pic>
          <p:nvPicPr>
            <p:cNvPr id="10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7098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61"/>
    </mc:Choice>
    <mc:Fallback xmlns="">
      <p:transition spd="slow" advTm="53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8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2016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044"/>
            <a:ext cx="11032625" cy="7157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15" descr="gif-danse-95.gif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flipH="1">
            <a:off x="3258691" y="1409164"/>
            <a:ext cx="3541527" cy="4362720"/>
          </a:xfrm>
          <a:prstGeom prst="rect">
            <a:avLst/>
          </a:prstGeom>
        </p:spPr>
      </p:pic>
      <p:pic>
        <p:nvPicPr>
          <p:cNvPr id="6" name="Picture 19" descr="C:\Users\Eleni\Desktop\Año Nuevo en la ciudad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3" y="-15984"/>
            <a:ext cx="11082658" cy="714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Año Nuevo en la ciudad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33" y="-28043"/>
            <a:ext cx="11082658" cy="715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91"/>
          <p:cNvGrpSpPr>
            <a:grpSpLocks/>
          </p:cNvGrpSpPr>
          <p:nvPr/>
        </p:nvGrpSpPr>
        <p:grpSpPr bwMode="auto">
          <a:xfrm>
            <a:off x="-114482" y="-25983"/>
            <a:ext cx="11012889" cy="7161103"/>
            <a:chOff x="0" y="0"/>
            <a:chExt cx="5760" cy="4354"/>
          </a:xfrm>
        </p:grpSpPr>
        <p:pic>
          <p:nvPicPr>
            <p:cNvPr id="9" name="Picture 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9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9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0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0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0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0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0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0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1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1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1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1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1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1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1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1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1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2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2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2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2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2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2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2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3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3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3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3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3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3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3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3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3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3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4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4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4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4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4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4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4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4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4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4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5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5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5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5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5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5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5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5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6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6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6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6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6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6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6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6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6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7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7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7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7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7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7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7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7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7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8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8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8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8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8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8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8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8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8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8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9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9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0091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02"/>
    </mc:Choice>
    <mc:Fallback xmlns="">
      <p:transition spd="slow" advTm="37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2016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" y="-1"/>
            <a:ext cx="11032625" cy="723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8" descr="0kbpy7b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6466" y="1404490"/>
            <a:ext cx="2771775" cy="4143375"/>
          </a:xfrm>
          <a:prstGeom prst="rect">
            <a:avLst/>
          </a:prstGeom>
        </p:spPr>
      </p:pic>
      <p:pic>
        <p:nvPicPr>
          <p:cNvPr id="8" name="Picture 6" descr="C:\Users\Eleni\Desktop\Año Nuevo en la ciudad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4" y="3920"/>
            <a:ext cx="11129216" cy="723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5" descr="C:\Users\Eleni\Desktop\Año Nuevo en la ciudad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3" y="0"/>
            <a:ext cx="11161238" cy="7241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Eleni\Desktop\Año Nuevo en la ciudad\Diapositiva4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3" y="3920"/>
            <a:ext cx="11129215" cy="723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91"/>
          <p:cNvGrpSpPr>
            <a:grpSpLocks/>
          </p:cNvGrpSpPr>
          <p:nvPr/>
        </p:nvGrpSpPr>
        <p:grpSpPr bwMode="auto">
          <a:xfrm>
            <a:off x="-125683" y="41937"/>
            <a:ext cx="11083906" cy="7161103"/>
            <a:chOff x="0" y="0"/>
            <a:chExt cx="5760" cy="4354"/>
          </a:xfrm>
        </p:grpSpPr>
        <p:pic>
          <p:nvPicPr>
            <p:cNvPr id="12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9673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93"/>
    </mc:Choice>
    <mc:Fallback xmlns="">
      <p:transition spd="slow" advTm="49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8" name="Picture 4" descr="http://3.bp.blogspot.com/-TvSL_4DBnDU/UsnRo4WRruI/AAAAAAAB0DY/I_kNzeh5MtQ/s1600/FELIA+A%25C3%2591O+NUEV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779573" cy="622902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4836111" y="604436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Pps</a:t>
            </a:r>
            <a:r>
              <a:rPr lang="es-ES" dirty="0" smtClean="0">
                <a:solidFill>
                  <a:schemeClr val="bg1"/>
                </a:solidFill>
                <a:latin typeface="Vijaya" panose="020B0604020202020204" pitchFamily="34" charset="0"/>
                <a:cs typeface="Vijaya" panose="020B0604020202020204" pitchFamily="34" charset="0"/>
              </a:rPr>
              <a:t> Helen</a:t>
            </a:r>
            <a:endParaRPr lang="es-ES" dirty="0">
              <a:solidFill>
                <a:schemeClr val="bg1"/>
              </a:solidFill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9" name="Picture 3" descr="C:\Users\Eleni\Desktop\2016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80" y="1"/>
            <a:ext cx="10907343" cy="713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6" descr="C:\Users\Eleni\Desktop\Año Nuevo en la ciudad\Diapositiva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480" y="-26002"/>
            <a:ext cx="10872603" cy="713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Kép 16" descr="phoca_thumb_l_h11.pn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692356" y="4500926"/>
            <a:ext cx="3356261" cy="2606882"/>
          </a:xfrm>
          <a:prstGeom prst="rect">
            <a:avLst/>
          </a:prstGeom>
        </p:spPr>
      </p:pic>
      <p:pic>
        <p:nvPicPr>
          <p:cNvPr id="11" name="Kép 16" descr="phoca_thumb_l_h11.pn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 flipH="1">
            <a:off x="295914" y="4360705"/>
            <a:ext cx="3356261" cy="2606882"/>
          </a:xfrm>
          <a:prstGeom prst="rect">
            <a:avLst/>
          </a:prstGeom>
        </p:spPr>
      </p:pic>
      <p:grpSp>
        <p:nvGrpSpPr>
          <p:cNvPr id="12" name="Group 91"/>
          <p:cNvGrpSpPr>
            <a:grpSpLocks/>
          </p:cNvGrpSpPr>
          <p:nvPr/>
        </p:nvGrpSpPr>
        <p:grpSpPr bwMode="auto">
          <a:xfrm>
            <a:off x="-91982" y="94361"/>
            <a:ext cx="10952345" cy="7161103"/>
            <a:chOff x="0" y="0"/>
            <a:chExt cx="5760" cy="4354"/>
          </a:xfrm>
        </p:grpSpPr>
        <p:pic>
          <p:nvPicPr>
            <p:cNvPr id="13" name="Picture 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9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9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9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9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9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9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0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10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0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0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0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0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0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0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1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1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1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1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11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1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11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11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11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1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2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12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2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2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12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12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12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12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2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Picture 12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13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13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13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3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13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13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13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13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13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13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14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14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14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14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14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4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14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14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14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14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15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5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15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15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15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15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15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15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15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16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16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16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16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16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6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Picture 16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16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6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6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17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Picture 17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17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17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Picture 17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17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17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17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17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17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18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" name="Picture 18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Picture 18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18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184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Picture 185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7" name="Picture 186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187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188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189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190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191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92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193" descr="Estrela pisca 1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008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96"/>
    </mc:Choice>
    <mc:Fallback xmlns="">
      <p:transition spd="slow" advTm="401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Año Nuevo en la ciudad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83" y="-49105"/>
            <a:ext cx="10966915" cy="719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594395" y="441474"/>
            <a:ext cx="2592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Te deseo   un maravilloso y Feliz Año Nuevo lleno de suerte , salud ,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f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elicidad  y 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alegria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026" name="Picture 2" descr="http://2.bp.blogspot.com/-k7SaJyU3pgw/Ur-C3e_NPwI/AAAAAAABlIQ/26BsHvJWgcY/s1600/fuegos-artificiales-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087" y="547415"/>
            <a:ext cx="24765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2.bp.blogspot.com/-k7SaJyU3pgw/Ur-C3e_NPwI/AAAAAAABlIQ/26BsHvJWgcY/s1600/fuegos-artificiales-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203" y="410741"/>
            <a:ext cx="24765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4" descr="http://2.bp.blogspot.com/-k7SaJyU3pgw/Ur-C3e_NPwI/AAAAAAABlIQ/26BsHvJWgcY/s1600/fuegos-artificiales-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953" y="1697906"/>
            <a:ext cx="24765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3307" y="3544544"/>
            <a:ext cx="1762547" cy="145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691369" y="3639697"/>
            <a:ext cx="1205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HELEN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117" name="Picture 2" descr="C:\Users\Eleni\Desktop\ultimo escritorio\bellisima\ooof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83" y="-49105"/>
            <a:ext cx="10966916" cy="717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9" name="Image 14" descr="0_c2719_a9279242_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8891" y="665375"/>
            <a:ext cx="3354695" cy="6143312"/>
          </a:xfrm>
          <a:prstGeom prst="rect">
            <a:avLst/>
          </a:prstGeom>
          <a:noFill/>
        </p:spPr>
      </p:pic>
      <p:grpSp>
        <p:nvGrpSpPr>
          <p:cNvPr id="120" name="Group 91"/>
          <p:cNvGrpSpPr>
            <a:grpSpLocks/>
          </p:cNvGrpSpPr>
          <p:nvPr/>
        </p:nvGrpSpPr>
        <p:grpSpPr bwMode="auto">
          <a:xfrm>
            <a:off x="-56483" y="11922"/>
            <a:ext cx="10966916" cy="7182961"/>
            <a:chOff x="0" y="0"/>
            <a:chExt cx="5760" cy="4354"/>
          </a:xfrm>
        </p:grpSpPr>
        <p:pic>
          <p:nvPicPr>
            <p:cNvPr id="121" name="Picture 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9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9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9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Picture 9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9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8" name="Picture 9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Picture 10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3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Picture 10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0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10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Picture 10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Picture 10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10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Picture 10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7" name="Picture 10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8" name="Picture 10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9" name="Picture 11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0" name="Picture 11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1" name="Picture 11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2" name="Picture 11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" name="Picture 11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4" name="Picture 11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5" name="Picture 11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" name="Picture 11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7" name="Picture 11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04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8" name="Picture 11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" y="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9" name="Picture 12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0" name="Picture 12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4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1" name="Picture 12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6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2" name="Picture 12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8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" name="Picture 12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0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" name="Picture 12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2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5" name="Picture 12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4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6" name="Picture 12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6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7" name="Picture 12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18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8" name="Picture 12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10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9" name="Picture 13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31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0" name="Picture 13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52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1" name="Picture 13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73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2" name="Picture 13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294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" name="Picture 13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15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" name="Picture 13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36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5" name="Picture 13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57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6" name="Picture 13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78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7" name="Picture 13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6" y="3990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8" name="Picture 13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1" y="4156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9" name="Picture 14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14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1" name="Picture 14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2" name="Picture 14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3" name="Picture 14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" name="Picture 14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" name="Picture 14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6" name="Picture 14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14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8" name="Picture 14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9" name="Picture 15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0" name="Picture 15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1" name="Picture 15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2" name="Picture 15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3" name="Picture 15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" name="Picture 15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5" name="Picture 15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6" name="Picture 15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7" name="Picture 15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8" name="Picture 15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9" name="Picture 16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9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0" name="Picture 16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8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1" name="Picture 16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2" name="Picture 16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3" name="Picture 16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" name="Picture 16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" name="Picture 16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6" name="Picture 16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7" name="Picture 16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8" name="Picture 16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" y="41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9" name="Picture 17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9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0" name="Picture 17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8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1" name="Picture 17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6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2" name="Picture 17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3" name="Picture 17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1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" name="Picture 17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14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" name="Picture 17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8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" name="Picture 17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1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7" name="Picture 17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65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8" name="Picture 17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8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" name="Picture 18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32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0" name="Picture 18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5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1" name="Picture 18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99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2" name="Picture 18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2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3" name="Picture 184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4" name="Picture 185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9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" name="Picture 186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3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6" name="Picture 187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16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7" name="Picture 188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0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8" name="Picture 189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83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9" name="Picture 190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67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0" name="Picture 191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0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1" name="Picture 192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44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2" name="Picture 193" descr="Estrela pisca 1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9"/>
              <a:ext cx="204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6233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35"/>
    </mc:Choice>
    <mc:Fallback xmlns="">
      <p:transition spd="slow" advTm="33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63541"/>
            <a:ext cx="10837863" cy="2376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665" tIns="51332" rIns="102665" bIns="51332" anchor="ctr"/>
          <a:lstStyle/>
          <a:p>
            <a:pPr defTabSz="102665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01191"/>
            <a:ext cx="10837863" cy="522827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665" tIns="51332" rIns="102665" bIns="51332" anchor="ctr"/>
          <a:lstStyle/>
          <a:p>
            <a:pPr algn="ctr" defTabSz="102665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8203" y="1"/>
            <a:ext cx="5780194" cy="162393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80407"/>
            <a:ext cx="10837863" cy="2642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665" tIns="51332" rIns="102665" bIns="51332">
            <a:spAutoFit/>
          </a:bodyPr>
          <a:lstStyle/>
          <a:p>
            <a:pPr algn="ctr" defTabSz="1026652" fontAlgn="base">
              <a:spcBef>
                <a:spcPct val="50000"/>
              </a:spcBef>
              <a:spcAft>
                <a:spcPct val="0"/>
              </a:spcAft>
            </a:pPr>
            <a:r>
              <a:rPr lang="es-ES" sz="6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4733" y="4911408"/>
            <a:ext cx="3161043" cy="162716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665" tIns="51332" rIns="102665" bIns="51332">
            <a:spAutoFit/>
          </a:bodyPr>
          <a:lstStyle/>
          <a:p>
            <a:pPr algn="ctr" defTabSz="102665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2665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3349" y="4356897"/>
            <a:ext cx="2799781" cy="245570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723" y="5069842"/>
            <a:ext cx="1445048" cy="102981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089435"/>
            <a:ext cx="632209" cy="55451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643950"/>
            <a:ext cx="632209" cy="55451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198463"/>
            <a:ext cx="632209" cy="55451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752978"/>
            <a:ext cx="632209" cy="5545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429674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525</TotalTime>
  <Words>41</Words>
  <Application>Microsoft Office PowerPoint</Application>
  <PresentationFormat>Personalizado</PresentationFormat>
  <Paragraphs>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Año 2016</dc:title>
  <dc:creator>Helen VC</dc:creator>
  <cp:keywords>Feliz Año 2016</cp:keywords>
  <cp:lastModifiedBy>Usuario</cp:lastModifiedBy>
  <cp:revision>48</cp:revision>
  <dcterms:created xsi:type="dcterms:W3CDTF">2015-12-29T00:25:06Z</dcterms:created>
  <dcterms:modified xsi:type="dcterms:W3CDTF">2015-12-30T23:25:08Z</dcterms:modified>
</cp:coreProperties>
</file>