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7"/>
  </p:notesMasterIdLst>
  <p:sldIdLst>
    <p:sldId id="281" r:id="rId3"/>
    <p:sldId id="273" r:id="rId4"/>
    <p:sldId id="287" r:id="rId5"/>
    <p:sldId id="280" r:id="rId6"/>
    <p:sldId id="283" r:id="rId7"/>
    <p:sldId id="282" r:id="rId8"/>
    <p:sldId id="278" r:id="rId9"/>
    <p:sldId id="279" r:id="rId10"/>
    <p:sldId id="267" r:id="rId11"/>
    <p:sldId id="265" r:id="rId12"/>
    <p:sldId id="288" r:id="rId13"/>
    <p:sldId id="276" r:id="rId14"/>
    <p:sldId id="259" r:id="rId15"/>
    <p:sldId id="290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Ku02ELgNNnNSlaJj0nhKg==" hashData="8fmnX9Un0QVZCZ47/a68SKAmjYzlJdHwoKWi/79Xk0A5MpvxJWUO7/0ejRHInzzkCfV8/6oU93kC4j/0EmZC4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33FF"/>
    <a:srgbClr val="CC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92D639-EC10-44CC-8640-06492508C111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3667A-8108-49D9-8A3A-F75CF80B84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9857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3667A-8108-49D9-8A3A-F75CF80B847F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213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9196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39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2459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5333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253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7484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9890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428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798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363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060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A04D2-7255-46F0-AE67-BF8D2AD3B36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69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88423-EC81-4CD1-B600-E19F630EE466}" type="datetimeFigureOut">
              <a:rPr lang="es-ES" smtClean="0"/>
              <a:t>26/12/2014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8438A-763C-4371-A62A-628C5750D1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10646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67FFCD-4ECF-4756-97BF-FDEBD901ABD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433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gif"/><Relationship Id="rId7" Type="http://schemas.openxmlformats.org/officeDocument/2006/relationships/image" Target="../media/image1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gif"/><Relationship Id="rId7" Type="http://schemas.microsoft.com/office/2007/relationships/hdphoto" Target="../media/hdphoto1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3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8.gif"/><Relationship Id="rId7" Type="http://schemas.openxmlformats.org/officeDocument/2006/relationships/image" Target="../media/image4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microsoft.com/office/2007/relationships/hdphoto" Target="../media/hdphoto3.wdp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3.bp.blogspot.com/-Tx5TqVf6E0w/UsAXrzQ2wpI/AAAAAAAADl8/Khkuke7geKM/s1600/im%C3%A1genes+de+a%C3%B1o+nuevo+2014+con+mensajes+para+compartir+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678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023597" y="5748207"/>
            <a:ext cx="2243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8000" b="1" dirty="0" smtClean="0">
                <a:solidFill>
                  <a:srgbClr val="FFFF99"/>
                </a:solidFill>
                <a:latin typeface="Monotype Corsiva" panose="03010101010201010101" pitchFamily="66" charset="0"/>
              </a:rPr>
              <a:t>2015 </a:t>
            </a:r>
            <a:endParaRPr lang="es-ES" sz="8000" b="1" dirty="0">
              <a:solidFill>
                <a:srgbClr val="FFFF99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79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>
        <p:sndAc>
          <p:stSnd>
            <p:snd r:embed="rId2" name="La Sonora Dinamita La Víspera De Año Nuevo.wav"/>
          </p:stSnd>
        </p:sndAc>
      </p:transition>
    </mc:Choice>
    <mc:Fallback xmlns="">
      <p:transition spd="slow" advTm="5000">
        <p:sndAc>
          <p:stSnd>
            <p:snd r:embed="rId4" name="La Sonora Dinamita La Víspera De Año Nuev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3.uvnimg.com/noticias/mundo/fotos/photo/2013-12-31/feliz-2014-6_642x4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60"/>
          <a:stretch/>
        </p:blipFill>
        <p:spPr bwMode="auto">
          <a:xfrm>
            <a:off x="0" y="-1"/>
            <a:ext cx="1242876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xn--imagenesdefindeao-uxb.com/wp-content/uploads/2014/09/feliz-ano-nuevo-20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28762" cy="692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391059" y="283536"/>
            <a:ext cx="24881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Esta noche habrá una estrella  que brillara más que las demás, en ella he puesto todos mis deseos para el 2015. Haz que brille todo el año .</a:t>
            </a:r>
            <a:endParaRPr lang="es-ES" sz="24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Picture 4" descr="http://www.mrn-iesh.com/art/fotos/39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5" t="31092" r="28834" b="8403"/>
          <a:stretch/>
        </p:blipFill>
        <p:spPr bwMode="auto">
          <a:xfrm>
            <a:off x="9833318" y="5542671"/>
            <a:ext cx="2750189" cy="131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12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siesdestino.com/wp-content/uploads/2012/03/tumblr_m0jheq8vdR1r8n9pko1_4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991" y="-135660"/>
            <a:ext cx="12456459" cy="71377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://dl5.glitter-graphics.net/pub/730/730915cdbi5c7dj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11"/>
            <a:ext cx="951242" cy="2639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dl5.glitter-graphics.net/pub/730/730915cdbi5c7dj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3165" y="109810"/>
            <a:ext cx="938835" cy="2605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804024" y="279379"/>
            <a:ext cx="79203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año nuevo simboliza el comienzo de un mañana mejor. Espero sea un nuevo comienzo lleno de armonía y  paz.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Picture 6" descr="http://dl5.glitter-graphics.net/pub/730/730915cdbi5c7dj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0381">
            <a:off x="10620541" y="-107985"/>
            <a:ext cx="959871" cy="2663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dl5.glitter-graphics.net/pub/730/730915cdbi5c7dj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87248">
            <a:off x="759645" y="-268782"/>
            <a:ext cx="967015" cy="268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elrincondeleo.files.wordpress.com/2009/12/happy_new_ye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32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http://i1212.photobucket.com/albums/cc452/srnocivo2/gifs/tumblr_mqpipdb8R51s9ttvko2_500_zps32685c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finisterenord.i.f.f.unblog.fr/files/2014/06/feuartificeplusieurcouleurs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222" y="511118"/>
            <a:ext cx="1923414" cy="118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finisterenord.i.f.f.unblog.fr/files/2014/06/feuartificeplusieurcouleurs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838" y="510326"/>
            <a:ext cx="1923414" cy="104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finisterenord.i.f.f.unblog.fr/files/2014/06/feuartificeplusieurcouleurs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253" y="555027"/>
            <a:ext cx="1923414" cy="131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71" y="581716"/>
            <a:ext cx="1141381" cy="108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prites.comohacerpara.com/img/09649-rituales-ano-nuevo-cumplir-tus-deseo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5" r="10356"/>
          <a:stretch/>
        </p:blipFill>
        <p:spPr bwMode="auto">
          <a:xfrm>
            <a:off x="10768145" y="589655"/>
            <a:ext cx="1311311" cy="110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fondoshd.mx/wallpapers/feliz-ano-2015-con-champagne-330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93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342314" y="63995"/>
            <a:ext cx="11507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Recibamos este año nuevo con la alegría , la  ilusión, y  el entusiasmo que nos brinda el milagro de la vida. </a:t>
            </a:r>
            <a:endParaRPr lang="es-ES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46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fbcdn-sphotos-b-a.akamaihd.net/hphotos-ak-ash4/340900_476267325728225_504948448_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9"/>
          <a:stretch/>
        </p:blipFill>
        <p:spPr bwMode="auto">
          <a:xfrm>
            <a:off x="0" y="-12796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uto.img.v4.skyrock.net/9342/64999342/pics/2802349535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864" y="2950421"/>
            <a:ext cx="1203875" cy="180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auto.img.v4.skyrock.net/9342/64999342/pics/2802349535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3048"/>
            <a:ext cx="1406769" cy="210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http://picturestack.com/6/663/Nl6bailarinesbd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960" y="3812318"/>
            <a:ext cx="2724695" cy="277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://www.silverstarssquaredance.com/images/moremovedance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831" y="3510335"/>
            <a:ext cx="3751729" cy="3334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948518" y="443753"/>
            <a:ext cx="5177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Para año nuevo prosperidad y para siempre nuestra amistad </a:t>
            </a:r>
            <a:endParaRPr lang="es-ES" sz="2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4" name="Picture 4" descr="http://i950.photobucket.com/albums/ad343/elrinconcito/gifs/Musica/Bailarines/GIF06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396" y="4412019"/>
            <a:ext cx="1674767" cy="217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img4.hostingpics.net/pics/670546bailarzps19293e9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583" y="3812318"/>
            <a:ext cx="1595437" cy="228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imagenescon.com/wp-content/uploads/2014/11/feliz-ano-nuevo-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96"/>
            <a:ext cx="12192000" cy="684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57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media.casamientosonline.com/images/2008/7/pistas_de_baile-1227064761_1164_gran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6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http://i38.tinypic.com/2d11x4w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42" y="2353236"/>
            <a:ext cx="3597751" cy="538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jolka.qwqw.hu/tarhely/jolka/kepek/201406/tanc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270" y="2743200"/>
            <a:ext cx="4234098" cy="401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gifss.com/baile/baile-0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426" y="3086100"/>
            <a:ext cx="3031665" cy="333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09999" y="992679"/>
            <a:ext cx="20977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atin typeface="Monotype Corsiva" panose="03010101010201010101" pitchFamily="66" charset="0"/>
              </a:rPr>
              <a:t>Deseo que la paz secuestre tu vida, el amor inunde tu alma y </a:t>
            </a:r>
          </a:p>
          <a:p>
            <a:pPr algn="ctr"/>
            <a:r>
              <a:rPr lang="es-ES" sz="2800" b="1" dirty="0" smtClean="0">
                <a:latin typeface="Monotype Corsiva" panose="03010101010201010101" pitchFamily="66" charset="0"/>
              </a:rPr>
              <a:t>que Dios te de toda la felicidad que  te mereces Feliz año nuevo </a:t>
            </a:r>
            <a:endParaRPr lang="es-ES" sz="2800" b="1" dirty="0">
              <a:latin typeface="Monotype Corsiva" panose="03010101010201010101" pitchFamily="66" charset="0"/>
            </a:endParaRPr>
          </a:p>
        </p:txBody>
      </p:sp>
      <p:pic>
        <p:nvPicPr>
          <p:cNvPr id="10" name="Picture 4" descr="https://casalita.files.wordpress.com/2014/11/26539017-feliz-ano-nuevo-2015-escrito-en-la-bola-de-la-navidad.jpg?w=300&amp;h=30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1644">
            <a:off x="10153253" y="-157289"/>
            <a:ext cx="2111676" cy="211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4.bp.blogspot.com/-z7BzbEy4xdw/T_7c3OeC78I/AAAAAAAAA90/qxDNu74jQYQ/s1600/FelizA%C3%B1oNuev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256" y="0"/>
            <a:ext cx="6291978" cy="688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4.bp.blogspot.com/-z7BzbEy4xdw/T_7c3OeC78I/AAAAAAAAA90/qxDNu74jQYQ/s1600/FelizA%C3%B1oNuev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2" y="-1"/>
            <a:ext cx="59132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77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http://api.ning.com/files/mrjGDDFzeeGKDYseGmkKf21De5EP1EPBYPp*LQoXM5*y4E5heObEIQrdwWsOC8c7Smlyu2*isEAjz6d*Ba7ROiKUkWc3UIoj/210doo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137" y="1607852"/>
            <a:ext cx="4162863" cy="485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encrypted-tbn0.gstatic.com/images?q=tbn:ANd9GcQpU00gUmf0NjhPEESapIqnwZWZFQ7g9EcxfrxVg_ZoL6rDMh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89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3.bp.blogspot.com/-hQ4RQ4ARkW8/UrIdRs5_v8I/AAAAAAAAHMQ/ViTdvziY6kY/s1600/ni%C3%B1o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88" y="2904564"/>
            <a:ext cx="4101353" cy="410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66431" y="627580"/>
            <a:ext cx="41954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Cuando recibas este mensaje </a:t>
            </a:r>
          </a:p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Cierra los ojos e imagina los momentos mas felices de tu vida</a:t>
            </a:r>
          </a:p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Eso es lo que deseo para ti un feliz año lleno de alegría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3.bp.blogspot.com/-epewZU8XcmU/UpUnRsihyyI/AAAAAAADU3w/cccEQlLBabA/s1600/feliz-ano-novo-gif+(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005917" y="524986"/>
            <a:ext cx="4450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Ravie" panose="04040805050809020602" pitchFamily="82" charset="0"/>
              </a:rPr>
              <a:t>Feliz año nuevo</a:t>
            </a:r>
            <a:endParaRPr lang="es-ES" sz="3200" dirty="0">
              <a:solidFill>
                <a:schemeClr val="accent4">
                  <a:lumMod val="60000"/>
                  <a:lumOff val="40000"/>
                </a:schemeClr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34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ictures.todocoleccion.net/tc/2010/11/26/2302860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09" b="95828" l="10000" r="90000">
                        <a14:foregroundMark x1="25455" y1="85007" x2="25455" y2="85007"/>
                        <a14:foregroundMark x1="63455" y1="56845" x2="63455" y2="56845"/>
                        <a14:foregroundMark x1="75818" y1="22425" x2="75818" y2="22425"/>
                        <a14:foregroundMark x1="81091" y1="27379" x2="81091" y2="27379"/>
                        <a14:backgroundMark x1="83455" y1="44329" x2="83455" y2="44329"/>
                        <a14:backgroundMark x1="80909" y1="49283" x2="80909" y2="49283"/>
                        <a14:backgroundMark x1="79091" y1="57627" x2="79091" y2="576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2" y="2547735"/>
            <a:ext cx="2907251" cy="405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mages7.alphacoders.com/337/3377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9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pictures2.todocoleccion.net/tc/2011/02/28/2505106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19" y="2307070"/>
            <a:ext cx="4895492" cy="488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g.kitarjetas.com/ano-nuevo/3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45" y="-49893"/>
            <a:ext cx="12299889" cy="729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14172" y="214189"/>
            <a:ext cx="45343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futuro pertenece a quienes creen en la belleza de los sueños 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el año nuevo te traiga muchos sueños y hermosas satisfacciones.</a:t>
            </a:r>
            <a:endParaRPr lang="es-ES" sz="2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26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4.pictures.zimbio.com/gi/Sydney+Celebrates+New+Year+Eve+a96-d4Zwjdj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0" y="0"/>
            <a:ext cx="12192000" cy="7161010"/>
            <a:chOff x="0" y="-303010"/>
            <a:chExt cx="12192000" cy="7161010"/>
          </a:xfrm>
        </p:grpSpPr>
        <p:pic>
          <p:nvPicPr>
            <p:cNvPr id="4" name="Picture 2" descr="http://static.freepik.com/foto-gratis/tome-alimentos--copa-de-vino--un-vaso-lleno-de-vino--feliz-ano-nuevo_314271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303010"/>
              <a:ext cx="12192000" cy="716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2" descr="http://i48.tinypic.com/9ks2lc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5506" y="4447137"/>
              <a:ext cx="1506790" cy="24108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CuadroTexto 5"/>
          <p:cNvSpPr txBox="1"/>
          <p:nvPr/>
        </p:nvSpPr>
        <p:spPr>
          <a:xfrm>
            <a:off x="8638740" y="1887537"/>
            <a:ext cx="32141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Un brindis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por un año que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nos deja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un brindis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por el año que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se acerca y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nos permita unir 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la familia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con lazos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de amor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y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paz</a:t>
            </a:r>
            <a:endParaRPr lang="es-ES" sz="24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030" y="395390"/>
            <a:ext cx="1464111" cy="138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81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-1534745" y="0"/>
            <a:ext cx="13839286" cy="7091938"/>
            <a:chOff x="-1647286" y="0"/>
            <a:chExt cx="13839286" cy="7091938"/>
          </a:xfrm>
        </p:grpSpPr>
        <p:pic>
          <p:nvPicPr>
            <p:cNvPr id="4" name="Picture 4" descr="http://www.nocturnar.com/imagenes/31-de-diciembre-fin-de-ano-fin_de_ao_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8333" y="0"/>
              <a:ext cx="12310333" cy="69790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http://i48.tinypic.com/20gkt4m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1647286" y="2795736"/>
              <a:ext cx="5831442" cy="42962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632004" y="530763"/>
              <a:ext cx="4383741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8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Que en estas fechas Dios te de sabiduría necesaria para disfrutar</a:t>
              </a:r>
            </a:p>
            <a:p>
              <a:r>
                <a:rPr lang="es-ES" sz="28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Con los tuyos en todo momento</a:t>
              </a:r>
            </a:p>
            <a:p>
              <a:r>
                <a:rPr lang="es-ES" sz="28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Feliz año 2015 </a:t>
              </a:r>
              <a:endParaRPr lang="es-E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3074" name="Picture 2" descr="http://finisterenord.i.f.f.unblog.fr/files/2014/06/feuartificeplusieurcouleur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571" y="168581"/>
            <a:ext cx="3523128" cy="138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/>
          <p:cNvGrpSpPr/>
          <p:nvPr/>
        </p:nvGrpSpPr>
        <p:grpSpPr>
          <a:xfrm>
            <a:off x="-5792" y="0"/>
            <a:ext cx="12428763" cy="7342094"/>
            <a:chOff x="-11681" y="0"/>
            <a:chExt cx="12428763" cy="7342094"/>
          </a:xfrm>
        </p:grpSpPr>
        <p:pic>
          <p:nvPicPr>
            <p:cNvPr id="3076" name="Picture 4" descr="http://image.blingee.com/images17/content/output/000/000/000/639/562675558_1224733.gif?4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758" y="0"/>
              <a:ext cx="12333324" cy="7342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http://i42.tinypic.com/vhep0j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3094" y="4036790"/>
              <a:ext cx="1998906" cy="3026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http://i129.photobucket.com/albums/p232/elvita_photo/BAILANDO.gif?t=1187107807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681" y="3625877"/>
              <a:ext cx="2381964" cy="34375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://www.nats-ru.net/Animashki_2/tancy_96.gif"/>
            <p:cNvPicPr>
              <a:picLocks noChangeAspect="1" noChangeArrowheads="1" noCrop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8495" y="4323312"/>
              <a:ext cx="1659819" cy="26557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0140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://lh6.ggpht.com/_p-Pd99oe4B0/SVt_9rDQ_KI/AAAAAAAAGc8/oia6TzFrcNM/s800/gifs-animados-ano-novo-03-1.pn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68" y="0"/>
            <a:ext cx="8504332" cy="43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static1.absolutsuecia.com/wp-content/uploads/2008/12/cc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" y="1650494"/>
            <a:ext cx="1936707" cy="18287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envelados.com/243-home_default/fanal-merry-christma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70" t="14016" r="21198" b="26690"/>
          <a:stretch/>
        </p:blipFill>
        <p:spPr bwMode="auto">
          <a:xfrm>
            <a:off x="4311757" y="3732556"/>
            <a:ext cx="2988954" cy="303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30416" y="4185850"/>
            <a:ext cx="24444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Esta frase es una cajita de paz llena de alegría, envuelta con cariño, enviada con una sonrisa y  sellada con un beso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228" name="Picture 12" descr="http://photos-a.netjoven.pe/_files/noticias/1356550536-2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4" r="15894"/>
          <a:stretch/>
        </p:blipFill>
        <p:spPr bwMode="auto">
          <a:xfrm>
            <a:off x="277983" y="4101354"/>
            <a:ext cx="2552169" cy="252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://photos-a.netjoven.pe/_files/noticias/1356548390-18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" t="-3560" r="-257" b="35219"/>
          <a:stretch/>
        </p:blipFill>
        <p:spPr bwMode="auto">
          <a:xfrm>
            <a:off x="7519369" y="4185850"/>
            <a:ext cx="4672629" cy="2581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static1.absolutsuecia.com/wp-content/uploads/2008/12/cc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614" y="1493612"/>
            <a:ext cx="1936707" cy="18287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http://2.bp.blogspot.com/_Lg9foSpFB5g/TRxAbRhhT3I/AAAAAAAADEk/6RrDXAToktE/s1600/RITUAL%257E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541" y="2408011"/>
            <a:ext cx="1245385" cy="151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karinoza45.com/ParejaNYAniMainPic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89"/>
            <a:ext cx="6030632" cy="682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karinoza45.com/ParejaNYAniMainPic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632" y="-9450"/>
            <a:ext cx="6077911" cy="686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13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-140676" y="1"/>
            <a:ext cx="11868444" cy="6858000"/>
            <a:chOff x="-1" y="833594"/>
            <a:chExt cx="12870402" cy="6858000"/>
          </a:xfrm>
        </p:grpSpPr>
        <p:pic>
          <p:nvPicPr>
            <p:cNvPr id="9" name="Picture 2" descr="http://2.bp.blogspot.com/-wByRf5ZMkNQ/UN15NFvFZ9I/AAAAAAAARPc/Qmqk1F7xPFA/s1600/deanonuevo-rituales-para-el-ano-nuevo-romantico-consejos-brindis-amo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833594"/>
              <a:ext cx="1287040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3.bp.blogspot.com/-MBAI1KGtImg/TVSr2YUcAvI/AAAAAAAAQJY/v-_UwvOxodA/s1600/GIF068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481" y="5274428"/>
              <a:ext cx="1709430" cy="22236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 descr="http://media.giphy.com/media/7tE1zKt2AwOsM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706" y="529201"/>
            <a:ext cx="2890824" cy="115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-140676" y="1"/>
            <a:ext cx="12351654" cy="6858000"/>
            <a:chOff x="971116" y="240123"/>
            <a:chExt cx="12297727" cy="6858000"/>
          </a:xfrm>
        </p:grpSpPr>
        <p:pic>
          <p:nvPicPr>
            <p:cNvPr id="5" name="Picture 12" descr="http://frasesdelamor.info/wp-content/uploads/2013/12/3deb5__2014-feliz-aC3B1o-nuevo-muC3B1ecos-de-nieve-con-mensaje-de-fin-de-aC3B1o-para-compartir--TWINKL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116" y="240123"/>
              <a:ext cx="12297727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5265444" y="3669123"/>
              <a:ext cx="4056277" cy="1474228"/>
              <a:chOff x="6199404" y="3447233"/>
              <a:chExt cx="4196647" cy="1474228"/>
            </a:xfrm>
          </p:grpSpPr>
          <p:sp>
            <p:nvSpPr>
              <p:cNvPr id="13" name="CuadroTexto 12"/>
              <p:cNvSpPr txBox="1"/>
              <p:nvPr/>
            </p:nvSpPr>
            <p:spPr>
              <a:xfrm>
                <a:off x="6199404" y="3447233"/>
                <a:ext cx="4196647" cy="117113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endParaRPr lang="es-ES" dirty="0"/>
              </a:p>
            </p:txBody>
          </p:sp>
          <p:pic>
            <p:nvPicPr>
              <p:cNvPr id="6" name="Picture 6" descr="http://2.bp.blogspot.com/-zr9_Cv1o2mY/VCmdDqvtBjI/AAAAAAAAAjU/3hXCQiK7aTA/s1600/2015%2Bnavide%C3%B1o%2Ben%2Bpng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87299" y="3609641"/>
                <a:ext cx="3723516" cy="13118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2" name="CuadroTexto 11"/>
          <p:cNvSpPr txBox="1"/>
          <p:nvPr/>
        </p:nvSpPr>
        <p:spPr>
          <a:xfrm>
            <a:off x="84576" y="1"/>
            <a:ext cx="31238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solidFill>
                <a:schemeClr val="bg1"/>
              </a:solidFill>
            </a:endParaRPr>
          </a:p>
          <a:p>
            <a:pPr algn="ctr"/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Que este nuevo año traiga grandes bendiciones , y que el gozo, la paz y el amor que nos da el tener al señor en nuestras vidas ilumine cada día el nuevo año que  esta por empezar</a:t>
            </a:r>
            <a:r>
              <a:rPr lang="es-ES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2800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95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ovilzona.es/wp-content/uploads/2011/12/4220665980_5c086aae5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9" r="3830" b="8601"/>
          <a:stretch/>
        </p:blipFill>
        <p:spPr bwMode="auto">
          <a:xfrm>
            <a:off x="44795" y="-235039"/>
            <a:ext cx="12192001" cy="704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2.gstatic.com/images?q=tbn:ANd9GcQZLq5Ogq-203bxd_4kGhHgnaPj1HQAuVDGeOE8XrRZXYryiUO_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7838" y1="75773" x2="37838" y2="75773"/>
                        <a14:backgroundMark x1="64865" y1="74227" x2="64865" y2="742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590" y="4343352"/>
            <a:ext cx="3145323" cy="2466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 rot="2546902">
            <a:off x="9843340" y="5735909"/>
            <a:ext cx="1416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Con cariño </a:t>
            </a:r>
            <a:endParaRPr lang="es-ES" sz="2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364531" cy="365125"/>
          </a:xfrm>
        </p:spPr>
        <p:txBody>
          <a:bodyPr/>
          <a:lstStyle/>
          <a:p>
            <a:fld id="{3C05A774-E491-46B8-98B7-3764B7958395}" type="datetime1">
              <a:rPr lang="es-ES" sz="1600" b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26/12/2014</a:t>
            </a:fld>
            <a:endParaRPr lang="es-ES" sz="1600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789282" y="5657671"/>
            <a:ext cx="3307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Diseño </a:t>
            </a:r>
            <a:r>
              <a:rPr lang="es-ES" b="1" dirty="0" err="1" smtClean="0">
                <a:latin typeface="Monotype Corsiva" panose="03010101010201010101" pitchFamily="66" charset="0"/>
              </a:rPr>
              <a:t>Amore</a:t>
            </a:r>
            <a:endParaRPr lang="es-ES" b="1" dirty="0" smtClean="0">
              <a:latin typeface="Monotype Corsiva" panose="03010101010201010101" pitchFamily="66" charset="0"/>
            </a:endParaRPr>
          </a:p>
          <a:p>
            <a:r>
              <a:rPr lang="es-ES" b="1" dirty="0" smtClean="0">
                <a:latin typeface="Monotype Corsiva" panose="03010101010201010101" pitchFamily="66" charset="0"/>
              </a:rPr>
              <a:t>Tema: Feliz año 2015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Música: La víspera del Año Nuevo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Interprete: Sonora dinamita.</a:t>
            </a:r>
            <a:endParaRPr lang="es-ES" b="1" dirty="0">
              <a:latin typeface="Monotype Corsiva" panose="03010101010201010101" pitchFamily="66" charset="0"/>
            </a:endParaRPr>
          </a:p>
        </p:txBody>
      </p:sp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0179">
            <a:off x="10437346" y="3848878"/>
            <a:ext cx="1246085" cy="134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590" y="255804"/>
            <a:ext cx="2920516" cy="2749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/>
          <p:cNvSpPr txBox="1"/>
          <p:nvPr/>
        </p:nvSpPr>
        <p:spPr>
          <a:xfrm rot="19309692">
            <a:off x="10561373" y="5428182"/>
            <a:ext cx="1375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Amore</a:t>
            </a:r>
            <a:endParaRPr lang="es-ES" sz="2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83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19</TotalTime>
  <Words>365</Words>
  <Application>Microsoft Office PowerPoint</Application>
  <PresentationFormat>Panorámica</PresentationFormat>
  <Paragraphs>68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Monotype Corsiva</vt:lpstr>
      <vt:lpstr>Ravie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2</cp:revision>
  <dcterms:created xsi:type="dcterms:W3CDTF">2014-12-27T01:05:38Z</dcterms:created>
  <dcterms:modified xsi:type="dcterms:W3CDTF">2014-12-27T01:25:20Z</dcterms:modified>
</cp:coreProperties>
</file>