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15"/>
  </p:notesMasterIdLst>
  <p:sldIdLst>
    <p:sldId id="268" r:id="rId3"/>
    <p:sldId id="258" r:id="rId4"/>
    <p:sldId id="265" r:id="rId5"/>
    <p:sldId id="267" r:id="rId6"/>
    <p:sldId id="276" r:id="rId7"/>
    <p:sldId id="277" r:id="rId8"/>
    <p:sldId id="257" r:id="rId9"/>
    <p:sldId id="264" r:id="rId10"/>
    <p:sldId id="273" r:id="rId11"/>
    <p:sldId id="270" r:id="rId12"/>
    <p:sldId id="269" r:id="rId13"/>
    <p:sldId id="279" r:id="rId14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SZvqxbVcm07wzYzMhSSng==" hashData="4ArrPlw5fhnBqjx+AWVwE4ScZ7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99"/>
    <a:srgbClr val="DFF50F"/>
    <a:srgbClr val="E9F85E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85" autoAdjust="0"/>
    <p:restoredTop sz="94660"/>
  </p:normalViewPr>
  <p:slideViewPr>
    <p:cSldViewPr>
      <p:cViewPr varScale="1">
        <p:scale>
          <a:sx n="70" d="100"/>
          <a:sy n="70" d="100"/>
        </p:scale>
        <p:origin x="-46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89BD46-8BDC-49BA-866D-26A5B63E9A49}" type="datetimeFigureOut">
              <a:rPr lang="es-ES" smtClean="0"/>
              <a:t>29/12/2013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91A0DD-A178-4A78-AD7B-EFEBCDD36F0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8135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91A0DD-A178-4A78-AD7B-EFEBCDD36F02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7770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91A0DD-A178-4A78-AD7B-EFEBCDD36F02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270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E661-70E0-444E-9864-D8DF3912A15E}" type="datetimeFigureOut">
              <a:rPr lang="es-ES" smtClean="0"/>
              <a:t>29/12/2013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1111C-7E08-47FF-8C38-AB9A053B12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020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E661-70E0-444E-9864-D8DF3912A15E}" type="datetimeFigureOut">
              <a:rPr lang="es-ES" smtClean="0"/>
              <a:t>29/12/2013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1111C-7E08-47FF-8C38-AB9A053B12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7215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E661-70E0-444E-9864-D8DF3912A15E}" type="datetimeFigureOut">
              <a:rPr lang="es-ES" smtClean="0"/>
              <a:t>29/12/2013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1111C-7E08-47FF-8C38-AB9A053B12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6791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E661-70E0-444E-9864-D8DF3912A15E}" type="datetimeFigureOut">
              <a:rPr lang="es-ES" smtClean="0"/>
              <a:t>29/12/2013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1111C-7E08-47FF-8C38-AB9A053B12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8567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E661-70E0-444E-9864-D8DF3912A15E}" type="datetimeFigureOut">
              <a:rPr lang="es-ES" smtClean="0"/>
              <a:t>29/12/2013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1111C-7E08-47FF-8C38-AB9A053B12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7654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E661-70E0-444E-9864-D8DF3912A15E}" type="datetimeFigureOut">
              <a:rPr lang="es-ES" smtClean="0"/>
              <a:t>29/12/2013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1111C-7E08-47FF-8C38-AB9A053B12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11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E661-70E0-444E-9864-D8DF3912A15E}" type="datetimeFigureOut">
              <a:rPr lang="es-ES" smtClean="0"/>
              <a:t>29/12/2013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1111C-7E08-47FF-8C38-AB9A053B12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7905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E661-70E0-444E-9864-D8DF3912A15E}" type="datetimeFigureOut">
              <a:rPr lang="es-ES" smtClean="0"/>
              <a:t>29/12/2013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1111C-7E08-47FF-8C38-AB9A053B12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8422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E661-70E0-444E-9864-D8DF3912A15E}" type="datetimeFigureOut">
              <a:rPr lang="es-ES" smtClean="0"/>
              <a:t>29/12/2013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1111C-7E08-47FF-8C38-AB9A053B12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8206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E661-70E0-444E-9864-D8DF3912A15E}" type="datetimeFigureOut">
              <a:rPr lang="es-ES" smtClean="0"/>
              <a:t>29/12/2013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1111C-7E08-47FF-8C38-AB9A053B12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8713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E661-70E0-444E-9864-D8DF3912A15E}" type="datetimeFigureOut">
              <a:rPr lang="es-ES" smtClean="0"/>
              <a:t>29/12/2013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1111C-7E08-47FF-8C38-AB9A053B12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49444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E9D5B7-3C50-4A90-AD8B-F878AAE9533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149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1E661-70E0-444E-9864-D8DF3912A15E}" type="datetimeFigureOut">
              <a:rPr lang="es-ES" smtClean="0"/>
              <a:t>29/12/2013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1111C-7E08-47FF-8C38-AB9A053B129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2175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7FB6C17-DEE4-4B1E-86F1-8B27C379C16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.jp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gif"/><Relationship Id="rId4" Type="http://schemas.openxmlformats.org/officeDocument/2006/relationships/image" Target="../media/image1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083303" y="188640"/>
            <a:ext cx="593944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FELIZ  AÑO  2014</a:t>
            </a:r>
            <a:endParaRPr lang="es-ES" sz="60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  <p:pic>
        <p:nvPicPr>
          <p:cNvPr id="3" name="2 Imagen" descr="ZGwAnimation1mQT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703386"/>
            <a:ext cx="2016224" cy="23899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1 Imagen" descr="blog_portobello_anonovo_londres"/>
          <p:cNvPicPr>
            <a:picLocks noGrp="1" noChangeAspect="1"/>
          </p:cNvPicPr>
          <p:nvPr isPhoto="1"/>
        </p:nvPicPr>
        <p:blipFill>
          <a:blip r:embed="rId5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798"/>
            <a:ext cx="9323512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ZGwAnimation1mQT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81832"/>
            <a:ext cx="4523144" cy="696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ZGwAnimation1mQT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541" y="-42597"/>
            <a:ext cx="4733459" cy="692114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251520" y="188640"/>
            <a:ext cx="726656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99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FELIZ              AÑO            2014</a:t>
            </a:r>
            <a:endParaRPr lang="es-ES" sz="4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99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44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glitter pattern="hexagon"/>
        <p:sndAc>
          <p:stSnd>
            <p:snd r:embed="rId3" name="Cancion de fin de Año   Navidad.wav"/>
          </p:stSnd>
        </p:sndAc>
      </p:transition>
    </mc:Choice>
    <mc:Fallback xmlns="">
      <p:transition spd="slow" advTm="11000">
        <p:fade/>
        <p:sndAc>
          <p:stSnd>
            <p:snd r:embed="rId6" name="Cancion de fin de Año   Navid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va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jrdz4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090" y="899209"/>
            <a:ext cx="1896154" cy="303384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jrdz4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55" y="1628800"/>
            <a:ext cx="2115235" cy="338437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1040055" y="184695"/>
            <a:ext cx="60486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99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Que  el  2014  sea  un renacer  en la vida </a:t>
            </a:r>
          </a:p>
          <a:p>
            <a:pPr algn="ctr"/>
            <a:r>
              <a:rPr lang="es-ES" sz="2800" b="1" dirty="0" smtClean="0">
                <a:solidFill>
                  <a:srgbClr val="FFFF99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de cada uno con salud, amor,  trabajo y paz</a:t>
            </a:r>
            <a:endParaRPr lang="es-ES" sz="2800" b="1" dirty="0">
              <a:solidFill>
                <a:srgbClr val="FFFF99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Juice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8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glitter dir="r" pattern="hexago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2758355936-0-680x27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07504" y="3573016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99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He  visto  la  Felicidad  y  me  ha dicho  que  iba  a  tu  casa. Le  he pedido  que  llevase  también  a la  Salud  y  al  Amor.  Trátalos bien, van de mi parte.</a:t>
            </a:r>
            <a:endParaRPr lang="es-ES" sz="3200" b="1" dirty="0">
              <a:solidFill>
                <a:srgbClr val="FFFF99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Juice ITC" pitchFamily="82" charset="0"/>
            </a:endParaRPr>
          </a:p>
        </p:txBody>
      </p:sp>
      <p:pic>
        <p:nvPicPr>
          <p:cNvPr id="4" name="3 Imagen" descr="fangs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2192" y="3933056"/>
            <a:ext cx="2428062" cy="27502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250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glitter dir="u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ñonuevoespañ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9" y="27455"/>
            <a:ext cx="9144000" cy="458073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971600" y="4581128"/>
            <a:ext cx="72728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Les  deseo de corazón que este 2104 sea un año matemático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Que se sumen en sus vidas todo tipo de alegrías 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Que se resten todos los dolores y penas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Que se multipliquen los momentos felices, y que dividan todo el amor 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con sus seres queridos</a:t>
            </a:r>
            <a:endParaRPr lang="es-ES" sz="2800" b="1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Juice ITC" pitchFamily="82" charset="0"/>
            </a:endParaRPr>
          </a:p>
        </p:txBody>
      </p:sp>
      <p:pic>
        <p:nvPicPr>
          <p:cNvPr id="5" name="4 Imagen" descr="1jrdz4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4608191"/>
            <a:ext cx="1239307" cy="198289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1jrdz4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0" y="4786167"/>
            <a:ext cx="1327282" cy="17299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45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glitter dir="u" pattern="hexagon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uegos-artificiales-londres-135338_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5436096" y="474581"/>
            <a:ext cx="395688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DFF50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Que nunca te falte</a:t>
            </a:r>
          </a:p>
          <a:p>
            <a:pPr algn="ctr"/>
            <a:r>
              <a:rPr lang="es-ES" sz="3200" b="1" dirty="0" smtClean="0">
                <a:solidFill>
                  <a:srgbClr val="DFF50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Un  sueño  por  el  que luchar</a:t>
            </a:r>
          </a:p>
          <a:p>
            <a:pPr algn="ctr"/>
            <a:r>
              <a:rPr lang="es-ES" sz="3200" b="1" dirty="0" smtClean="0">
                <a:solidFill>
                  <a:srgbClr val="DFF50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Un  proyecto  que  realizar</a:t>
            </a:r>
          </a:p>
          <a:p>
            <a:pPr algn="ctr"/>
            <a:r>
              <a:rPr lang="es-ES" sz="3200" b="1" dirty="0" smtClean="0">
                <a:solidFill>
                  <a:srgbClr val="DFF50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Algo que aprender</a:t>
            </a:r>
          </a:p>
          <a:p>
            <a:pPr algn="ctr"/>
            <a:r>
              <a:rPr lang="es-ES" sz="3200" b="1" dirty="0" smtClean="0">
                <a:solidFill>
                  <a:srgbClr val="DFF50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Un lugar a donde ir,</a:t>
            </a:r>
          </a:p>
          <a:p>
            <a:pPr algn="ctr"/>
            <a:r>
              <a:rPr lang="es-ES" sz="3200" b="1" dirty="0" smtClean="0">
                <a:solidFill>
                  <a:srgbClr val="DFF50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Y </a:t>
            </a:r>
            <a:r>
              <a:rPr lang="es-ES" sz="3200" b="1" dirty="0" err="1" smtClean="0">
                <a:solidFill>
                  <a:srgbClr val="DFF50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alguein</a:t>
            </a:r>
            <a:r>
              <a:rPr lang="es-ES" sz="3200" b="1" dirty="0" smtClean="0">
                <a:solidFill>
                  <a:srgbClr val="DFF50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  </a:t>
            </a:r>
          </a:p>
          <a:p>
            <a:pPr algn="ctr"/>
            <a:r>
              <a:rPr lang="es-ES" sz="3200" b="1" dirty="0" smtClean="0">
                <a:solidFill>
                  <a:srgbClr val="DFF50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a  quien amar</a:t>
            </a:r>
            <a:endParaRPr lang="es-ES" sz="3200" b="1" dirty="0">
              <a:solidFill>
                <a:srgbClr val="DFF50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  <p:pic>
        <p:nvPicPr>
          <p:cNvPr id="5" name="4 Imagen" descr="1jrdz4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810879"/>
            <a:ext cx="1796647" cy="23463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1137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glitter dir="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me-Exchange-London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9432"/>
            <a:ext cx="9144000" cy="73174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5534400"/>
            <a:ext cx="9144000" cy="954107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Te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 deseo  tanta  </a:t>
            </a:r>
            <a:r>
              <a:rPr lang="es-ES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suerte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 como </a:t>
            </a:r>
            <a:r>
              <a:rPr lang="es-ES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gotas tiene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 la  lluvia</a:t>
            </a:r>
            <a:r>
              <a:rPr lang="es-ES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,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 tanto </a:t>
            </a:r>
            <a:r>
              <a:rPr lang="es-ES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amor como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 rayos  tiene 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el </a:t>
            </a:r>
            <a:r>
              <a:rPr lang="es-ES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sol, y tanta felicidad como estrellas tiene el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cielo. Feliz 2014</a:t>
            </a:r>
            <a:endParaRPr lang="es-ES" sz="2800" b="1" dirty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  <a:latin typeface="Juice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44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glitter dir="d" pattern="hexagon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diciones-de-fin-de-ano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283968" y="698480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rgbClr val="FFFF66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Durante nuestras vidas vivimos momentos difíciles y muchas pruebas pero estas son las que nos hacen mejores personas cada día. Así que mucho ánimo y recibe este Año Nuevo con mucha energía positiva. Feliz 2014.</a:t>
            </a:r>
          </a:p>
        </p:txBody>
      </p:sp>
    </p:spTree>
    <p:extLst>
      <p:ext uri="{BB962C8B-B14F-4D97-AF65-F5344CB8AC3E}">
        <p14:creationId xmlns:p14="http://schemas.microsoft.com/office/powerpoint/2010/main" val="378605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glitter dir="d" pattern="hexagon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89818-fondo-de-vector-de-fin-de-aa-o-de-nueva-year-s-brillant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078907" y="1340768"/>
            <a:ext cx="2914324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Juice ITC" pitchFamily="82" charset="0"/>
              </a:rPr>
              <a:t>Solo les deseo dos cosas</a:t>
            </a:r>
          </a:p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Juice ITC" pitchFamily="82" charset="0"/>
              </a:rPr>
              <a:t>Todo y nada</a:t>
            </a:r>
          </a:p>
          <a:p>
            <a:pPr algn="ctr"/>
            <a:r>
              <a:rPr lang="es-ES" sz="2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Juice ITC" pitchFamily="82" charset="0"/>
              </a:rPr>
              <a:t>Todo lo que les haga feliz </a:t>
            </a:r>
          </a:p>
          <a:p>
            <a:pPr algn="ctr"/>
            <a:r>
              <a:rPr lang="es-ES" sz="2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Juice ITC" pitchFamily="82" charset="0"/>
              </a:rPr>
              <a:t>y nada que les haga sufrir</a:t>
            </a:r>
            <a:endParaRPr lang="es-ES" sz="2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Juice ITC" pitchFamily="82" charset="0"/>
            </a:endParaRPr>
          </a:p>
        </p:txBody>
      </p:sp>
      <p:pic>
        <p:nvPicPr>
          <p:cNvPr id="4" name="3 Imagen" descr="1jrdz4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76" y="3429000"/>
            <a:ext cx="1693203" cy="2709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jrdz4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757" y="3560656"/>
            <a:ext cx="1580623" cy="25289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1jrdz4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519063"/>
            <a:ext cx="1580623" cy="25289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255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glitter dir="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47 L 0.25 0 L 0 0 Z" pathEditMode="relative" ptsTypes="">
                                      <p:cBhvr>
                                        <p:cTn id="12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16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in_de_an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0"/>
            <a:ext cx="91059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323528" y="548680"/>
            <a:ext cx="30963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Juice ITC" pitchFamily="82" charset="0"/>
              </a:rPr>
              <a:t>Un saludo afectuoso en estas fiestas de fin de año que el 2014 se cumplan todos sus proyectos y sea un año generoso en afectos, salud y bienestar</a:t>
            </a:r>
            <a:endParaRPr lang="es-ES" sz="2800" b="1" dirty="0"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Juice ITC" pitchFamily="82" charset="0"/>
            </a:endParaRPr>
          </a:p>
        </p:txBody>
      </p:sp>
      <p:pic>
        <p:nvPicPr>
          <p:cNvPr id="4" name="3 Imagen" descr="vhep0j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429000"/>
            <a:ext cx="1956594" cy="3130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135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untdownFelizAnoNuevo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vhep0j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66654"/>
            <a:ext cx="1558060" cy="249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vhep0j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4125368"/>
            <a:ext cx="1558060" cy="249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ZGwAnimation1mQT"/>
          <p:cNvPicPr>
            <a:picLocks noGrp="1" noChangeAspect="1"/>
          </p:cNvPicPr>
          <p:nvPr isPhoto="1"/>
        </p:nvPicPr>
        <p:blipFill>
          <a:blip r:embed="rId5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73" y="188640"/>
            <a:ext cx="2195736" cy="344240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ZGwAnimation1mQT"/>
          <p:cNvPicPr>
            <a:picLocks noGrp="1" noChangeAspect="1"/>
          </p:cNvPicPr>
          <p:nvPr isPhoto="1"/>
        </p:nvPicPr>
        <p:blipFill>
          <a:blip r:embed="rId5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204" y="188640"/>
            <a:ext cx="2195736" cy="344240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8705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glitter pattern="hexagon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ampana-fin-de-ano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508"/>
          <a:stretch/>
        </p:blipFill>
        <p:spPr>
          <a:xfrm>
            <a:off x="1191" y="0"/>
            <a:ext cx="5832648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803410" y="398972"/>
            <a:ext cx="331052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PARA TODO</a:t>
            </a:r>
          </a:p>
          <a:p>
            <a:pPr algn="ctr"/>
            <a:r>
              <a:rPr lang="es-ES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EL </a:t>
            </a:r>
          </a:p>
          <a:p>
            <a:pPr algn="ctr"/>
            <a:r>
              <a:rPr lang="es-ES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GRUPO MIS PPS</a:t>
            </a:r>
          </a:p>
          <a:p>
            <a:pPr algn="ctr"/>
            <a:r>
              <a:rPr lang="es-ES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FELIZ AÑO </a:t>
            </a:r>
          </a:p>
          <a:p>
            <a:pPr algn="ctr"/>
            <a:r>
              <a:rPr lang="es-ES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LES DESEA </a:t>
            </a:r>
          </a:p>
          <a:p>
            <a:pPr algn="ctr"/>
            <a:r>
              <a:rPr lang="es-ES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AMORE</a:t>
            </a:r>
            <a:endParaRPr lang="es-ES" sz="3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8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818558"/>
            <a:ext cx="1967834" cy="1979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634F3-13D0-4066-A411-68FA4370FCE0}" type="datetime1">
              <a:rPr lang="es-ES" sz="1600" b="1" smtClean="0">
                <a:solidFill>
                  <a:srgbClr val="FFFF00"/>
                </a:solidFill>
                <a:latin typeface="Monotype Corsiva" pitchFamily="66" charset="0"/>
              </a:rPr>
              <a:t>29/12/2013</a:t>
            </a:fld>
            <a:endParaRPr lang="es-ES" sz="1600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444208" y="6237312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Yolanda Violeta</a:t>
            </a:r>
            <a:endParaRPr lang="es-ES" sz="24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57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glitter dir="d" pattern="hexagon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LIZ  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 2014</Template>
  <TotalTime>1</TotalTime>
  <Words>327</Words>
  <Application>Microsoft Office PowerPoint</Application>
  <PresentationFormat>Presentación en pantalla (4:3)</PresentationFormat>
  <Paragraphs>63</Paragraphs>
  <Slides>12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FELIZ 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1</cp:revision>
  <dcterms:created xsi:type="dcterms:W3CDTF">2013-12-29T22:32:52Z</dcterms:created>
  <dcterms:modified xsi:type="dcterms:W3CDTF">2013-12-29T22:34:03Z</dcterms:modified>
</cp:coreProperties>
</file>