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6" r:id="rId3"/>
    <p:sldId id="271" r:id="rId4"/>
    <p:sldId id="272" r:id="rId5"/>
    <p:sldId id="261" r:id="rId6"/>
    <p:sldId id="264" r:id="rId7"/>
    <p:sldId id="269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u6/so27R6NxNp5w41ItGw==" hashData="nY/9J51aUYPPwFUXsQL3jTQKi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208F6-EA59-44FC-A88B-D5B11C539485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8E4A-9E20-4E3F-B9E2-3BF47052C2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3BA49-F08D-4DCC-99BF-F417D7B5316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20326-A825-4448-8EB3-C74200F8969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509D5-AF98-4B9A-B07B-A5E3B3BE15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D6DF5-AEA1-440A-836D-647D673DBF9C}" type="datetimeFigureOut">
              <a:rPr lang="es-ES" smtClean="0"/>
              <a:pPr/>
              <a:t>27/12/2015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9D204-7EFE-49F2-9206-F69672C78A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F7871F-05B5-4EBA-94EE-A2CEC2F298E2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27/12/2015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0962BF-0ECC-42EF-95E0-878893AA4DB7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1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 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11157" y="404664"/>
            <a:ext cx="9155157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8 Puerta batiente"/>
          <p:cNvSpPr/>
          <p:nvPr/>
        </p:nvSpPr>
        <p:spPr>
          <a:xfrm flipH="1">
            <a:off x="1588" y="476672"/>
            <a:ext cx="4786312" cy="5881687"/>
          </a:xfrm>
          <a:prstGeom prst="flowChartManualInpu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9 Puerta batiente"/>
          <p:cNvSpPr/>
          <p:nvPr/>
        </p:nvSpPr>
        <p:spPr>
          <a:xfrm flipH="1">
            <a:off x="0" y="930275"/>
            <a:ext cx="4500563" cy="5019675"/>
          </a:xfrm>
          <a:prstGeom prst="flowChartManualInpu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10 Puerta batiente"/>
          <p:cNvSpPr/>
          <p:nvPr/>
        </p:nvSpPr>
        <p:spPr>
          <a:xfrm>
            <a:off x="4788024" y="476672"/>
            <a:ext cx="4357688" cy="5857875"/>
          </a:xfrm>
          <a:prstGeom prst="flowChartManualInpu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11 Puerta batiente"/>
          <p:cNvSpPr/>
          <p:nvPr/>
        </p:nvSpPr>
        <p:spPr>
          <a:xfrm>
            <a:off x="5076825" y="981075"/>
            <a:ext cx="4071938" cy="4948238"/>
          </a:xfrm>
          <a:prstGeom prst="flowChartManualInpu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dirty="0"/>
              <a:t>	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5496" y="4953362"/>
            <a:ext cx="882869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Old English Text MT" pitchFamily="66" charset="0"/>
              </a:rPr>
              <a:t>F</a:t>
            </a:r>
            <a:r>
              <a:rPr lang="es-ES" sz="6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Old English Text MT" pitchFamily="66" charset="0"/>
              </a:rPr>
              <a:t>ELIZ   </a:t>
            </a:r>
            <a:r>
              <a:rPr lang="es-ES" sz="6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Old English Text MT" pitchFamily="66" charset="0"/>
              </a:rPr>
              <a:t>2.016</a:t>
            </a:r>
            <a:r>
              <a:rPr lang="es-ES" sz="4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107763" dir="2700000" algn="ctr" rotWithShape="0">
                    <a:schemeClr val="tx1"/>
                  </a:outerShdw>
                </a:effectLst>
                <a:latin typeface="Old English Text MT" pitchFamily="66" charset="0"/>
              </a:rPr>
              <a:t> </a:t>
            </a:r>
            <a:endParaRPr lang="es-ES" sz="4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dist="107763" dir="2700000" algn="ctr" rotWithShape="0">
                  <a:schemeClr val="tx1"/>
                </a:outerShdw>
              </a:effectLst>
              <a:latin typeface="Old English Text MT" pitchFamily="66" charset="0"/>
            </a:endParaRPr>
          </a:p>
        </p:txBody>
      </p:sp>
      <p:sp>
        <p:nvSpPr>
          <p:cNvPr id="10" name="9 Igual que"/>
          <p:cNvSpPr/>
          <p:nvPr/>
        </p:nvSpPr>
        <p:spPr>
          <a:xfrm>
            <a:off x="-1643063" y="-99392"/>
            <a:ext cx="12407901" cy="836737"/>
          </a:xfrm>
          <a:prstGeom prst="mathEqual">
            <a:avLst>
              <a:gd name="adj1" fmla="val 23520"/>
              <a:gd name="adj2" fmla="val 26292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Igual que"/>
          <p:cNvSpPr/>
          <p:nvPr/>
        </p:nvSpPr>
        <p:spPr>
          <a:xfrm>
            <a:off x="-1692696" y="6215087"/>
            <a:ext cx="12529392" cy="642913"/>
          </a:xfrm>
          <a:prstGeom prst="mathEqual">
            <a:avLst>
              <a:gd name="adj1" fmla="val 23520"/>
              <a:gd name="adj2" fmla="val 26292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>
    <p:sndAc>
      <p:stSnd>
        <p:snd r:embed="rId2" name="Un feliz año pa tí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27a617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3635896" y="1628800"/>
            <a:ext cx="5292080" cy="39690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95536" y="1340768"/>
            <a:ext cx="27363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3200" b="1" dirty="0" smtClean="0">
                <a:latin typeface="Monotype Corsiva" pitchFamily="66" charset="0"/>
              </a:rPr>
              <a:t>Que una palabra </a:t>
            </a:r>
          </a:p>
          <a:p>
            <a:pPr algn="ctr"/>
            <a:r>
              <a:rPr lang="es-VE" sz="3200" b="1" dirty="0" smtClean="0">
                <a:latin typeface="Monotype Corsiva" pitchFamily="66" charset="0"/>
              </a:rPr>
              <a:t>generosa,  un abrazo y una sonrisa, sean tuyos todos los días de tu vida.</a:t>
            </a:r>
          </a:p>
          <a:p>
            <a:pPr algn="ctr"/>
            <a:r>
              <a:rPr lang="es-VE" sz="3200" b="1" dirty="0" smtClean="0">
                <a:latin typeface="Monotype Corsiva" pitchFamily="66" charset="0"/>
              </a:rPr>
              <a:t>Y que puedas dar estos regalos, tanto como recibirlos</a:t>
            </a:r>
            <a:endParaRPr lang="es-ES" sz="3200" b="1" dirty="0">
              <a:latin typeface="Monotype Corsiva" pitchFamily="66" charset="0"/>
            </a:endParaRPr>
          </a:p>
        </p:txBody>
      </p:sp>
      <p:pic>
        <p:nvPicPr>
          <p:cNvPr id="5" name="4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914400" cy="914400"/>
          </a:xfrm>
          <a:prstGeom prst="rect">
            <a:avLst/>
          </a:prstGeom>
        </p:spPr>
      </p:pic>
      <p:pic>
        <p:nvPicPr>
          <p:cNvPr id="6" name="5 Imagen" descr="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332656"/>
            <a:ext cx="914400" cy="914400"/>
          </a:xfrm>
          <a:prstGeom prst="rect">
            <a:avLst/>
          </a:prstGeom>
        </p:spPr>
      </p:pic>
      <p:pic>
        <p:nvPicPr>
          <p:cNvPr id="7" name="6 Imagen" descr="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35696" y="354360"/>
            <a:ext cx="914400" cy="914400"/>
          </a:xfrm>
          <a:prstGeom prst="rect">
            <a:avLst/>
          </a:prstGeom>
        </p:spPr>
      </p:pic>
      <p:pic>
        <p:nvPicPr>
          <p:cNvPr id="8" name="7 Imagen" descr="U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27784" y="354360"/>
            <a:ext cx="914400" cy="914400"/>
          </a:xfrm>
          <a:prstGeom prst="rect">
            <a:avLst/>
          </a:prstGeom>
        </p:spPr>
      </p:pic>
      <p:pic>
        <p:nvPicPr>
          <p:cNvPr id="9" name="8 Imagen" descr="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354360"/>
            <a:ext cx="914400" cy="914400"/>
          </a:xfrm>
          <a:prstGeom prst="rect">
            <a:avLst/>
          </a:prstGeom>
        </p:spPr>
      </p:pic>
      <p:pic>
        <p:nvPicPr>
          <p:cNvPr id="10" name="9 Imagen" descr="letra-p-elastic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2895" y="5818212"/>
            <a:ext cx="1049225" cy="851148"/>
          </a:xfrm>
          <a:prstGeom prst="rect">
            <a:avLst/>
          </a:prstGeom>
        </p:spPr>
      </p:pic>
      <p:pic>
        <p:nvPicPr>
          <p:cNvPr id="11" name="10 Imagen" descr="letra-a-elastic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73566" y="5805264"/>
            <a:ext cx="942650" cy="864096"/>
          </a:xfrm>
          <a:prstGeom prst="rect">
            <a:avLst/>
          </a:prstGeom>
        </p:spPr>
      </p:pic>
      <p:pic>
        <p:nvPicPr>
          <p:cNvPr id="12" name="11 Imagen" descr="letra-z-elastic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588224" y="5877272"/>
            <a:ext cx="864096" cy="792088"/>
          </a:xfrm>
          <a:prstGeom prst="rect">
            <a:avLst/>
          </a:prstGeom>
        </p:spPr>
      </p:pic>
      <p:pic>
        <p:nvPicPr>
          <p:cNvPr id="13" name="2 Imagen" descr="082c4f3e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24128" y="332656"/>
            <a:ext cx="1224136" cy="120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uario\Documents\PPs V Rizzuti\Imagen Piloto 7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3189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7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400"/>
                            </p:stCondLst>
                            <p:childTnLst>
                              <p:par>
                                <p:cTn id="51" presetID="7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600"/>
                            </p:stCondLst>
                            <p:childTnLst>
                              <p:par>
                                <p:cTn id="56" presetID="7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1740872"/>
            <a:ext cx="2304256" cy="341632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sunrise" dir="t"/>
            </a:scene3d>
            <a:sp3d extrusionH="107950">
              <a:bevelT w="38100" h="38100"/>
              <a:extrusionClr>
                <a:schemeClr val="bg1"/>
              </a:extrusionClr>
            </a:sp3d>
          </a:bodyPr>
          <a:lstStyle/>
          <a:p>
            <a:pPr algn="ctr"/>
            <a:r>
              <a:rPr lang="es-ES" sz="3600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Bodoni MT Condensed" pitchFamily="18" charset="0"/>
              </a:rPr>
              <a:t>Que encuentres </a:t>
            </a:r>
          </a:p>
          <a:p>
            <a:pPr algn="ctr"/>
            <a:r>
              <a:rPr lang="es-ES" sz="3600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Bodoni MT Condensed" pitchFamily="18" charset="0"/>
              </a:rPr>
              <a:t>tiempo cada día  para apreciar la</a:t>
            </a:r>
          </a:p>
          <a:p>
            <a:pPr algn="ctr"/>
            <a:r>
              <a:rPr lang="es-ES" sz="3600" dirty="0" smtClean="0"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Bodoni MT Condensed" pitchFamily="18" charset="0"/>
              </a:rPr>
              <a:t>belleza y el amor que te rodean</a:t>
            </a:r>
            <a:endParaRPr lang="es-ES" sz="3600" dirty="0"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  <a:latin typeface="Bodoni MT Condensed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429256" y="1214422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23528" y="188640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7 Imagen" descr="Imagen  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1266417"/>
            <a:ext cx="6331442" cy="4325166"/>
          </a:xfrm>
          <a:prstGeom prst="rect">
            <a:avLst/>
          </a:prstGeom>
        </p:spPr>
      </p:pic>
      <p:pic>
        <p:nvPicPr>
          <p:cNvPr id="9" name="8 Imagen" descr="Imagen  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1260480"/>
            <a:ext cx="6336704" cy="4400768"/>
          </a:xfrm>
          <a:prstGeom prst="rect">
            <a:avLst/>
          </a:prstGeom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51520" y="5085184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9 Imagen" descr="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5949280"/>
            <a:ext cx="701040" cy="762000"/>
          </a:xfrm>
          <a:prstGeom prst="rect">
            <a:avLst/>
          </a:prstGeom>
        </p:spPr>
      </p:pic>
      <p:pic>
        <p:nvPicPr>
          <p:cNvPr id="12" name="11 Imagen" descr="m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5949280"/>
            <a:ext cx="701040" cy="762000"/>
          </a:xfrm>
          <a:prstGeom prst="rect">
            <a:avLst/>
          </a:prstGeom>
        </p:spPr>
      </p:pic>
      <p:pic>
        <p:nvPicPr>
          <p:cNvPr id="13" name="12 Imagen" descr="o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5949280"/>
            <a:ext cx="647700" cy="762000"/>
          </a:xfrm>
          <a:prstGeom prst="rect">
            <a:avLst/>
          </a:prstGeom>
        </p:spPr>
      </p:pic>
      <p:pic>
        <p:nvPicPr>
          <p:cNvPr id="14" name="13 Imagen" descr="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092280" y="6021288"/>
            <a:ext cx="701040" cy="762000"/>
          </a:xfrm>
          <a:prstGeom prst="rect">
            <a:avLst/>
          </a:prstGeom>
        </p:spPr>
      </p:pic>
      <p:pic>
        <p:nvPicPr>
          <p:cNvPr id="2050" name="Picture 2" descr="C:\Users\Usuario\Documents\PPs V Rizzuti\Imagen Piloto 7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106" y="0"/>
            <a:ext cx="913189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800"/>
                            </p:stCondLst>
                            <p:childTnLst>
                              <p:par>
                                <p:cTn id="3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300"/>
                            </p:stCondLst>
                            <p:childTnLst>
                              <p:par>
                                <p:cTn id="3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800"/>
                            </p:stCondLst>
                            <p:childTnLst>
                              <p:par>
                                <p:cTn id="4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300"/>
                            </p:stCondLst>
                            <p:childTnLst>
                              <p:par>
                                <p:cTn id="4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ELIZ 2016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868144" y="1700808"/>
            <a:ext cx="2880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  Son </a:t>
            </a:r>
          </a:p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  nuestros  </a:t>
            </a:r>
          </a:p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   mejores </a:t>
            </a:r>
          </a:p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  deseos </a:t>
            </a:r>
          </a:p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  para</a:t>
            </a:r>
          </a:p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 </a:t>
            </a:r>
            <a:r>
              <a:rPr lang="es-VE" sz="3600" dirty="0" err="1" smtClean="0">
                <a:solidFill>
                  <a:schemeClr val="bg1"/>
                </a:solidFill>
                <a:latin typeface="Monotype Corsiva" pitchFamily="66" charset="0"/>
              </a:rPr>
              <a:t>tí</a:t>
            </a:r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y tu </a:t>
            </a:r>
          </a:p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familia </a:t>
            </a:r>
          </a:p>
          <a:p>
            <a:pPr algn="ctr"/>
            <a:r>
              <a:rPr lang="es-VE" sz="3600" dirty="0" smtClean="0">
                <a:solidFill>
                  <a:schemeClr val="bg1"/>
                </a:solidFill>
                <a:latin typeface="Monotype Corsiva" pitchFamily="66" charset="0"/>
              </a:rPr>
              <a:t>  en el 2.016.   </a:t>
            </a:r>
            <a:endParaRPr lang="es-ES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7504" y="6237312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400" b="1" dirty="0" smtClean="0">
                <a:solidFill>
                  <a:srgbClr val="C00000"/>
                </a:solidFill>
                <a:latin typeface="Monotype Corsiva" pitchFamily="66" charset="0"/>
              </a:rPr>
              <a:t>Vicente y Jenny</a:t>
            </a:r>
            <a:endParaRPr lang="es-ES" sz="2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C:\Users\Usuario\Documents\PPs V Rizzuti\Imagen Piloto 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709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1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1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1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1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1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1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8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heurón"/>
          <p:cNvSpPr/>
          <p:nvPr/>
        </p:nvSpPr>
        <p:spPr>
          <a:xfrm>
            <a:off x="179388" y="692696"/>
            <a:ext cx="1871662" cy="1152525"/>
          </a:xfrm>
          <a:prstGeom prst="chevron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1619250" y="692696"/>
            <a:ext cx="1873250" cy="1152525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5580063" y="764705"/>
            <a:ext cx="1871662" cy="1152525"/>
          </a:xfrm>
          <a:prstGeom prst="chevron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7019925" y="764704"/>
            <a:ext cx="1873250" cy="1152525"/>
          </a:xfrm>
          <a:prstGeom prst="chevron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63888" y="692696"/>
            <a:ext cx="18002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VE" sz="7200" b="1" i="1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FIN</a:t>
            </a:r>
            <a:endParaRPr lang="es-ES" sz="7200" b="1" i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124075" y="2420888"/>
            <a:ext cx="53276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4400" b="1" dirty="0">
                <a:latin typeface="Monotype Corsiva" pitchFamily="66" charset="0"/>
              </a:rPr>
              <a:t>Fotos y texto:  De la red</a:t>
            </a:r>
            <a:endParaRPr lang="es-ES" sz="4400" b="1" dirty="0">
              <a:latin typeface="Monotype Corsiva" pitchFamily="66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-36512" y="3140968"/>
            <a:ext cx="82804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4400" b="1" dirty="0" smtClean="0">
                <a:latin typeface="Monotype Corsiva" pitchFamily="66" charset="0"/>
              </a:rPr>
              <a:t>              Música</a:t>
            </a:r>
            <a:r>
              <a:rPr lang="es-VE" sz="4400" b="1" dirty="0">
                <a:latin typeface="Monotype Corsiva" pitchFamily="66" charset="0"/>
              </a:rPr>
              <a:t>:  </a:t>
            </a:r>
            <a:r>
              <a:rPr lang="es-VE" sz="4400" b="1" dirty="0" smtClean="0">
                <a:latin typeface="Monotype Corsiva" pitchFamily="66" charset="0"/>
              </a:rPr>
              <a:t>Un feliz año </a:t>
            </a:r>
            <a:r>
              <a:rPr lang="es-VE" sz="4400" b="1" dirty="0" err="1" smtClean="0">
                <a:latin typeface="Monotype Corsiva" pitchFamily="66" charset="0"/>
              </a:rPr>
              <a:t>pa</a:t>
            </a:r>
            <a:r>
              <a:rPr lang="es-VE" sz="4400" b="1" dirty="0" smtClean="0">
                <a:latin typeface="Monotype Corsiva" pitchFamily="66" charset="0"/>
              </a:rPr>
              <a:t> </a:t>
            </a:r>
            <a:r>
              <a:rPr lang="es-VE" sz="4400" b="1" dirty="0" err="1" smtClean="0">
                <a:latin typeface="Monotype Corsiva" pitchFamily="66" charset="0"/>
              </a:rPr>
              <a:t>tí</a:t>
            </a:r>
            <a:endParaRPr lang="es-VE" sz="4400" b="1" dirty="0" smtClean="0">
              <a:latin typeface="Monotype Corsiva" pitchFamily="66" charset="0"/>
            </a:endParaRPr>
          </a:p>
          <a:p>
            <a:r>
              <a:rPr lang="es-VE" sz="4400" b="1" dirty="0" smtClean="0">
                <a:latin typeface="Monotype Corsiva" pitchFamily="66" charset="0"/>
              </a:rPr>
              <a:t>                             Aguinaldo venezolano</a:t>
            </a:r>
          </a:p>
          <a:p>
            <a:endParaRPr lang="es-VE" sz="4400" b="1" dirty="0" smtClean="0">
              <a:latin typeface="Monotype Corsiva" pitchFamily="66" charset="0"/>
            </a:endParaRPr>
          </a:p>
          <a:p>
            <a:r>
              <a:rPr lang="es-VE" sz="4400" b="1" dirty="0" smtClean="0">
                <a:latin typeface="Monotype Corsiva" pitchFamily="66" charset="0"/>
              </a:rPr>
              <a:t> </a:t>
            </a:r>
          </a:p>
          <a:p>
            <a:endParaRPr lang="es-ES" sz="4400" b="1" dirty="0">
              <a:latin typeface="Monotype Corsiva" pitchFamily="66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1619672" y="4581128"/>
            <a:ext cx="68405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VE" sz="4400" b="1" dirty="0">
                <a:latin typeface="Monotype Corsiva" pitchFamily="66" charset="0"/>
              </a:rPr>
              <a:t>Creación:  Vicente </a:t>
            </a:r>
            <a:r>
              <a:rPr lang="es-VE" sz="4400" b="1" dirty="0" err="1">
                <a:latin typeface="Monotype Corsiva" pitchFamily="66" charset="0"/>
              </a:rPr>
              <a:t>Rizzuti</a:t>
            </a:r>
            <a:r>
              <a:rPr lang="es-VE" sz="4400" b="1" dirty="0">
                <a:latin typeface="Monotype Corsiva" pitchFamily="66" charset="0"/>
              </a:rPr>
              <a:t>  F.</a:t>
            </a:r>
            <a:endParaRPr lang="es-ES" sz="4400" b="1" dirty="0">
              <a:latin typeface="Monotype Corsiva" pitchFamily="66" charset="0"/>
            </a:endParaRPr>
          </a:p>
        </p:txBody>
      </p:sp>
      <p:pic>
        <p:nvPicPr>
          <p:cNvPr id="11" name="Picture 10" descr="Hand-03-june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5517232"/>
            <a:ext cx="140970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op6-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5589240"/>
            <a:ext cx="792088" cy="102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Usuario\Documents\PPs V Rizzuti\Imagen Piloto 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7463" y="-17463"/>
            <a:ext cx="9180513" cy="689451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200"/>
                            </p:stCondLst>
                            <p:childTnLst>
                              <p:par>
                                <p:cTn id="4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4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400"/>
                            </p:stCondLst>
                            <p:childTnLst>
                              <p:par>
                                <p:cTn id="4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tx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  <a:cs typeface="Arial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  <a:cs typeface="Arial" charset="0"/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114</Words>
  <Application>Microsoft Office PowerPoint</Application>
  <PresentationFormat>Presentación en pantalla (4:3)</PresentationFormat>
  <Paragraphs>27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1_Tema de Office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Company>Organización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2015-12-21T20:14:53Z</dcterms:created>
  <dcterms:modified xsi:type="dcterms:W3CDTF">2015-12-27T17:03:53Z</dcterms:modified>
</cp:coreProperties>
</file>