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86" r:id="rId3"/>
    <p:sldId id="264" r:id="rId4"/>
    <p:sldId id="287" r:id="rId5"/>
    <p:sldId id="257" r:id="rId6"/>
    <p:sldId id="276" r:id="rId7"/>
    <p:sldId id="274" r:id="rId8"/>
    <p:sldId id="278" r:id="rId9"/>
    <p:sldId id="266" r:id="rId10"/>
    <p:sldId id="277" r:id="rId11"/>
    <p:sldId id="275" r:id="rId12"/>
    <p:sldId id="281" r:id="rId13"/>
    <p:sldId id="285" r:id="rId14"/>
    <p:sldId id="283" r:id="rId15"/>
    <p:sldId id="256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zZzAH8TTBnSXqTNbjV+ow==" hashData="MQw2j+qsdpOxdBnGHHAQqcqxXaQVC0/jMxvid0rJvmRcgVda1RPm4Yx4CAsPVBAaIQ0SlfHD9sau/O6RZgH6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73" autoAdjust="0"/>
    <p:restoredTop sz="94249" autoAdjust="0"/>
  </p:normalViewPr>
  <p:slideViewPr>
    <p:cSldViewPr snapToGrid="0">
      <p:cViewPr varScale="1">
        <p:scale>
          <a:sx n="40" d="100"/>
          <a:sy n="40" d="100"/>
        </p:scale>
        <p:origin x="9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D91EE6-8B64-4CCE-8D88-A12664227C57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CB4A2-8F61-4B41-9EA6-A5BEB7CDB89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7542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6CB4A2-8F61-4B41-9EA6-A5BEB7CDB892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8239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F80E54-6076-4D62-A8E6-BDA0FC1F2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037B31-73EA-4B1B-9541-D5001FDE19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138FB1-11FB-4820-BA46-C3D7C8960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63ECB2-E496-4D20-9958-DDD9A418A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DA62FB-4F9A-46C8-BDD9-13EC34AA7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6664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20EC47-8663-48AD-8A20-689E0F665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1AB175-707C-4EFA-B4F0-3A35FC2183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925399-59AE-412E-87B3-5912EE0E7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4980B-7A73-4BE5-93EB-11EE3D109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62B98-EFDC-430E-A5EB-490792A4B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5943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3027D1-EF18-4CE5-A665-19E83A67E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198E5D-1C0E-4B8F-8647-F8B8AF2FA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458BA7-6808-464B-80F7-8936D445A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3AC3A8-6330-4010-B946-04278D139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001C6A-E36E-4B29-97E7-443B3102B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220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8252C4-37F7-47B8-8974-1F498069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7CEE4D-D3D3-4914-9581-F0A6967F2C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5110EB-6132-4A11-8A68-7ADB3CC0DF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63478A-3DDE-4CEE-9E40-766B3D201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02DC6B-B972-45E4-A400-DBC139EAD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7347BC-1633-4C60-B218-808FC8E4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3979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3B4FE-3ACB-4DF3-B326-DB3E71504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33F8AD-2E8B-4F72-AAD4-7FD9C51EB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0C9B441-DA8E-4B76-A2A5-1A5395F22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644D2D2-5A15-49EC-99EF-F864DCE664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ACAD8E5-8F9A-4ECB-B2C4-C667A34FA7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2355F0B-EB52-4AF4-A120-69F12B18D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0F15225-C130-4820-B7A8-2E42DBB42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91988A8-30A8-4590-B3C7-D02CB4150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5941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3D041-5854-4BFC-8CFF-0658300AB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6B1BAA8-EEC8-4501-80F5-95E9D5569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AB4035A-1298-4BCF-B9C2-A443A1706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8550CA4-AFF2-40A1-8C12-5877578F9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8108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97BA982-8886-4158-A388-A749DCE86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EB93A99-6CC0-4351-997E-C5784DDF9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AC349FB-9504-49B3-A9BD-85943062B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729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8B902C-E2DE-475A-BBC7-B0AE4318C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B8F7F2-5F44-4F2C-8990-2DC19E62F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3BB0AA-0E47-4170-8D92-A1FC78E2D3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99084C-0590-4B99-9914-BC1129251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55FD72-1D88-463B-976D-516BA5312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7ABBCD-03C1-4CC0-A8FE-50B21864E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482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F30785-ABCD-4716-9F0B-EBF6060D3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F6840B-5CEA-4C2A-A8DB-71EA3074F5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F686150-7E00-42CD-92D1-ACD8F11A6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9AE7A71-1ED9-4F31-B0DB-855EB68E6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1799BE-5086-4BF6-88AF-97FA7F030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7A2DC94-6F99-475D-B489-2D0FEF9C9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0877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CCD540-B23D-4503-8449-525A35FD8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CE2B7-25E9-4AB7-923D-045B3B19B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239610-4F0B-433F-8EBA-3881D8AFB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BF77C3-6DFD-411B-8881-6B14B0EA2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921221-8377-45C4-A2D6-4A1AACD9E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4826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97E0121-B61E-4CB7-BD5C-845716214B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E729011-DC60-4717-A6AC-836EE5DBA6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572BE8-0680-4EE3-9C78-6C6931400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9E65D8-BA4B-4B26-AA38-89D22BC8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1DB739-4106-463A-B04C-01A7AD7EA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3941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B19601-0F3D-4A77-BBD8-E323E8E4E1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33960C-EB98-48B1-9624-A8C2AD73AB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B6D1EE-A5D1-4D6E-B38D-6827A7578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97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C241E90-6BAD-47D7-847F-734A6DF30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F873D1A-6F7E-4016-99DB-514539659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12D7E7-0ADF-41B5-841A-1E4C4F74E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38BD0-9DE3-4A32-A0BF-D100356DACC2}" type="datetimeFigureOut">
              <a:rPr lang="es-MX" smtClean="0"/>
              <a:t>02/01/2024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91CCEE-2797-4ECA-8583-0D4CAA57BC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D2BCC0-74CA-4E2D-ACDB-CB8923452B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96074-FDAE-4993-A20F-F25CA5739E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410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E887041-C74A-4E7E-856A-585D2DCDEE4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4528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12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gif"/><Relationship Id="rId10" Type="http://schemas.openxmlformats.org/officeDocument/2006/relationships/image" Target="../media/image13.png"/><Relationship Id="rId4" Type="http://schemas.openxmlformats.org/officeDocument/2006/relationships/image" Target="../media/image7.gi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7.png"/><Relationship Id="rId7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gif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8.jpg"/><Relationship Id="rId7" Type="http://schemas.openxmlformats.org/officeDocument/2006/relationships/image" Target="../media/image3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g"/><Relationship Id="rId7" Type="http://schemas.openxmlformats.org/officeDocument/2006/relationships/image" Target="../media/image18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13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3.gif"/><Relationship Id="rId7" Type="http://schemas.openxmlformats.org/officeDocument/2006/relationships/image" Target="../media/image57.pn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2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41.gif"/><Relationship Id="rId7" Type="http://schemas.openxmlformats.org/officeDocument/2006/relationships/image" Target="../media/image59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42.png"/><Relationship Id="rId9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05B56C9-44C5-4BC4-B6E9-B607FBBE838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228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66F8452-7FAD-4686-8B3A-05304EBBAC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0441">
            <a:off x="6937161" y="-396967"/>
            <a:ext cx="1179555" cy="431864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AA40F44-C6C0-4B88-9BC2-5F93FEDE78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87415" flipV="1">
            <a:off x="4011063" y="-341341"/>
            <a:ext cx="1179555" cy="420921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38975E68-0FE0-498F-8A89-DFBD59522606}"/>
              </a:ext>
            </a:extLst>
          </p:cNvPr>
          <p:cNvSpPr/>
          <p:nvPr/>
        </p:nvSpPr>
        <p:spPr>
          <a:xfrm>
            <a:off x="3792260" y="0"/>
            <a:ext cx="460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Creaciones </a:t>
            </a:r>
            <a:r>
              <a:rPr lang="es-ES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Yuls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D790A53-0AC8-4631-A0E9-0A3F25336D5D}"/>
              </a:ext>
            </a:extLst>
          </p:cNvPr>
          <p:cNvSpPr txBox="1"/>
          <p:nvPr/>
        </p:nvSpPr>
        <p:spPr>
          <a:xfrm>
            <a:off x="2791973" y="3944459"/>
            <a:ext cx="686880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En la hermosa voz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de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Carolina Ross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Jingle Bell Rock</a:t>
            </a:r>
          </a:p>
          <a:p>
            <a:pPr algn="ctr"/>
            <a:r>
              <a:rPr lang="es-MX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No tengo derechos de música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B5E99A6-9657-4541-94C2-7B4569CE89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170" y="923330"/>
            <a:ext cx="1176529" cy="120389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9CA9925-BD93-473C-B09E-8CA8A720A7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922" y="2725257"/>
            <a:ext cx="1216154" cy="121920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275E3AC-DC9B-46EF-94FE-4FA43EF826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553" y="2515197"/>
            <a:ext cx="1216154" cy="121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82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2" name="chimes.wav"/>
          </p:stSnd>
        </p:sndAc>
      </p:transition>
    </mc:Choice>
    <mc:Fallback xmlns="">
      <p:transition spd="slow" advClick="0" advTm="3000">
        <p:sndAc>
          <p:stSnd loop="1">
            <p:snd r:embed="rId8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0CCE52-F837-4ADA-933B-3AFA0E5BD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3" y="-1158"/>
            <a:ext cx="12385963" cy="6859158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6B0C871-6AB1-4D17-822F-EE085B7AF34A}"/>
              </a:ext>
            </a:extLst>
          </p:cNvPr>
          <p:cNvSpPr/>
          <p:nvPr/>
        </p:nvSpPr>
        <p:spPr>
          <a:xfrm>
            <a:off x="2783772" y="197291"/>
            <a:ext cx="6096000" cy="374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s-MX" dirty="0">
              <a:solidFill>
                <a:srgbClr val="FFFF00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A4A89B8-6196-4476-9ED0-B416FF9FF41C}"/>
              </a:ext>
            </a:extLst>
          </p:cNvPr>
          <p:cNvSpPr/>
          <p:nvPr/>
        </p:nvSpPr>
        <p:spPr>
          <a:xfrm>
            <a:off x="1294228" y="585907"/>
            <a:ext cx="8848579" cy="3501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Muchas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felicidades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 esta  navidad.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 celebra el nacimiento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quien vino a darnos el ejemplo del amor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Sr Jesucristo y tantas cosas más, gracias Sr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tenernos presentes cada día en tu pensamiento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Pero </a:t>
            </a:r>
            <a:r>
              <a:rPr lang="es-MX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sobre-todo</a:t>
            </a:r>
            <a:endParaRPr lang="es-MX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tu corazón.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6BF0063-6594-4581-B641-2B7AA131E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638" y="93514"/>
            <a:ext cx="581758" cy="58175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8BA9A60-D58B-4206-8E19-7E74530A9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0" y="83640"/>
            <a:ext cx="1215832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7E9008A-A8AE-4564-9DE5-8E31B27EFE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072" y="93514"/>
            <a:ext cx="2057400" cy="200977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357E26C-0C41-44E1-89D8-42D98FC059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53" y="3058908"/>
            <a:ext cx="4045527" cy="404552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8B1182B-1DEC-49DF-B3D9-151FD359487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46"/>
          <a:stretch/>
        </p:blipFill>
        <p:spPr>
          <a:xfrm>
            <a:off x="-96983" y="-47846"/>
            <a:ext cx="12356742" cy="6958776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8A28D0F-59E4-4B86-AD45-CDA063BF94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1798" y="4527200"/>
            <a:ext cx="4894257" cy="27564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EA13AF45-A767-4124-9B69-265C175DF0D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61533" y="3279611"/>
            <a:ext cx="1968893" cy="23604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14B58A7-3466-4ED7-BE51-1019967E28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4007" y="3980887"/>
            <a:ext cx="1567993" cy="17040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95B55EF3-36EF-40E6-9860-C90488E864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705" y="2493486"/>
            <a:ext cx="4894257" cy="27564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956C196F-3CCC-4CE8-8B33-4845DEA57E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031" y="3553689"/>
            <a:ext cx="2587389" cy="14571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E273ABFC-29E2-4949-9ED6-0B607FB743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2275" y="5547241"/>
            <a:ext cx="762155" cy="1357447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4292C464-48CB-4E0C-B3A8-F3BAE0DF62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03" y="4051006"/>
            <a:ext cx="843754" cy="900004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2ADFADFE-5078-4F17-B7C9-515BF01EA4C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244" y="5458416"/>
            <a:ext cx="923416" cy="150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" advClick="0" advTm="27000">
        <p:fade/>
        <p:sndAc>
          <p:stSnd>
            <p:snd r:embed="rId2" name="Carolina Ross   Jingle Bell Rock (Versión Español.wav"/>
          </p:stSnd>
        </p:sndAc>
      </p:transition>
    </mc:Choice>
    <mc:Fallback xmlns="">
      <p:transition spd="slow" advClick="0" advTm="27000">
        <p:fade/>
        <p:sndAc>
          <p:stSnd>
            <p:snd r:embed="rId12" name="Carolina Ross   Jingle Bell Rock (Versión Españo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000"/>
                            </p:stCondLst>
                            <p:childTnLst>
                              <p:par>
                                <p:cTn id="93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433 0.03773 L 0.01433 0.03773 C 0.03646 0.03866 0.0586 0.03866 0.08073 0.04074 C 0.08542 0.04097 0.08698 0.0463 0.09102 0.04977 C 0.09258 0.05116 0.09441 0.05185 0.0961 0.05278 L 0.10625 0.06481 C 0.10808 0.0669 0.11003 0.06829 0.11146 0.07083 C 0.11316 0.07407 0.11472 0.07731 0.11654 0.08009 C 0.1181 0.08241 0.12006 0.0838 0.12162 0.08611 C 0.12344 0.08889 0.12487 0.09259 0.12683 0.09514 C 0.12995 0.09954 0.13698 0.10718 0.13698 0.10718 C 0.1375 0.11042 0.13776 0.11366 0.13868 0.11644 C 0.14193 0.125 0.15 0.13287 0.15404 0.1375 C 0.16875 0.15486 0.15013 0.13403 0.16433 0.14676 C 0.17097 0.15255 0.16732 0.15324 0.17448 0.15579 C 0.17839 0.15718 0.18243 0.15787 0.18646 0.1588 C 0.19805 0.16574 0.1836 0.15764 0.2 0.16481 C 0.20183 0.16551 0.20339 0.16713 0.20521 0.16782 C 0.20964 0.17014 0.21433 0.17199 0.21875 0.17384 C 0.2211 0.175 0.22331 0.17639 0.22566 0.17685 C 0.24571 0.18287 0.22748 0.17708 0.24271 0.1831 C 0.24987 0.18588 0.25404 0.18681 0.26146 0.18912 C 0.31172 0.21875 0.25443 0.18588 0.40808 0.19514 C 0.41745 0.1956 0.4168 0.20139 0.42331 0.20718 C 0.42579 0.20949 0.43308 0.21227 0.43529 0.21343 C 0.44154 0.2206 0.44636 0.22685 0.45404 0.23148 C 0.45573 0.23241 0.45756 0.23287 0.45912 0.23449 C 0.46276 0.23796 0.46602 0.24259 0.46941 0.24653 C 0.4711 0.24861 0.47253 0.25185 0.47448 0.25278 L 0.48138 0.25579 C 0.49714 0.27685 0.4793 0.25417 0.49493 0.27083 C 0.50157 0.27801 0.50508 0.28449 0.51198 0.28912 C 0.5142 0.29051 0.51654 0.29097 0.51888 0.29213 C 0.52058 0.29306 0.52227 0.29398 0.52396 0.29514 C 0.53894 0.31296 0.51498 0.28565 0.53933 0.30718 C 0.54388 0.31134 0.54805 0.31644 0.55287 0.31944 C 0.55456 0.32037 0.55638 0.32106 0.55808 0.32245 C 0.56263 0.32616 0.56667 0.33218 0.57162 0.33449 C 0.57396 0.33542 0.57618 0.33634 0.57852 0.3375 C 0.58021 0.33843 0.58178 0.33981 0.5836 0.34051 C 0.5875 0.3419 0.59154 0.34259 0.59558 0.34352 C 0.6142 0.35463 0.58594 0.33704 0.60573 0.35255 C 0.61107 0.35694 0.61719 0.35926 0.62279 0.36181 C 0.62448 0.36366 0.62605 0.36644 0.62787 0.36782 C 0.63321 0.37199 0.63933 0.37431 0.64493 0.37685 C 0.65391 0.3875 0.6461 0.37986 0.6586 0.38588 C 0.66211 0.38773 0.66537 0.39005 0.66888 0.39213 L 0.67396 0.39514 C 0.67566 0.39699 0.67722 0.39977 0.67904 0.40116 C 0.70183 0.41852 0.67279 0.39236 0.69102 0.40718 C 0.69558 0.41088 0.69974 0.41644 0.70456 0.41921 C 0.70638 0.42037 0.70795 0.42153 0.70977 0.42222 C 0.71537 0.42454 0.72123 0.42523 0.72683 0.42847 C 0.73568 0.43356 0.73008 0.43102 0.74388 0.43449 C 0.75782 0.44282 0.73555 0.43032 0.76263 0.44051 C 0.76615 0.4419 0.76928 0.44537 0.77279 0.44653 C 0.77605 0.44769 0.78295 0.44954 0.78646 0.45255 C 0.78711 0.45324 0.78763 0.45463 0.78816 0.45556 L 0.78816 0.45556 L 0.78816 0.45556 L 0.78816 0.45556 L 0.78816 0.45556 L 0.79323 0.45556 L 0.79323 0.45556 L 0.81719 0.4588 L 0.81719 0.4588 " pathEditMode="relative" ptsTypes="AAAAAAAAAAAAAAAAAAAAAAAAAAAAAAAAAAAAAAAAAAAAAAAAAAAAAAAAAAAAAAAAAA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0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0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500"/>
                            </p:stCondLst>
                            <p:childTnLst>
                              <p:par>
                                <p:cTn id="1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bldLvl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9FBB182-322C-4D66-A9CB-0824C639E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8426"/>
            <a:ext cx="12192000" cy="686642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9F7010B-B43B-4290-BC5C-9070B2FC4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2204" y="3233538"/>
            <a:ext cx="1771976" cy="289337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9C155453-F690-48BA-8509-95A3D934D572}"/>
              </a:ext>
            </a:extLst>
          </p:cNvPr>
          <p:cNvSpPr/>
          <p:nvPr/>
        </p:nvSpPr>
        <p:spPr>
          <a:xfrm>
            <a:off x="2750751" y="5435749"/>
            <a:ext cx="6182478" cy="375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170A3F6-2C98-49A7-9235-679DAA4B2A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389" y="2820499"/>
            <a:ext cx="3041953" cy="403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2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964"/>
    </mc:Choice>
    <mc:Fallback xmlns="">
      <p:transition advClick="0" advTm="6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25 -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191F3475-A860-4510-BAB4-A1A60BFD9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3790"/>
            <a:ext cx="12172187" cy="7754112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87DFFCB8-A09B-45FD-AD3D-D2F26AB34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420" y="3146185"/>
            <a:ext cx="3869663" cy="386966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A5831EA-C1E0-4D19-A5D2-17B91A8F15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868" y="2400871"/>
            <a:ext cx="2400300" cy="360045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5388126-4BEE-4B92-B346-D6F48A0715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46C429D-5DB3-4856-9494-C0BB50476C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6112"/>
            <a:ext cx="12192000" cy="775411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A65973A-6CE9-4B21-A9A8-E07A0D4358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387" y="3861815"/>
            <a:ext cx="1216154" cy="121920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2CE9B05-C92D-4731-8432-307B877866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882" y="4782119"/>
            <a:ext cx="1216154" cy="121920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D09E8C0-9BD3-480E-B62F-F491A9DA0B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465" y="4782119"/>
            <a:ext cx="1216154" cy="121920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B1A7071-1196-4FA3-A796-4C0A02444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247" y="3342194"/>
            <a:ext cx="2400300" cy="36004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52831C-C609-46D4-B893-1378F5D2B72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484" y="91268"/>
            <a:ext cx="9135104" cy="610983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3A86A99-20B9-483C-9FB8-B6085FEA97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326" y="1961681"/>
            <a:ext cx="4273533" cy="4260582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C8E154-5DB3-46D5-87C0-B47F43BAC5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13" y="-838349"/>
            <a:ext cx="12192000" cy="775411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0EF5D32-67A9-4CA4-9C63-2D05BE929AE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021" y="1807527"/>
            <a:ext cx="2272869" cy="340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6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0"/>
                            </p:stCondLst>
                            <p:childTnLst>
                              <p:par>
                                <p:cTn id="7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4485EA3-8045-4968-9885-8BD1255AA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43345"/>
            <a:ext cx="12192000" cy="730134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EBD49B7-E553-4E9B-B97B-B7B265819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1991" y="1785795"/>
            <a:ext cx="5487437" cy="548743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D78C383-8D90-4739-B00E-A3FD030401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393" y="1683199"/>
            <a:ext cx="5190531" cy="51748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DF8287A-71CC-40ED-AA66-2229A63504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550" y="-168412"/>
            <a:ext cx="1819435" cy="195420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8B3D4D3-040A-4750-8BBA-DFC91CA7BD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0" y="-443345"/>
            <a:ext cx="1819435" cy="19542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7E27A3C-B1B3-4DA1-A7CF-7E1B8D81FF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87438" y="2765330"/>
            <a:ext cx="608562" cy="167420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6865C0D-A22B-4BAB-9A7E-ABD4B07CA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722" y="1253120"/>
            <a:ext cx="1819435" cy="195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0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228">
        <p15:prstTrans prst="origami"/>
      </p:transition>
    </mc:Choice>
    <mc:Fallback xmlns="">
      <p:transition spd="slow" advClick="0" advTm="22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6299AB36-A7D6-441F-91C7-FD2C7B1A5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D1ED6A2-51BA-4E87-9CDC-32ECE7397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90" y="1355427"/>
            <a:ext cx="1274558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51E0F44-B217-4D11-BFA8-64212A177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90" y="1355427"/>
            <a:ext cx="1274558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97C6D84-986E-4A09-A3A3-D8BC5C4A8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90" y="1355427"/>
            <a:ext cx="1274558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BF06810-5A5C-4745-997A-359C72F68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922" y="1355427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FA3DCD-5080-4F3E-8BFB-7C94D64F9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53" y="1395861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AAB1F1D-2D9F-40C3-A2C7-701C77529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342" y="1383555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AE2D0B4-944C-4725-9EF0-D0A3E2401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713" y="1394103"/>
            <a:ext cx="1276316" cy="2712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9E64388-381F-4406-B5F4-9C5FF7DC4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26" y="1434537"/>
            <a:ext cx="1276316" cy="2710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C48BFCB-4E81-4FE2-92EF-6EF8903F64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978"/>
            <a:ext cx="2037589" cy="238889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2B9ABF1C-AA3A-42A5-AAAC-3E138C8C6C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405" y="1474057"/>
            <a:ext cx="2068240" cy="215163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3BE8E129-ACC3-4152-ABFD-9CE7590BDB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231" y="195772"/>
            <a:ext cx="1180613" cy="122821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2F7B0D72-D25B-4FA5-8F90-DCD688C817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01" y="3429000"/>
            <a:ext cx="2068240" cy="2151635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AD763321-1317-49A3-AC34-2EE52011A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94" y="4145390"/>
            <a:ext cx="1180613" cy="1228217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ADACFC67-1175-4EE2-8CB5-7A1D6EC99A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7533" y="4017302"/>
            <a:ext cx="1942907" cy="271261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3B783816-321D-4635-BC28-6E53F55D33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038" y="2198989"/>
            <a:ext cx="590974" cy="590974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DB5155BF-9381-4F76-95B9-0BE8EA977EB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334" y="4175388"/>
            <a:ext cx="590974" cy="590974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524AC6F5-370A-4F36-A2A2-15605539F5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4177" y="604071"/>
            <a:ext cx="418168" cy="418168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885F30F5-226C-4DFF-BEB2-EC8E1FACAF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116" y="4530856"/>
            <a:ext cx="418168" cy="418168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89DD7A64-9401-4758-874A-ADD93DC112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33" y="813155"/>
            <a:ext cx="418168" cy="418168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1FCE65C2-E4E9-4E60-B0DE-63F6714D351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012" y="1911613"/>
            <a:ext cx="2272869" cy="340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22311"/>
      </p:ext>
    </p:extLst>
  </p:cSld>
  <p:clrMapOvr>
    <a:masterClrMapping/>
  </p:clrMapOvr>
  <p:transition spd="slow" advClick="0" advTm="89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04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92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8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5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44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4400000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04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92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0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8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4400000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44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63" presetClass="path" presetSubtype="0" accel="49000" decel="51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81481E-6 L 0.37318 0.0169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59" y="83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EC9EB382-E6CE-4F98-B8CC-9332EBE4F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1346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4E6E8F2-2B6E-4B19-ACF1-8BADC9DD28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2" y="-27710"/>
            <a:ext cx="12178538" cy="694117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441641D-DC3B-4DD0-A058-81ECA01ADF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27709"/>
            <a:ext cx="6858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FB3B459-9320-42C5-9D65-5C48C2F10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27709"/>
            <a:ext cx="6858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3B40E84-719A-4F7F-B3E3-E712C5CAB3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27709"/>
            <a:ext cx="6858000" cy="6858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FE6567F-E4CC-46F1-BB30-9F4FC21D34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854" y="199157"/>
            <a:ext cx="2067636" cy="209896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1EA5921-5EB1-497E-A943-10A501568A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155" y="1021771"/>
            <a:ext cx="2514600" cy="25527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8DF5C33-8552-4A68-97A3-00153029F7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7709"/>
            <a:ext cx="2514600" cy="25527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0E59AFB-C65C-4F13-B0B3-14137B9A04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64" y="711775"/>
            <a:ext cx="2067636" cy="2098964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4677B3EB-F34C-4672-8172-C77BDB3E5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94" y="4277592"/>
            <a:ext cx="4035261" cy="2299904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3132434-587C-4CA1-9B80-718BCEFF1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45" y="4358939"/>
            <a:ext cx="4035261" cy="2299904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9ED85F8-ACF5-4273-A26B-718BFBD344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296">
            <a:off x="8994578" y="1755361"/>
            <a:ext cx="1485900" cy="476250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45DD1466-4F61-4EA9-8C50-D4F7C4A3BD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8858" flipH="1">
            <a:off x="1642348" y="2044978"/>
            <a:ext cx="1571124" cy="47625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EA294B0-B3E3-4266-87B8-8573A744E6B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8583" y="4071239"/>
            <a:ext cx="1942907" cy="271261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328A561-B42C-4247-B138-E8AC34D6A35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944" y="4277592"/>
            <a:ext cx="1942907" cy="271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2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3" presetClass="path" presetSubtype="0" accel="49000" decel="51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4.81481E-6 L 0.37318 0.01689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59" y="83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48 -0.00394 L -0.37748 -0.0039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74D836-011B-4B2F-87A8-97591C055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DE2E21C-C04A-418F-B99D-848146BA8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188" y="3313488"/>
            <a:ext cx="3736402" cy="3851208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F4E9D136-B886-4CAE-9890-BDB89957CE0E}"/>
              </a:ext>
            </a:extLst>
          </p:cNvPr>
          <p:cNvGrpSpPr/>
          <p:nvPr/>
        </p:nvGrpSpPr>
        <p:grpSpPr>
          <a:xfrm>
            <a:off x="-3134760" y="3429000"/>
            <a:ext cx="3406546" cy="3620185"/>
            <a:chOff x="-2958297" y="3429000"/>
            <a:chExt cx="3406546" cy="3620185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A5CFF46B-97FB-4E1A-A8B1-0BC241CA6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958297" y="3429000"/>
              <a:ext cx="2727537" cy="3620185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7FA18F1B-89FD-42A3-BA1C-F0AD808AF9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806176" y="3524592"/>
              <a:ext cx="2254425" cy="3429000"/>
            </a:xfrm>
            <a:prstGeom prst="rect">
              <a:avLst/>
            </a:prstGeom>
          </p:spPr>
        </p:pic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id="{19B5E6C2-B70D-47AF-8CF5-850FE4CA1B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323" y="222371"/>
            <a:ext cx="1865677" cy="186567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49A4701-C058-4098-8D3D-4418A21C8A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939" y="-135013"/>
            <a:ext cx="2580443" cy="2580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9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300"/>
    </mc:Choice>
    <mc:Fallback xmlns="">
      <p:transition spd="slow" advClick="0" advTm="8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11111E-6 L 0.48581 0.0009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84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DED73F8-A4DC-433A-9329-FAC363A94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986" y="84200"/>
            <a:ext cx="9525239" cy="664456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EDE0333E-FA92-4A36-A85D-8AE10807A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23872" cy="741192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3F38531-321B-4A1B-849A-0941B27E49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378" y="131826"/>
            <a:ext cx="2190750" cy="20955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D3B4F97-2E31-41B3-9DA8-E390AF8AA294}"/>
              </a:ext>
            </a:extLst>
          </p:cNvPr>
          <p:cNvSpPr/>
          <p:nvPr/>
        </p:nvSpPr>
        <p:spPr>
          <a:xfrm>
            <a:off x="523557" y="1179576"/>
            <a:ext cx="138729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b="1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te deseo una Feliz navidad es poco, quiero desearte que se hagan realidad tus deseos más preciados</a:t>
            </a:r>
            <a:endParaRPr lang="es-MX" sz="1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22600C5-9C0B-49F5-B02E-83DCD798D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74294"/>
            <a:ext cx="2023872" cy="4571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093CEAF-7304-4F62-B339-4E6D32CF7F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19783" y="3386160"/>
            <a:ext cx="7673583" cy="377953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D8C2FAF-D3F1-4D07-BDC4-D39CB2F1D7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81512" y="6812281"/>
            <a:ext cx="2095455" cy="4571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47E6AB0-0555-4816-B2D0-4A3586ADA7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647816" y="3422061"/>
            <a:ext cx="7673583" cy="377952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E963945-8E08-4780-9BC5-9C67A99E7A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3659" y="-51588"/>
            <a:ext cx="7673583" cy="16742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C474454-24B7-4DF0-BD06-59B39F67F3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" y="6728569"/>
            <a:ext cx="7673583" cy="167423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53919CD2-C2BC-4488-A117-4410D50B12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10" y="6723490"/>
            <a:ext cx="7673583" cy="167423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BD244543-961A-479B-9588-2DE74C4916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10" y="-41874"/>
            <a:ext cx="7673583" cy="167423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7FDFF13C-6F87-4B1E-A1D3-5745CE4438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183410" y="3386161"/>
            <a:ext cx="7673583" cy="37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71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80"/>
    </mc:Choice>
    <mc:Fallback xmlns="">
      <p:transition spd="slow" advClick="0" advTm="5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2905B3B-120E-4B1E-ADEB-67D37026D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0139"/>
            <a:ext cx="5514109" cy="583291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E9E41D4B-47D6-476D-8696-13386DD56BBC}"/>
              </a:ext>
            </a:extLst>
          </p:cNvPr>
          <p:cNvSpPr/>
          <p:nvPr/>
        </p:nvSpPr>
        <p:spPr>
          <a:xfrm>
            <a:off x="1895077" y="112736"/>
            <a:ext cx="9232912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Sigamos compartiendo momento especiales y únicos</a:t>
            </a:r>
            <a:r>
              <a:rPr lang="es-MX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36A1BCB-05FD-4417-8411-DEE57DB51D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" b="5573"/>
          <a:stretch/>
        </p:blipFill>
        <p:spPr>
          <a:xfrm>
            <a:off x="0" y="-444843"/>
            <a:ext cx="12192000" cy="7302843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DB17DA35-54E3-40AC-96ED-D786CE7FED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8131" y="4317715"/>
            <a:ext cx="1546576" cy="301281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C634CAE-04B9-4E7E-BDC7-F492434BAA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242" y="2508096"/>
            <a:ext cx="4326672" cy="2424353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B86B2627-39A8-49D0-A46B-215CEC13AD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444844"/>
            <a:ext cx="5807676" cy="7302843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0A31C53C-21FB-40B7-B374-C1A4D41EA4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676" y="-444844"/>
            <a:ext cx="6384323" cy="730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9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139"/>
    </mc:Choice>
    <mc:Fallback xmlns="">
      <p:transition spd="slow" advClick="0" advTm="9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.25 -0.25 E" pathEditMode="relative" ptsTypes="">
                                      <p:cBhvr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125 -1.11111E-6 C 0.18099 -1.11111E-6 0.25 0.06898 0.25 0.125 L 0.25 0.25 " pathEditMode="relative" rAng="0" ptsTypes="AAAA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2905B3B-120E-4B1E-ADEB-67D37026D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0139"/>
            <a:ext cx="5514109" cy="583291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E9E41D4B-47D6-476D-8696-13386DD56BBC}"/>
              </a:ext>
            </a:extLst>
          </p:cNvPr>
          <p:cNvSpPr/>
          <p:nvPr/>
        </p:nvSpPr>
        <p:spPr>
          <a:xfrm>
            <a:off x="1895077" y="112736"/>
            <a:ext cx="9232912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Sigamos compartiendo momento especiales y únicos</a:t>
            </a:r>
            <a:r>
              <a:rPr lang="es-MX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36A1BCB-05FD-4417-8411-DEE57DB51D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" b="5573"/>
          <a:stretch/>
        </p:blipFill>
        <p:spPr>
          <a:xfrm>
            <a:off x="0" y="-444843"/>
            <a:ext cx="12192000" cy="730284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8AD9014-5501-4C50-8BF2-A2A58F2510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41" y="3707181"/>
            <a:ext cx="1546576" cy="301281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7B7763-3D13-46F9-8645-2ED21877F0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182" y="2792627"/>
            <a:ext cx="843754" cy="90000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98B7CD-121B-49EB-A672-E11952E3EA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264" y="4015010"/>
            <a:ext cx="739725" cy="119857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7995B05-0EFA-48EA-B76E-FF7F545523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208" y="2257803"/>
            <a:ext cx="1396662" cy="209499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BD280B25-9B4F-414D-8AF8-DD0F940680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8792" y="1319090"/>
            <a:ext cx="1399554" cy="1959375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4F2E058-700C-452D-BD78-D99836DF3E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7821">
            <a:off x="-1888115" y="1231033"/>
            <a:ext cx="2274169" cy="147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9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761">
        <p:fade/>
      </p:transition>
    </mc:Choice>
    <mc:Fallback xmlns="">
      <p:transition spd="med" advClick="0" advTm="77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25E-6 4.81481E-6 L 0.35833 0.35092 " pathEditMode="relative" rAng="0" ptsTypes="AA">
                                      <p:cBhvr>
                                        <p:cTn id="6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175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5794 0.00439 L 0.40794 0.0043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26 0.10555 L -0.0026 0.10578 C -0.00325 0.10509 -0.02396 0.09722 -0.02903 0.09467 C -0.03307 0.09236 -0.03698 0.08888 -0.04114 0.0875 C -0.04453 0.08611 -0.04791 0.08518 -0.0513 0.08379 C -0.05338 0.08287 -0.05534 0.08101 -0.05742 0.08009 C -0.06211 0.07847 -0.06693 0.07777 -0.07161 0.07662 L -0.08984 0.06574 L -0.10195 0.05856 C -0.10469 0.0574 -0.10755 0.05671 -0.11015 0.05486 C -0.11289 0.053 -0.11549 0.05 -0.11823 0.04768 C -0.12018 0.04629 -0.12226 0.04537 -0.12435 0.04421 C -0.1263 0.04166 -0.12825 0.03888 -0.13034 0.03703 C -0.13385 0.03402 -0.14127 0.03148 -0.14453 0.02986 C -0.1487 0.02754 -0.15677 0.02245 -0.15677 0.02268 C -0.15872 0.02013 -0.16054 0.01712 -0.16276 0.01527 C -0.16536 0.01342 -0.16823 0.01319 -0.17096 0.0118 C -0.17304 0.01064 -0.175 0.00925 -0.17695 0.0081 C -0.19492 -0.0132 -0.16627 0.01944 -0.19531 -0.00625 C -0.20247 -0.01274 -0.20716 -0.01783 -0.21549 -0.02061 C -0.21888 -0.022 -0.22226 -0.02292 -0.22565 -0.02431 C -0.22773 -0.02524 -0.22969 -0.02686 -0.23177 -0.02801 C -0.23646 -0.03033 -0.24127 -0.03264 -0.24596 -0.03519 C -0.24804 -0.03635 -0.25 -0.03797 -0.25208 -0.03866 C -0.26107 -0.04237 -0.2737 -0.04422 -0.28242 -0.04584 C -0.28307 -0.05788 -0.28346 -0.07014 -0.2845 -0.08195 C -0.28476 -0.08565 -0.28568 -0.08936 -0.28646 -0.09283 C -0.28763 -0.09769 -0.2888 -0.10278 -0.29049 -0.10718 C -0.29219 -0.11135 -0.2944 -0.11482 -0.29661 -0.11806 C -0.30026 -0.12338 -0.30677 -0.1294 -0.31081 -0.13241 C -0.31276 -0.13403 -0.31497 -0.1345 -0.31693 -0.13612 C -0.31966 -0.1382 -0.32213 -0.14167 -0.325 -0.14329 C -0.32825 -0.14514 -0.33177 -0.14538 -0.33515 -0.14676 C -0.33724 -0.14769 -0.33919 -0.14931 -0.34127 -0.15047 C -0.35716 -0.14838 -0.36432 -0.14931 -0.37773 -0.14329 C -0.37982 -0.14237 -0.3819 -0.14144 -0.38385 -0.13959 C -0.38802 -0.13542 -0.39245 -0.13149 -0.39596 -0.12524 L -0.40807 -0.10371 C -0.425 -0.10487 -0.44193 -0.1044 -0.45885 -0.10718 C -0.46432 -0.10811 -0.46953 -0.1125 -0.475 -0.11436 C -0.47838 -0.11575 -0.48177 -0.11667 -0.48515 -0.11806 C -0.48724 -0.11899 -0.48919 -0.12107 -0.49127 -0.12153 C -0.49661 -0.12338 -0.50208 -0.12408 -0.50742 -0.12524 C -0.5095 -0.12755 -0.51133 -0.13079 -0.51354 -0.13241 C -0.51745 -0.13565 -0.52161 -0.13727 -0.52565 -0.13959 C -0.54023 -0.14838 -0.52213 -0.13774 -0.53984 -0.14676 C -0.54193 -0.14792 -0.54388 -0.15 -0.54596 -0.15047 C -0.54935 -0.15116 -0.55273 -0.15047 -0.55612 -0.15047 L -0.55807 -0.15047 " pathEditMode="relative" rAng="0" ptsTypes="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73" y="-1282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5729 0.04467 L 0.05729 0.04491 L 0.08555 0.02662 C 0.08763 0.02523 0.08985 0.025 0.09167 0.02292 C 0.09375 0.0206 0.09557 0.01736 0.09779 0.01574 C 0.10039 0.01389 0.10326 0.01342 0.10586 0.01204 C 0.11992 0.00486 0.10274 0.01273 0.12005 0.00139 C 0.12266 -0.00046 0.12552 -0.00093 0.12813 -0.00232 C 0.13229 -0.0044 0.13633 -0.00671 0.14037 -0.00949 C 0.1431 -0.01158 0.14557 -0.01482 0.14844 -0.01667 C 0.15104 -0.01852 0.15391 -0.01875 0.15651 -0.02037 C 0.17943 -0.0338 0.15534 -0.02246 0.17474 -0.03102 C 0.19232 -0.04977 0.17735 -0.03519 0.19505 -0.04908 C 0.2207 -0.06945 0.18932 -0.04653 0.20925 -0.05996 C 0.21159 -0.06158 0.22175 -0.06921 0.22552 -0.07083 C 0.22943 -0.07246 0.2336 -0.07315 0.23763 -0.07431 C 0.25378 -0.09352 0.24492 -0.0875 0.26393 -0.09236 L 0.27617 -0.09954 C 0.27813 -0.10093 0.28021 -0.10208 0.28216 -0.10324 C 0.29375 -0.10926 0.3056 -0.11343 0.31667 -0.1213 C 0.32005 -0.12361 0.32331 -0.12662 0.32682 -0.12847 C 0.33008 -0.13009 0.3336 -0.13102 0.33698 -0.13195 C 0.34505 -0.13449 0.35326 -0.13611 0.36133 -0.13935 C 0.3724 -0.14375 0.38425 -0.14931 0.3957 -0.15 L 0.56198 -0.15718 C 0.57409 -0.16204 0.58607 -0.16921 0.59844 -0.17176 L 0.65117 -0.18241 C 0.66914 -0.19051 0.65938 -0.18658 0.69167 -0.19699 C 0.6957 -0.19815 0.69987 -0.19861 0.70391 -0.20046 L 0.73216 -0.21505 C 0.73698 -0.21736 0.74167 -0.22014 0.74636 -0.22222 C 0.76055 -0.22824 0.77461 -0.23565 0.78893 -0.24005 C 0.80521 -0.24468 0.82149 -0.24884 0.83763 -0.2544 C 0.84583 -0.25718 0.85378 -0.26204 0.86198 -0.26528 C 0.90807 -0.28333 0.87748 -0.2706 0.90456 -0.27963 C 0.91133 -0.28195 0.91797 -0.28634 0.92474 -0.28681 L 0.97136 -0.29028 L 0.98972 -0.30093 C 0.99167 -0.30208 0.99375 -0.30301 0.9957 -0.30486 C 1.00052 -0.3081 1.00508 -0.3125 1.0099 -0.31551 C 1.01576 -0.31875 1.02917 -0.32384 1.03633 -0.32616 C 1.04037 -0.32778 1.04427 -0.32824 1.04844 -0.33009 C 1.05052 -0.33079 1.05248 -0.33218 1.05456 -0.33333 C 1.05716 -0.33496 1.0599 -0.33542 1.06263 -0.33727 C 1.06472 -0.3382 1.06667 -0.34028 1.06875 -0.34051 C 1.07409 -0.34259 1.07956 -0.34283 1.0849 -0.34445 C 1.08828 -0.34537 1.09167 -0.34653 1.09492 -0.34792 C 1.09714 -0.34908 1.09909 -0.35093 1.10117 -0.35162 C 1.10586 -0.35301 1.11055 -0.35394 1.11537 -0.35509 C 1.1293 -0.36343 1.11237 -0.35417 1.13763 -0.36227 C 1.13972 -0.36296 1.14167 -0.36505 1.14375 -0.36597 C 1.14974 -0.36852 1.15586 -0.3713 1.16198 -0.37338 C 1.16797 -0.37477 1.17409 -0.37546 1.18021 -0.37685 C 1.18294 -0.37801 1.18555 -0.3794 1.18828 -0.38056 C 1.19167 -0.38195 1.19518 -0.38195 1.19844 -0.38403 C 1.22526 -0.40139 1.19623 -0.39074 1.22279 -0.39861 C 1.22552 -0.40093 1.228 -0.40394 1.23086 -0.40579 C 1.23711 -0.40996 1.23776 -0.40926 1.2431 -0.40926 L 1.2431 -0.40903 L 1.2431 -0.40926 L 1.2431 -0.40903 " pathEditMode="relative" rAng="0" ptsTypes="AAAAAAAAAAAAAAAAAAAAAAAAAAAAAAAAAAAAAAAAAAAAAAAAAAAAAAAAAAAAA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84" y="-2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5FE371A-A190-49B0-967A-E3448FC93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FE0A643-34FB-488C-A3DA-3725F5D6C4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42485" cy="3429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4966CC2-9D33-4C37-AE76-FC93DF0DFC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903" y="0"/>
            <a:ext cx="4242486" cy="3429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45FD372-E044-443A-A9E9-8F7314A85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611" y="2046255"/>
            <a:ext cx="2411645" cy="337630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C49D50A-197A-4EB5-89B5-B4287782D8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416" y="4670854"/>
            <a:ext cx="2154237" cy="240193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0297B4B-64F0-4394-9BD7-1B0EA2C01C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459" y="823170"/>
            <a:ext cx="1803529" cy="180352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C34452-0A48-4A88-AC1E-60F39EE970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449" y="823170"/>
            <a:ext cx="1698256" cy="167551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C39227A-D77A-46D4-A69E-559D2607E4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410" y="1205157"/>
            <a:ext cx="1037625" cy="103955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C5BCC7C-F66F-4AF9-862C-F031C0981D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57" y="1141148"/>
            <a:ext cx="1037625" cy="103955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FD2F863-B4EB-4AC3-A788-B19C910C93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" y="3037201"/>
            <a:ext cx="1884423" cy="188792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5BF7338-179A-4A5E-929E-8D4A3563D6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0715" y="3574231"/>
            <a:ext cx="3333196" cy="333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1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675"/>
    </mc:Choice>
    <mc:Fallback xmlns="">
      <p:transition spd="slow" advClick="0" advTm="9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7.40741E-7 L -0.34792 -0.0111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96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DE34015B-20C8-4952-9E59-ABFEE5353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23028F8-E2BA-42C9-94CC-961FE0B4AD94}"/>
              </a:ext>
            </a:extLst>
          </p:cNvPr>
          <p:cNvSpPr/>
          <p:nvPr/>
        </p:nvSpPr>
        <p:spPr>
          <a:xfrm>
            <a:off x="0" y="0"/>
            <a:ext cx="6858000" cy="2943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 navidad y Feliz  año nuevo a ti y a tu hermosa familia, que tengas muchas alegrías grandes esperanzas mucha paz, gran salud, y mucho dinero, que aunque no es la felicidad ayuda mucho, pero sobre todo mucho amor.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Yuli Salazar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D087030-42B8-4002-9C5D-DFF01C4A5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890" y="0"/>
            <a:ext cx="1865677" cy="186567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DB810A3-897F-4FE9-8E9E-8C210AAF5B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1957">
            <a:off x="8173565" y="-169326"/>
            <a:ext cx="2204327" cy="220432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C7326DD-EE70-46C9-8461-4752C065C6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278" y="5259041"/>
            <a:ext cx="1418005" cy="1450982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2BDD779-695D-4BC9-98DD-7CEAF6115C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8195" y="5145740"/>
            <a:ext cx="1560372" cy="156428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312CCE4-F3C8-42EF-9C7D-3F24132C0E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180" y="4806192"/>
            <a:ext cx="3796401" cy="186023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4EA3183-752E-4029-94D5-0930B9BFC8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64" y="3289544"/>
            <a:ext cx="3796401" cy="3796401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2F1A8044-3ED0-4E3B-9883-43BCC2AEC8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48" y="3247539"/>
            <a:ext cx="3796401" cy="37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1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000"/>
    </mc:Choice>
    <mc:Fallback xmlns="">
      <p:transition spd="slow"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8F37DFC-CFC3-4565-AD5E-859CC8107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CF65F75-42CB-4E37-BCFC-B53CA74AA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861F926-0BDE-49A3-8463-ECA3A5B37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0A06C24-DBD0-491D-B7A0-71347FC40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EE0277C-03CE-4167-930B-3567B7425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FACD859-9429-441E-95AE-88577E451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1AAB008-FCF9-40BB-A244-DD91D8837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49B88FE-4A7A-425B-B2A4-79BC08E88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C7107E8-090A-4020-813F-147DFBC83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03E1417-490C-435F-8CA8-10DDABF5E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C5B7FAF-D85E-418D-AA0C-36B2A7EA4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011046"/>
      </p:ext>
    </p:extLst>
  </p:cSld>
  <p:clrMapOvr>
    <a:masterClrMapping/>
  </p:clrMapOvr>
  <p:transition spd="slow" advTm="800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Panorámica</PresentationFormat>
  <Paragraphs>24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Arial Black</vt:lpstr>
      <vt:lpstr>Bodoni MT Black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</cp:revision>
  <dcterms:created xsi:type="dcterms:W3CDTF">2023-12-17T06:30:52Z</dcterms:created>
  <dcterms:modified xsi:type="dcterms:W3CDTF">2024-01-02T23:43:49Z</dcterms:modified>
</cp:coreProperties>
</file>