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7" r:id="rId3"/>
    <p:sldId id="304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305" r:id="rId12"/>
    <p:sldId id="268" r:id="rId13"/>
    <p:sldId id="269" r:id="rId14"/>
    <p:sldId id="302" r:id="rId15"/>
    <p:sldId id="271" r:id="rId16"/>
    <p:sldId id="272" r:id="rId17"/>
    <p:sldId id="306" r:id="rId18"/>
    <p:sldId id="258" r:id="rId19"/>
    <p:sldId id="301" r:id="rId20"/>
    <p:sldId id="279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/pWY9wbjiYEM+11MqT41g==" hashData="GxAABfP13y5JLAVQm2LqK+F/ig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FFFF"/>
    <a:srgbClr val="FF6699"/>
    <a:srgbClr val="FF99FF"/>
    <a:srgbClr val="001558"/>
    <a:srgbClr val="002392"/>
    <a:srgbClr val="6699FF"/>
    <a:srgbClr val="9189F9"/>
    <a:srgbClr val="66FFFF"/>
    <a:srgbClr val="65A3FF"/>
    <a:srgbClr val="89E3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134" y="-7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CDB6DB-3B66-40A4-B3F0-2D442E263267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A7259F-9FC9-4F66-A261-CC3A36E6F8D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248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A7259F-9FC9-4F66-A261-CC3A36E6F8DF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A7259F-9FC9-4F66-A261-CC3A36E6F8DF}" type="slidenum">
              <a:rPr lang="es-ES" smtClean="0"/>
              <a:pPr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5647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6F83A9-0807-40FB-901C-1315CA31D56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9B4DA0-7D30-43B3-B411-B6842D2FA166}" type="datetimeFigureOut">
              <a:rPr lang="es-ES" smtClean="0"/>
              <a:pPr/>
              <a:t>10/12/2013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9C821-B825-47D7-9B35-0EF7738A1A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087D76B-C9D6-4A46-B02E-19A0C7EA9C4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image" Target="../media/image12.jpe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2" Type="http://schemas.openxmlformats.org/officeDocument/2006/relationships/image" Target="../media/image44.jpeg"/><Relationship Id="rId16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55.png"/><Relationship Id="rId10" Type="http://schemas.openxmlformats.org/officeDocument/2006/relationships/image" Target="../media/image50.png"/><Relationship Id="rId4" Type="http://schemas.openxmlformats.org/officeDocument/2006/relationships/image" Target="../media/image2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9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jpeg"/><Relationship Id="rId10" Type="http://schemas.openxmlformats.org/officeDocument/2006/relationships/image" Target="../media/image62.png"/><Relationship Id="rId4" Type="http://schemas.openxmlformats.org/officeDocument/2006/relationships/image" Target="../media/image57.png"/><Relationship Id="rId9" Type="http://schemas.openxmlformats.org/officeDocument/2006/relationships/image" Target="../media/image6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3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22065" t="51947" r="21014" b="16962"/>
          <a:stretch>
            <a:fillRect/>
          </a:stretch>
        </p:blipFill>
        <p:spPr bwMode="auto">
          <a:xfrm rot="8097184">
            <a:off x="1449454" y="-1414615"/>
            <a:ext cx="5169492" cy="10908714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bg2"/>
            </a:outerShdw>
          </a:effectLst>
          <a:extLst/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  <a:extLst/>
          </a:blip>
          <a:srcRect l="22065" t="51947" r="21014" b="16962"/>
          <a:stretch>
            <a:fillRect/>
          </a:stretch>
        </p:blipFill>
        <p:spPr bwMode="auto">
          <a:xfrm rot="13679462" flipH="1">
            <a:off x="2791844" y="-1748636"/>
            <a:ext cx="4779273" cy="11374843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bg2"/>
            </a:outerShdw>
          </a:effectLst>
          <a:extLst/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22065" t="51947" r="21014" b="16962"/>
          <a:stretch>
            <a:fillRect/>
          </a:stretch>
        </p:blipFill>
        <p:spPr bwMode="auto">
          <a:xfrm rot="13679462" flipH="1">
            <a:off x="400219" y="-2775769"/>
            <a:ext cx="4779273" cy="11862214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bg2"/>
            </a:outerShdw>
          </a:effectLst>
          <a:extLst/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  <a:extLst/>
          </a:blip>
          <a:srcRect l="22065" t="51947" r="21014" b="16962"/>
          <a:stretch>
            <a:fillRect/>
          </a:stretch>
        </p:blipFill>
        <p:spPr bwMode="auto">
          <a:xfrm rot="7888884">
            <a:off x="3721529" y="-2709953"/>
            <a:ext cx="4555907" cy="11553601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bg2"/>
            </a:outerShdw>
          </a:effectLst>
          <a:extLst/>
        </p:spPr>
      </p:pic>
      <p:sp>
        <p:nvSpPr>
          <p:cNvPr id="12" name="11 CuadroTexto"/>
          <p:cNvSpPr txBox="1"/>
          <p:nvPr/>
        </p:nvSpPr>
        <p:spPr>
          <a:xfrm>
            <a:off x="1571604" y="1285860"/>
            <a:ext cx="6429420" cy="1107996"/>
          </a:xfrm>
          <a:prstGeom prst="rect">
            <a:avLst/>
          </a:prstGeom>
          <a:noFill/>
        </p:spPr>
        <p:txBody>
          <a:bodyPr wrap="none">
            <a:prstTxWarp prst="textInflateBottom">
              <a:avLst>
                <a:gd name="adj" fmla="val 68622"/>
              </a:avLst>
            </a:prstTxWarp>
            <a:spAutoFit/>
            <a:scene3d>
              <a:camera prst="orthographicFront"/>
              <a:lightRig rig="chilly" dir="t"/>
            </a:scene3d>
            <a:sp3d extrusionH="57150">
              <a:bevelT h="25400" prst="softRound"/>
              <a:extrusionClr>
                <a:schemeClr val="tx1"/>
              </a:extrusionClr>
            </a:sp3d>
          </a:bodyPr>
          <a:lstStyle/>
          <a:p>
            <a:pPr algn="ctr">
              <a:defRPr/>
            </a:pPr>
            <a:r>
              <a:rPr lang="es-ES" sz="6600" b="1" dirty="0" smtClean="0">
                <a:effectLst>
                  <a:outerShdw blurRad="266700" dist="50800" dir="5400000" sx="102000" sy="102000" algn="ctr" rotWithShape="0">
                    <a:schemeClr val="tx1"/>
                  </a:outerShdw>
                </a:effectLst>
                <a:latin typeface="Broadway" pitchFamily="82" charset="0"/>
              </a:rPr>
              <a:t>ES </a:t>
            </a:r>
            <a:r>
              <a:rPr lang="es-ES" sz="6600" b="1" dirty="0">
                <a:effectLst>
                  <a:outerShdw blurRad="266700" dist="50800" dir="5400000" sx="102000" sy="102000" algn="ctr" rotWithShape="0">
                    <a:schemeClr val="tx1"/>
                  </a:outerShdw>
                </a:effectLst>
                <a:latin typeface="Broadway" pitchFamily="82" charset="0"/>
              </a:rPr>
              <a:t>NAVIDAD</a:t>
            </a:r>
          </a:p>
        </p:txBody>
      </p:sp>
      <p:sp>
        <p:nvSpPr>
          <p:cNvPr id="13" name="12 Estrella de 5 puntas"/>
          <p:cNvSpPr/>
          <p:nvPr/>
        </p:nvSpPr>
        <p:spPr>
          <a:xfrm>
            <a:off x="3214678" y="2571744"/>
            <a:ext cx="2571768" cy="2143116"/>
          </a:xfrm>
          <a:prstGeom prst="star5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outerShdw blurRad="381000" dist="50800" dir="5400000" sx="118000" sy="118000" algn="ctr" rotWithShape="0">
              <a:schemeClr val="tx1">
                <a:alpha val="8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espectacular naturaleza.definitivo.jpg"/>
          <p:cNvPicPr>
            <a:picLocks noGrp="1"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l="32677" t="26247" r="33465" b="26247"/>
          <a:stretch>
            <a:fillRect/>
          </a:stretch>
        </p:blipFill>
        <p:spPr>
          <a:xfrm>
            <a:off x="3491880" y="6143644"/>
            <a:ext cx="1872208" cy="714356"/>
          </a:xfrm>
          <a:prstGeom prst="notchedRightArrow">
            <a:avLst/>
          </a:prstGeom>
          <a:noFill/>
          <a:ln>
            <a:noFill/>
          </a:ln>
          <a:scene3d>
            <a:camera prst="orthographicFront"/>
            <a:lightRig rig="flat" dir="t"/>
          </a:scene3d>
          <a:sp3d>
            <a:bevelT w="152400" h="50800" prst="softRound"/>
          </a:sp3d>
        </p:spPr>
      </p:pic>
      <p:sp>
        <p:nvSpPr>
          <p:cNvPr id="20" name="19 Rectángulo"/>
          <p:cNvSpPr/>
          <p:nvPr/>
        </p:nvSpPr>
        <p:spPr>
          <a:xfrm>
            <a:off x="2143108" y="6286520"/>
            <a:ext cx="4572000" cy="400110"/>
          </a:xfrm>
          <a:prstGeom prst="rect">
            <a:avLst/>
          </a:prstGeom>
        </p:spPr>
        <p:txBody>
          <a:bodyPr>
            <a:spAutoFit/>
            <a:scene3d>
              <a:camera prst="obliqueBottomLeft"/>
              <a:lightRig rig="chilly" dir="t"/>
            </a:scene3d>
            <a:sp3d extrusionH="57150">
              <a:bevelT w="38100" h="38100" prst="angle"/>
              <a:extrusionClr>
                <a:schemeClr val="bg1"/>
              </a:extrusionClr>
            </a:sp3d>
          </a:bodyPr>
          <a:lstStyle/>
          <a:p>
            <a:pPr lvl="0" algn="ctr"/>
            <a:r>
              <a:rPr lang="es-ES" sz="1000" b="1" dirty="0" smtClean="0">
                <a:solidFill>
                  <a:srgbClr val="1F497D">
                    <a:lumMod val="40000"/>
                    <a:lumOff val="60000"/>
                  </a:srgb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AVANCE MANUAL</a:t>
            </a:r>
          </a:p>
          <a:p>
            <a:pPr lvl="0" algn="ctr"/>
            <a:r>
              <a:rPr lang="es-ES" sz="1000" b="1" dirty="0" smtClean="0">
                <a:solidFill>
                  <a:srgbClr val="1F497D">
                    <a:lumMod val="40000"/>
                    <a:lumOff val="60000"/>
                  </a:srgb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CONTIENE MUSICA</a:t>
            </a:r>
            <a:endParaRPr lang="es-ES" sz="1000" b="1" dirty="0">
              <a:solidFill>
                <a:srgbClr val="1F497D">
                  <a:lumMod val="40000"/>
                  <a:lumOff val="60000"/>
                </a:srgbClr>
              </a:solidFill>
              <a:latin typeface="Aharoni" pitchFamily="2" charset="-79"/>
              <a:ea typeface="Adobe Gothic Std B" pitchFamily="34" charset="-128"/>
              <a:cs typeface="Aharoni" pitchFamily="2" charset="-79"/>
            </a:endParaRPr>
          </a:p>
        </p:txBody>
      </p:sp>
      <p:sp>
        <p:nvSpPr>
          <p:cNvPr id="21" name="20 Marco"/>
          <p:cNvSpPr/>
          <p:nvPr/>
        </p:nvSpPr>
        <p:spPr>
          <a:xfrm>
            <a:off x="-2643238" y="-2643230"/>
            <a:ext cx="14430476" cy="12144460"/>
          </a:xfrm>
          <a:prstGeom prst="frame">
            <a:avLst>
              <a:gd name="adj1" fmla="val 21770"/>
            </a:avLst>
          </a:prstGeom>
          <a:solidFill>
            <a:srgbClr val="0015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7693391"/>
      </p:ext>
    </p:extLst>
  </p:cSld>
  <p:clrMapOvr>
    <a:masterClrMapping/>
  </p:clrMapOvr>
  <p:transition spd="slow">
    <p:wedge/>
    <p:sndAc>
      <p:stSnd loop="1">
        <p:snd r:embed="rId2" name="Susan Boyle   o holy night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8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7" presetClass="exit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8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7" presetClass="exit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5" dur="8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7" presetClass="exit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8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17" presetClass="exit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ntr" presetSubtype="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5.JPG"/>
          <p:cNvPicPr>
            <a:picLocks noGrp="1" noChangeAspect="1"/>
          </p:cNvPicPr>
          <p:nvPr isPhoto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 b="21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931647">
            <a:off x="-1132379" y="-830327"/>
            <a:ext cx="3362176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931647">
            <a:off x="861271" y="559979"/>
            <a:ext cx="3362176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68353" flipH="1">
            <a:off x="6932517" y="-848666"/>
            <a:ext cx="3362176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68353" flipH="1">
            <a:off x="4845810" y="534710"/>
            <a:ext cx="3362176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803787" flipH="1">
            <a:off x="-1182369" y="4877862"/>
            <a:ext cx="3362176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803787" flipH="1">
            <a:off x="750334" y="3537026"/>
            <a:ext cx="3362176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796213">
            <a:off x="6954621" y="4877862"/>
            <a:ext cx="3362176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796213">
            <a:off x="4874630" y="3494487"/>
            <a:ext cx="3362176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15 Imagen" descr="Diapositiva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Estrella de 10 puntas"/>
          <p:cNvSpPr/>
          <p:nvPr/>
        </p:nvSpPr>
        <p:spPr>
          <a:xfrm>
            <a:off x="5500694" y="428604"/>
            <a:ext cx="490542" cy="419104"/>
          </a:xfrm>
          <a:prstGeom prst="star10">
            <a:avLst>
              <a:gd name="adj" fmla="val 10068"/>
              <a:gd name="hf" fmla="val 105146"/>
            </a:avLst>
          </a:prstGeom>
          <a:solidFill>
            <a:srgbClr val="F3FECE"/>
          </a:solidFill>
          <a:ln>
            <a:noFill/>
          </a:ln>
          <a:effectLst>
            <a:glow rad="101600">
              <a:srgbClr val="285EA0">
                <a:alpha val="60000"/>
              </a:srgbClr>
            </a:glow>
            <a:outerShdw blurRad="419100" dist="228600" dir="2700000" sx="166000" sy="166000" algn="ctr">
              <a:schemeClr val="bg2">
                <a:lumMod val="40000"/>
                <a:lumOff val="60000"/>
                <a:alpha val="30000"/>
              </a:schemeClr>
            </a:outerShdw>
          </a:effectLst>
          <a:scene3d>
            <a:camera prst="orthographicFront">
              <a:rot lat="0" lon="0" rev="0"/>
            </a:camera>
            <a:lightRig rig="morning" dir="t"/>
          </a:scene3d>
          <a:sp3d prstMaterial="metal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7422" y="5840413"/>
            <a:ext cx="4572000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18 Marco"/>
          <p:cNvSpPr/>
          <p:nvPr/>
        </p:nvSpPr>
        <p:spPr>
          <a:xfrm>
            <a:off x="-2643238" y="-2643230"/>
            <a:ext cx="14430476" cy="12144460"/>
          </a:xfrm>
          <a:prstGeom prst="frame">
            <a:avLst>
              <a:gd name="adj1" fmla="val 21770"/>
            </a:avLst>
          </a:prstGeom>
          <a:solidFill>
            <a:srgbClr val="0015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6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3" presetClass="entr" presetSubtype="52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01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set>
                                      <p:cBhvr>
                                        <p:cTn id="103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22065" t="51947" r="21014" b="16962"/>
          <a:stretch>
            <a:fillRect/>
          </a:stretch>
        </p:blipFill>
        <p:spPr bwMode="auto">
          <a:xfrm rot="16359973">
            <a:off x="7322010" y="2112615"/>
            <a:ext cx="657756" cy="2701080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bg2"/>
            </a:outerShdw>
          </a:effectLst>
          <a:extLst/>
        </p:spPr>
      </p:pic>
      <p:sp>
        <p:nvSpPr>
          <p:cNvPr id="5" name="4 Estrella de 5 puntas"/>
          <p:cNvSpPr/>
          <p:nvPr/>
        </p:nvSpPr>
        <p:spPr>
          <a:xfrm>
            <a:off x="5857884" y="3071810"/>
            <a:ext cx="642942" cy="571480"/>
          </a:xfrm>
          <a:prstGeom prst="star5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lum bright="-1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2881"/>
          <a:stretch>
            <a:fillRect/>
          </a:stretch>
        </p:blipFill>
        <p:spPr bwMode="auto">
          <a:xfrm>
            <a:off x="2214546" y="285728"/>
            <a:ext cx="4572000" cy="769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.JPG"/>
          <p:cNvPicPr>
            <a:picLocks noGrp="1" noChangeAspect="1"/>
          </p:cNvPicPr>
          <p:nvPr isPhoto="1"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3428992" y="2492896"/>
            <a:ext cx="350920" cy="293162"/>
          </a:xfrm>
          <a:prstGeom prst="star5">
            <a:avLst/>
          </a:prstGeom>
          <a:noFill/>
          <a:ln>
            <a:noFill/>
          </a:ln>
        </p:spPr>
      </p:pic>
      <p:pic>
        <p:nvPicPr>
          <p:cNvPr id="4" name="3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1000100" y="2643182"/>
            <a:ext cx="285752" cy="285752"/>
          </a:xfrm>
          <a:prstGeom prst="star5">
            <a:avLst/>
          </a:prstGeom>
          <a:noFill/>
          <a:ln>
            <a:noFill/>
          </a:ln>
        </p:spPr>
      </p:pic>
      <p:pic>
        <p:nvPicPr>
          <p:cNvPr id="5" name="4 Imagen" descr="Diapositiva15.JPG"/>
          <p:cNvPicPr>
            <a:picLocks noGrp="1" noChangeAspect="1"/>
          </p:cNvPicPr>
          <p:nvPr isPhoto="1"/>
        </p:nvPicPr>
        <p:blipFill>
          <a:blip r:embed="rId3" cstate="print">
            <a:lum contrast="40000"/>
          </a:blip>
          <a:srcRect l="59449" t="45144" r="19685" b="23097"/>
          <a:stretch>
            <a:fillRect/>
          </a:stretch>
        </p:blipFill>
        <p:spPr>
          <a:xfrm>
            <a:off x="1500166" y="3857628"/>
            <a:ext cx="335530" cy="357190"/>
          </a:xfrm>
          <a:prstGeom prst="star5">
            <a:avLst/>
          </a:prstGeom>
          <a:noFill/>
          <a:ln>
            <a:noFill/>
          </a:ln>
        </p:spPr>
      </p:pic>
      <p:pic>
        <p:nvPicPr>
          <p:cNvPr id="7" name="6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2000232" y="1844824"/>
            <a:ext cx="339520" cy="298292"/>
          </a:xfrm>
          <a:prstGeom prst="star4">
            <a:avLst/>
          </a:prstGeom>
          <a:noFill/>
          <a:ln>
            <a:noFill/>
          </a:ln>
        </p:spPr>
      </p:pic>
      <p:pic>
        <p:nvPicPr>
          <p:cNvPr id="8" name="7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59449" t="44094" r="25197" b="30446"/>
          <a:stretch>
            <a:fillRect/>
          </a:stretch>
        </p:blipFill>
        <p:spPr>
          <a:xfrm>
            <a:off x="5703102" y="3848189"/>
            <a:ext cx="219018" cy="229066"/>
          </a:xfrm>
          <a:prstGeom prst="star5">
            <a:avLst/>
          </a:prstGeom>
          <a:noFill/>
          <a:ln>
            <a:noFill/>
          </a:ln>
        </p:spPr>
      </p:pic>
      <p:pic>
        <p:nvPicPr>
          <p:cNvPr id="9" name="8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rcRect l="59449" t="45144" r="23622" b="29396"/>
          <a:stretch>
            <a:fillRect/>
          </a:stretch>
        </p:blipFill>
        <p:spPr>
          <a:xfrm>
            <a:off x="4572001" y="3571888"/>
            <a:ext cx="231828" cy="229070"/>
          </a:xfrm>
          <a:prstGeom prst="star4">
            <a:avLst/>
          </a:prstGeom>
          <a:noFill/>
          <a:ln>
            <a:noFill/>
          </a:ln>
        </p:spPr>
      </p:pic>
      <p:pic>
        <p:nvPicPr>
          <p:cNvPr id="10" name="9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2428860" y="4572008"/>
            <a:ext cx="285752" cy="214314"/>
          </a:xfrm>
          <a:prstGeom prst="star5">
            <a:avLst/>
          </a:prstGeom>
          <a:noFill/>
          <a:ln>
            <a:noFill/>
          </a:ln>
        </p:spPr>
      </p:pic>
      <p:pic>
        <p:nvPicPr>
          <p:cNvPr id="11" name="10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3214678" y="4797152"/>
            <a:ext cx="354055" cy="274922"/>
          </a:xfrm>
          <a:prstGeom prst="star5">
            <a:avLst/>
          </a:prstGeom>
          <a:noFill/>
          <a:ln>
            <a:noFill/>
          </a:ln>
        </p:spPr>
      </p:pic>
      <p:pic>
        <p:nvPicPr>
          <p:cNvPr id="13" name="12 Imagen" descr="Diapositiva15.JPG"/>
          <p:cNvPicPr>
            <a:picLocks noGrp="1" noChangeAspect="1"/>
          </p:cNvPicPr>
          <p:nvPr isPhoto="1"/>
        </p:nvPicPr>
        <p:blipFill>
          <a:blip r:embed="rId3" cstate="print">
            <a:lum contrast="40000"/>
          </a:blip>
          <a:srcRect l="59449" t="45144" r="19685" b="23097"/>
          <a:stretch>
            <a:fillRect/>
          </a:stretch>
        </p:blipFill>
        <p:spPr>
          <a:xfrm>
            <a:off x="5500694" y="4929198"/>
            <a:ext cx="285752" cy="285752"/>
          </a:xfrm>
          <a:prstGeom prst="star5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8662" y="214290"/>
            <a:ext cx="7388225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13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rcRect l="59449" t="45144" r="23622" b="29396"/>
          <a:stretch>
            <a:fillRect/>
          </a:stretch>
        </p:blipFill>
        <p:spPr>
          <a:xfrm>
            <a:off x="6786578" y="4857760"/>
            <a:ext cx="231828" cy="229070"/>
          </a:xfrm>
          <a:prstGeom prst="star4">
            <a:avLst/>
          </a:prstGeom>
          <a:noFill/>
          <a:ln>
            <a:noFill/>
          </a:ln>
        </p:spPr>
      </p:pic>
      <p:pic>
        <p:nvPicPr>
          <p:cNvPr id="15" name="14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59449" t="45144" r="23622" b="29396"/>
          <a:stretch>
            <a:fillRect/>
          </a:stretch>
        </p:blipFill>
        <p:spPr>
          <a:xfrm>
            <a:off x="7358082" y="5286388"/>
            <a:ext cx="231828" cy="229070"/>
          </a:xfrm>
          <a:prstGeom prst="star4">
            <a:avLst/>
          </a:prstGeom>
          <a:noFill/>
          <a:ln>
            <a:noFill/>
          </a:ln>
        </p:spPr>
      </p:pic>
      <p:pic>
        <p:nvPicPr>
          <p:cNvPr id="16" name="15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5214942" y="3357562"/>
            <a:ext cx="354055" cy="274922"/>
          </a:xfrm>
          <a:prstGeom prst="star5">
            <a:avLst/>
          </a:prstGeom>
          <a:noFill/>
          <a:ln>
            <a:noFill/>
          </a:ln>
        </p:spPr>
      </p:pic>
      <p:pic>
        <p:nvPicPr>
          <p:cNvPr id="17" name="16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2928926" y="1500174"/>
            <a:ext cx="354055" cy="274922"/>
          </a:xfrm>
          <a:prstGeom prst="star5">
            <a:avLst/>
          </a:prstGeom>
          <a:noFill/>
          <a:ln>
            <a:noFill/>
          </a:ln>
        </p:spPr>
      </p:pic>
      <p:pic>
        <p:nvPicPr>
          <p:cNvPr id="18" name="17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4143372" y="2928934"/>
            <a:ext cx="339520" cy="298292"/>
          </a:xfrm>
          <a:prstGeom prst="star4">
            <a:avLst/>
          </a:prstGeom>
          <a:noFill/>
          <a:ln>
            <a:noFill/>
          </a:ln>
        </p:spPr>
      </p:pic>
      <p:pic>
        <p:nvPicPr>
          <p:cNvPr id="19" name="18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6072198" y="4357694"/>
            <a:ext cx="339520" cy="298292"/>
          </a:xfrm>
          <a:prstGeom prst="star4">
            <a:avLst/>
          </a:prstGeom>
          <a:noFill/>
          <a:ln>
            <a:noFill/>
          </a:ln>
        </p:spPr>
      </p:pic>
      <p:pic>
        <p:nvPicPr>
          <p:cNvPr id="20" name="19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1214414" y="4929198"/>
            <a:ext cx="339520" cy="298292"/>
          </a:xfrm>
          <a:prstGeom prst="star4">
            <a:avLst/>
          </a:prstGeom>
          <a:noFill/>
          <a:ln>
            <a:noFill/>
          </a:ln>
        </p:spPr>
      </p:pic>
      <p:pic>
        <p:nvPicPr>
          <p:cNvPr id="21" name="20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2071670" y="2928934"/>
            <a:ext cx="354055" cy="274922"/>
          </a:xfrm>
          <a:prstGeom prst="star5">
            <a:avLst/>
          </a:prstGeom>
          <a:noFill/>
          <a:ln>
            <a:noFill/>
          </a:ln>
        </p:spPr>
      </p:pic>
      <p:pic>
        <p:nvPicPr>
          <p:cNvPr id="22" name="21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59449" t="44094" r="25197" b="30446"/>
          <a:stretch>
            <a:fillRect/>
          </a:stretch>
        </p:blipFill>
        <p:spPr>
          <a:xfrm>
            <a:off x="2143108" y="1071546"/>
            <a:ext cx="219018" cy="229066"/>
          </a:xfrm>
          <a:prstGeom prst="star5">
            <a:avLst/>
          </a:prstGeom>
          <a:noFill/>
          <a:ln>
            <a:noFill/>
          </a:ln>
        </p:spPr>
      </p:pic>
      <p:pic>
        <p:nvPicPr>
          <p:cNvPr id="23" name="22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59449" t="44094" r="25197" b="30446"/>
          <a:stretch>
            <a:fillRect/>
          </a:stretch>
        </p:blipFill>
        <p:spPr>
          <a:xfrm>
            <a:off x="2428860" y="3929066"/>
            <a:ext cx="219018" cy="229066"/>
          </a:xfrm>
          <a:prstGeom prst="star5">
            <a:avLst/>
          </a:prstGeom>
          <a:noFill/>
          <a:ln>
            <a:noFill/>
          </a:ln>
        </p:spPr>
      </p:pic>
      <p:pic>
        <p:nvPicPr>
          <p:cNvPr id="24" name="23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rcRect l="59449" t="45144" r="23622" b="29396"/>
          <a:stretch>
            <a:fillRect/>
          </a:stretch>
        </p:blipFill>
        <p:spPr>
          <a:xfrm>
            <a:off x="1357290" y="1714488"/>
            <a:ext cx="231828" cy="229070"/>
          </a:xfrm>
          <a:prstGeom prst="star4">
            <a:avLst/>
          </a:prstGeom>
          <a:noFill/>
          <a:ln>
            <a:noFill/>
          </a:ln>
        </p:spPr>
      </p:pic>
      <p:pic>
        <p:nvPicPr>
          <p:cNvPr id="25" name="24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59449" t="44094" r="25197" b="30446"/>
          <a:stretch>
            <a:fillRect/>
          </a:stretch>
        </p:blipFill>
        <p:spPr>
          <a:xfrm>
            <a:off x="4429124" y="4357694"/>
            <a:ext cx="219018" cy="229066"/>
          </a:xfrm>
          <a:prstGeom prst="star5">
            <a:avLst/>
          </a:prstGeom>
          <a:noFill/>
          <a:ln>
            <a:noFill/>
          </a:ln>
        </p:spPr>
      </p:pic>
      <p:pic>
        <p:nvPicPr>
          <p:cNvPr id="26" name="25 Imagen" descr="Diapositiva15.JPG"/>
          <p:cNvPicPr>
            <a:picLocks noGrp="1" noChangeAspect="1"/>
          </p:cNvPicPr>
          <p:nvPr isPhoto="1"/>
        </p:nvPicPr>
        <p:blipFill>
          <a:blip r:embed="rId3" cstate="print">
            <a:lum contrast="40000"/>
          </a:blip>
          <a:srcRect l="59449" t="45144" r="19685" b="23097"/>
          <a:stretch>
            <a:fillRect/>
          </a:stretch>
        </p:blipFill>
        <p:spPr>
          <a:xfrm>
            <a:off x="3571868" y="3643314"/>
            <a:ext cx="285752" cy="285752"/>
          </a:xfrm>
          <a:prstGeom prst="star5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428604"/>
            <a:ext cx="1714512" cy="207170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571472" y="1428736"/>
            <a:ext cx="1714512" cy="207170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571604" y="2714620"/>
            <a:ext cx="1714512" cy="170498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3042" y="428604"/>
            <a:ext cx="5900737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espectacular naturaleza.definitivo.jpg"/>
          <p:cNvPicPr>
            <a:picLocks noGrp="1" noChangeAspect="1"/>
          </p:cNvPicPr>
          <p:nvPr/>
        </p:nvPicPr>
        <p:blipFill>
          <a:blip r:embed="rId2" cstate="print">
            <a:duotone>
              <a:prstClr val="black"/>
              <a:srgbClr val="3333FF">
                <a:tint val="45000"/>
                <a:satMod val="400000"/>
              </a:srgbClr>
            </a:duotone>
            <a:lum bright="-20000" contrast="40000"/>
          </a:blip>
          <a:srcRect l="37008" t="29396" r="35827" b="2887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39544" y="-6456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457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1 Imagen" descr="para navidad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7356" y="5840413"/>
            <a:ext cx="5449887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22065" t="51947" r="21014" b="16962"/>
          <a:stretch>
            <a:fillRect/>
          </a:stretch>
        </p:blipFill>
        <p:spPr bwMode="auto">
          <a:xfrm rot="16359973">
            <a:off x="7450745" y="2326930"/>
            <a:ext cx="657756" cy="2701080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bg2"/>
            </a:outerShdw>
          </a:effectLst>
          <a:extLst/>
        </p:spPr>
      </p:pic>
      <p:sp>
        <p:nvSpPr>
          <p:cNvPr id="7" name="6 Estrella de 5 puntas"/>
          <p:cNvSpPr/>
          <p:nvPr/>
        </p:nvSpPr>
        <p:spPr>
          <a:xfrm>
            <a:off x="6000760" y="3286124"/>
            <a:ext cx="642942" cy="571480"/>
          </a:xfrm>
          <a:prstGeom prst="star5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0100" y="357166"/>
            <a:ext cx="7078663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es navidad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rcRect l="7480" r="50000"/>
          <a:stretch>
            <a:fillRect/>
          </a:stretch>
        </p:blipFill>
        <p:spPr>
          <a:xfrm>
            <a:off x="0" y="0"/>
            <a:ext cx="457183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es navidad.jpg"/>
          <p:cNvPicPr>
            <a:picLocks noGrp="1" noChangeAspect="1"/>
          </p:cNvPicPr>
          <p:nvPr isPhoto="1"/>
        </p:nvPicPr>
        <p:blipFill>
          <a:blip r:embed="rId3" cstate="print">
            <a:lum contrast="10000"/>
          </a:blip>
          <a:srcRect l="7480" r="50000"/>
          <a:stretch>
            <a:fillRect/>
          </a:stretch>
        </p:blipFill>
        <p:spPr>
          <a:xfrm flipH="1">
            <a:off x="4572164" y="0"/>
            <a:ext cx="457183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2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08" y="5429264"/>
            <a:ext cx="4840287" cy="10541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642913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14348" y="0"/>
            <a:ext cx="785789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429388" y="0"/>
            <a:ext cx="1214446" cy="121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857488" y="1500174"/>
            <a:ext cx="928665" cy="92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571604" y="0"/>
            <a:ext cx="928694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071538" y="714356"/>
            <a:ext cx="928694" cy="92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714876" y="857232"/>
            <a:ext cx="1000103" cy="92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500042"/>
            <a:ext cx="85719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42844" y="1285860"/>
            <a:ext cx="990579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143108" y="571480"/>
            <a:ext cx="928665" cy="92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428728" y="1500174"/>
            <a:ext cx="1428731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000364" y="857232"/>
            <a:ext cx="1571607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5786446" y="928670"/>
            <a:ext cx="928665" cy="92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857620" y="1714488"/>
            <a:ext cx="1643074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715272" y="0"/>
            <a:ext cx="1285884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2357430"/>
            <a:ext cx="135729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428728" y="2643182"/>
            <a:ext cx="785789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786050" y="2285992"/>
            <a:ext cx="785789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214546" y="2928934"/>
            <a:ext cx="92869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5572132" y="1857364"/>
            <a:ext cx="785789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428992" y="2643182"/>
            <a:ext cx="128588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857224" y="3357562"/>
            <a:ext cx="1357322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3571876"/>
            <a:ext cx="785789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715140" y="1214422"/>
            <a:ext cx="785789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643834" y="928670"/>
            <a:ext cx="128588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786314" y="2714620"/>
            <a:ext cx="114300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357422" y="3571876"/>
            <a:ext cx="107157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429388" y="2000240"/>
            <a:ext cx="785789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429520" y="1857364"/>
            <a:ext cx="92869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643306" y="3643314"/>
            <a:ext cx="1081065" cy="1062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857752" y="3500438"/>
            <a:ext cx="785789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5929322" y="2786058"/>
            <a:ext cx="8572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858016" y="2571744"/>
            <a:ext cx="1276360" cy="1204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8286777" y="2143116"/>
            <a:ext cx="85722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5786446" y="3500438"/>
            <a:ext cx="92869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786578" y="3643314"/>
            <a:ext cx="107157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929586" y="3357562"/>
            <a:ext cx="100013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5000628" y="4286256"/>
            <a:ext cx="121444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0" y="4643446"/>
            <a:ext cx="1500166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643042" y="4429132"/>
            <a:ext cx="92869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714612" y="4429132"/>
            <a:ext cx="1143008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929058" y="4643446"/>
            <a:ext cx="1000132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500826" y="4429132"/>
            <a:ext cx="928665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786678" y="4357694"/>
            <a:ext cx="135732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42844" y="5500702"/>
            <a:ext cx="107157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357290" y="5143512"/>
            <a:ext cx="785789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285984" y="5214950"/>
            <a:ext cx="1000132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428728" y="5857892"/>
            <a:ext cx="928694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500430" y="5286388"/>
            <a:ext cx="114300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571736" y="5857892"/>
            <a:ext cx="1428760" cy="100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857752" y="5214950"/>
            <a:ext cx="128588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357950" y="5286388"/>
            <a:ext cx="157163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286248" y="5929330"/>
            <a:ext cx="1000103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8001024" y="5214950"/>
            <a:ext cx="928665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 rot="5400000">
            <a:off x="5536412" y="5965039"/>
            <a:ext cx="857243" cy="92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6572264" y="5929330"/>
            <a:ext cx="785789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7500958" y="6072182"/>
            <a:ext cx="92869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8358211" y="5786454"/>
            <a:ext cx="785789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5214942" y="0"/>
            <a:ext cx="1000132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4286248" y="0"/>
            <a:ext cx="8572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" name="Picture 31" descr="SNOW522222"/>
          <p:cNvPicPr>
            <a:picLocks noChangeAspect="1" noChangeArrowheads="1" noCrop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2928926" y="-142900"/>
            <a:ext cx="121444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5984" y="428604"/>
            <a:ext cx="45720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85918" y="571480"/>
            <a:ext cx="5522913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22065" t="51947" r="21014" b="16962"/>
          <a:stretch>
            <a:fillRect/>
          </a:stretch>
        </p:blipFill>
        <p:spPr bwMode="auto">
          <a:xfrm rot="15299758">
            <a:off x="5926769" y="410290"/>
            <a:ext cx="657756" cy="3605688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bg2"/>
            </a:outerShdw>
          </a:effectLst>
          <a:extLst/>
        </p:spPr>
      </p:pic>
      <p:sp>
        <p:nvSpPr>
          <p:cNvPr id="5" name="4 Estrella de 5 puntas"/>
          <p:cNvSpPr/>
          <p:nvPr/>
        </p:nvSpPr>
        <p:spPr>
          <a:xfrm rot="1260540">
            <a:off x="4153006" y="2382250"/>
            <a:ext cx="642942" cy="571480"/>
          </a:xfrm>
          <a:prstGeom prst="star5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strella de 10 puntas"/>
          <p:cNvSpPr/>
          <p:nvPr/>
        </p:nvSpPr>
        <p:spPr>
          <a:xfrm>
            <a:off x="4286248" y="1928802"/>
            <a:ext cx="785818" cy="714380"/>
          </a:xfrm>
          <a:prstGeom prst="star10">
            <a:avLst>
              <a:gd name="adj" fmla="val 10068"/>
              <a:gd name="hf" fmla="val 105146"/>
            </a:avLst>
          </a:prstGeom>
          <a:solidFill>
            <a:srgbClr val="F3FECE"/>
          </a:solidFill>
          <a:ln>
            <a:noFill/>
          </a:ln>
          <a:effectLst>
            <a:glow rad="101600">
              <a:srgbClr val="285EA0">
                <a:alpha val="60000"/>
              </a:srgbClr>
            </a:glow>
            <a:outerShdw blurRad="419100" dist="228600" dir="2700000" sx="166000" sy="166000" algn="ctr">
              <a:schemeClr val="bg2">
                <a:lumMod val="40000"/>
                <a:lumOff val="60000"/>
                <a:alpha val="30000"/>
              </a:schemeClr>
            </a:outerShdw>
          </a:effectLst>
          <a:scene3d>
            <a:camera prst="orthographicFront">
              <a:rot lat="0" lon="0" rev="0"/>
            </a:camera>
            <a:lightRig rig="morning" dir="t"/>
          </a:scene3d>
          <a:sp3d prstMaterial="metal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5" name="4 Estrella de 10 puntas"/>
          <p:cNvSpPr/>
          <p:nvPr/>
        </p:nvSpPr>
        <p:spPr>
          <a:xfrm>
            <a:off x="2571736" y="1428736"/>
            <a:ext cx="642942" cy="571504"/>
          </a:xfrm>
          <a:prstGeom prst="star10">
            <a:avLst>
              <a:gd name="adj" fmla="val 10068"/>
              <a:gd name="hf" fmla="val 105146"/>
            </a:avLst>
          </a:prstGeom>
          <a:solidFill>
            <a:srgbClr val="F3FECE"/>
          </a:solidFill>
          <a:ln>
            <a:noFill/>
          </a:ln>
          <a:effectLst>
            <a:glow rad="101600">
              <a:srgbClr val="285EA0">
                <a:alpha val="60000"/>
              </a:srgbClr>
            </a:glow>
            <a:outerShdw blurRad="419100" dist="228600" dir="2700000" sx="166000" sy="166000" algn="ctr">
              <a:schemeClr val="bg2">
                <a:lumMod val="40000"/>
                <a:lumOff val="60000"/>
                <a:alpha val="30000"/>
              </a:schemeClr>
            </a:outerShdw>
          </a:effectLst>
          <a:scene3d>
            <a:camera prst="orthographicFront">
              <a:rot lat="0" lon="0" rev="0"/>
            </a:camera>
            <a:lightRig rig="morning" dir="t"/>
          </a:scene3d>
          <a:sp3d prstMaterial="metal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6" name="5 Estrella de 10 puntas"/>
          <p:cNvSpPr/>
          <p:nvPr/>
        </p:nvSpPr>
        <p:spPr>
          <a:xfrm>
            <a:off x="6072198" y="1500174"/>
            <a:ext cx="642942" cy="571504"/>
          </a:xfrm>
          <a:prstGeom prst="star10">
            <a:avLst>
              <a:gd name="adj" fmla="val 10068"/>
              <a:gd name="hf" fmla="val 105146"/>
            </a:avLst>
          </a:prstGeom>
          <a:solidFill>
            <a:srgbClr val="F3FECE"/>
          </a:solidFill>
          <a:ln>
            <a:noFill/>
          </a:ln>
          <a:effectLst>
            <a:glow rad="101600">
              <a:srgbClr val="285EA0">
                <a:alpha val="60000"/>
              </a:srgbClr>
            </a:glow>
            <a:outerShdw blurRad="419100" dist="228600" dir="2700000" sx="166000" sy="166000" algn="ctr">
              <a:schemeClr val="bg2">
                <a:lumMod val="40000"/>
                <a:lumOff val="60000"/>
                <a:alpha val="30000"/>
              </a:schemeClr>
            </a:outerShdw>
          </a:effectLst>
          <a:scene3d>
            <a:camera prst="orthographicFront">
              <a:rot lat="0" lon="0" rev="0"/>
            </a:camera>
            <a:lightRig rig="morning" dir="t"/>
          </a:scene3d>
          <a:sp3d prstMaterial="metal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7" name="6 Estrella de 10 puntas"/>
          <p:cNvSpPr/>
          <p:nvPr/>
        </p:nvSpPr>
        <p:spPr>
          <a:xfrm>
            <a:off x="1214414" y="928670"/>
            <a:ext cx="490542" cy="419104"/>
          </a:xfrm>
          <a:prstGeom prst="star10">
            <a:avLst>
              <a:gd name="adj" fmla="val 10068"/>
              <a:gd name="hf" fmla="val 105146"/>
            </a:avLst>
          </a:prstGeom>
          <a:solidFill>
            <a:srgbClr val="F3FECE"/>
          </a:solidFill>
          <a:ln>
            <a:noFill/>
          </a:ln>
          <a:effectLst>
            <a:glow rad="101600">
              <a:srgbClr val="285EA0">
                <a:alpha val="60000"/>
              </a:srgbClr>
            </a:glow>
            <a:outerShdw blurRad="419100" dist="228600" dir="2700000" sx="166000" sy="166000" algn="ctr">
              <a:schemeClr val="bg2">
                <a:lumMod val="40000"/>
                <a:lumOff val="60000"/>
                <a:alpha val="30000"/>
              </a:schemeClr>
            </a:outerShdw>
          </a:effectLst>
          <a:scene3d>
            <a:camera prst="orthographicFront">
              <a:rot lat="0" lon="0" rev="0"/>
            </a:camera>
            <a:lightRig rig="morning" dir="t"/>
          </a:scene3d>
          <a:sp3d prstMaterial="metal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8" name="7 Estrella de 10 puntas"/>
          <p:cNvSpPr/>
          <p:nvPr/>
        </p:nvSpPr>
        <p:spPr>
          <a:xfrm>
            <a:off x="7572396" y="1000108"/>
            <a:ext cx="490542" cy="419104"/>
          </a:xfrm>
          <a:prstGeom prst="star10">
            <a:avLst>
              <a:gd name="adj" fmla="val 10068"/>
              <a:gd name="hf" fmla="val 105146"/>
            </a:avLst>
          </a:prstGeom>
          <a:solidFill>
            <a:srgbClr val="F3FECE"/>
          </a:solidFill>
          <a:ln>
            <a:noFill/>
          </a:ln>
          <a:effectLst>
            <a:glow rad="101600">
              <a:srgbClr val="285EA0">
                <a:alpha val="60000"/>
              </a:srgbClr>
            </a:glow>
            <a:outerShdw blurRad="419100" dist="228600" dir="2700000" sx="166000" sy="166000" algn="ctr">
              <a:schemeClr val="bg2">
                <a:lumMod val="40000"/>
                <a:lumOff val="60000"/>
                <a:alpha val="30000"/>
              </a:schemeClr>
            </a:outerShdw>
          </a:effectLst>
          <a:scene3d>
            <a:camera prst="orthographicFront">
              <a:rot lat="0" lon="0" rev="0"/>
            </a:camera>
            <a:lightRig rig="morning" dir="t"/>
          </a:scene3d>
          <a:sp3d prstMaterial="metal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71604" y="357166"/>
            <a:ext cx="6157913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set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16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animClr clrSpc="rgb" dir="cw"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set>
                                      <p:cBhvr>
                                        <p:cTn id="18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animClr clrSpc="rgb" dir="cw"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set>
                                      <p:cBhvr>
                                        <p:cTn id="23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5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26" dur="25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animClr clrSpc="rgb" dir="cw">
                                      <p:cBhvr>
                                        <p:cTn id="27" dur="25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4D4DD3"/>
                                      </p:to>
                                    </p:animClr>
                                    <p:set>
                                      <p:cBhvr>
                                        <p:cTn id="28" dur="25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50" autoRev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857620" y="1857364"/>
            <a:ext cx="1714512" cy="192882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2500298" y="2786058"/>
            <a:ext cx="1714512" cy="178595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428728" y="3429000"/>
            <a:ext cx="1714512" cy="157163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4480" y="785794"/>
            <a:ext cx="5803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iapositiva5.JPG"/>
          <p:cNvPicPr>
            <a:picLocks noGrp="1" noChangeAspect="1"/>
          </p:cNvPicPr>
          <p:nvPr isPhoto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rcRect b="21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62" t="4181" r="24505" b="4181"/>
          <a:stretch>
            <a:fillRect/>
          </a:stretch>
        </p:blipFill>
        <p:spPr bwMode="auto">
          <a:xfrm>
            <a:off x="0" y="-543728"/>
            <a:ext cx="4572000" cy="7945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62" t="4181" r="24505" b="4181"/>
          <a:stretch>
            <a:fillRect/>
          </a:stretch>
        </p:blipFill>
        <p:spPr bwMode="auto">
          <a:xfrm flipH="1">
            <a:off x="4572000" y="-543728"/>
            <a:ext cx="4572000" cy="7945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10 Imagen" descr="ES  NAVIDAD.jpg"/>
          <p:cNvPicPr>
            <a:picLocks noGrp="1" noChangeAspect="1"/>
          </p:cNvPicPr>
          <p:nvPr isPhoto="1"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22065" t="51947" r="21014" b="16962"/>
          <a:stretch>
            <a:fillRect/>
          </a:stretch>
        </p:blipFill>
        <p:spPr bwMode="auto">
          <a:xfrm rot="15299758">
            <a:off x="6355398" y="-446965"/>
            <a:ext cx="657756" cy="3605688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bg2"/>
            </a:outerShdw>
          </a:effectLst>
          <a:extLst/>
        </p:spPr>
      </p:pic>
      <p:sp>
        <p:nvSpPr>
          <p:cNvPr id="14" name="13 Estrella de 5 puntas"/>
          <p:cNvSpPr/>
          <p:nvPr/>
        </p:nvSpPr>
        <p:spPr>
          <a:xfrm rot="2483856">
            <a:off x="4581635" y="1524993"/>
            <a:ext cx="642942" cy="571480"/>
          </a:xfrm>
          <a:prstGeom prst="star5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643042" y="5429264"/>
            <a:ext cx="6010941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chilly" dir="t"/>
            </a:scene3d>
            <a:sp3d extrusionH="76200">
              <a:bevelT h="25400" prst="softRound"/>
              <a:extrusionClr>
                <a:schemeClr val="bg2">
                  <a:lumMod val="50000"/>
                </a:schemeClr>
              </a:extrusionClr>
            </a:sp3d>
          </a:bodyPr>
          <a:lstStyle/>
          <a:p>
            <a:r>
              <a:rPr lang="es-ES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 Demi" pitchFamily="34" charset="0"/>
              </a:rPr>
              <a:t>  </a:t>
            </a:r>
          </a:p>
          <a:p>
            <a:pPr algn="ctr"/>
            <a:r>
              <a:rPr lang="es-ES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 Demi" pitchFamily="34" charset="0"/>
              </a:rPr>
              <a:t>El más preciado regalo para el mundo es Jesucristo,</a:t>
            </a:r>
          </a:p>
          <a:p>
            <a:pPr algn="ctr"/>
            <a:r>
              <a:rPr lang="es-ES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rlin Sans FB Demi" pitchFamily="34" charset="0"/>
              </a:rPr>
              <a:t>porque en El hay esperanza de vida eterna.</a:t>
            </a:r>
            <a:endParaRPr lang="es-ES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49082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fin"/>
          <p:cNvPicPr>
            <a:picLocks noGrp="1" noChangeAspect="1"/>
          </p:cNvPicPr>
          <p:nvPr isPhoto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8661" t="11549" r="9055" b="1049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1">
                <a:tint val="45000"/>
                <a:satMod val="400000"/>
              </a:schemeClr>
            </a:duotone>
            <a:lum bright="40000"/>
          </a:blip>
          <a:srcRect r="1942"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1">
                <a:tint val="45000"/>
                <a:satMod val="400000"/>
              </a:schemeClr>
            </a:duotone>
            <a:lum bright="40000"/>
          </a:blip>
          <a:srcRect r="1942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CuadroTexto"/>
          <p:cNvSpPr txBox="1"/>
          <p:nvPr/>
        </p:nvSpPr>
        <p:spPr>
          <a:xfrm>
            <a:off x="714348" y="5286388"/>
            <a:ext cx="8072494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freezing" dir="t"/>
            </a:scene3d>
            <a:sp3d extrusionH="76200">
              <a:bevelT w="38100" h="38100" prst="angle"/>
              <a:extrusionClr>
                <a:schemeClr val="bg1"/>
              </a:extrusionClr>
            </a:sp3d>
          </a:bodyPr>
          <a:lstStyle/>
          <a:p>
            <a:pPr algn="ctr"/>
            <a:r>
              <a:rPr lang="es-ES" sz="2000" b="1" dirty="0" smtClean="0">
                <a:solidFill>
                  <a:srgbClr val="CDFFFF"/>
                </a:solidFill>
                <a:effectLst>
                  <a:glow rad="101600">
                    <a:schemeClr val="accent5">
                      <a:lumMod val="75000"/>
                      <a:alpha val="60000"/>
                    </a:schemeClr>
                  </a:glow>
                </a:effectLst>
                <a:latin typeface="Berlin Sans FB Demi" pitchFamily="34" charset="0"/>
              </a:rPr>
              <a:t>Que el amor de Jesús  mantenga unidos a los pueblos,</a:t>
            </a:r>
          </a:p>
          <a:p>
            <a:pPr algn="ctr"/>
            <a:r>
              <a:rPr lang="es-ES" sz="2000" b="1" dirty="0">
                <a:solidFill>
                  <a:srgbClr val="CDFFFF"/>
                </a:solidFill>
                <a:effectLst>
                  <a:glow rad="101600">
                    <a:schemeClr val="accent5">
                      <a:lumMod val="75000"/>
                      <a:alpha val="60000"/>
                    </a:schemeClr>
                  </a:glow>
                </a:effectLst>
                <a:latin typeface="Berlin Sans FB Demi" pitchFamily="34" charset="0"/>
              </a:rPr>
              <a:t>p</a:t>
            </a:r>
            <a:r>
              <a:rPr lang="es-ES" sz="2000" b="1" dirty="0" smtClean="0">
                <a:solidFill>
                  <a:srgbClr val="CDFFFF"/>
                </a:solidFill>
                <a:effectLst>
                  <a:glow rad="101600">
                    <a:schemeClr val="accent5">
                      <a:lumMod val="75000"/>
                      <a:alpha val="60000"/>
                    </a:schemeClr>
                  </a:glow>
                </a:effectLst>
                <a:latin typeface="Berlin Sans FB Demi" pitchFamily="34" charset="0"/>
              </a:rPr>
              <a:t>ara que permanezca viva la esperanza de conseguir un mundo</a:t>
            </a:r>
          </a:p>
          <a:p>
            <a:pPr algn="ctr"/>
            <a:r>
              <a:rPr lang="es-ES" sz="2000" b="1" dirty="0" smtClean="0">
                <a:solidFill>
                  <a:srgbClr val="CDFFFF"/>
                </a:solidFill>
                <a:effectLst>
                  <a:glow rad="101600">
                    <a:schemeClr val="accent5">
                      <a:lumMod val="75000"/>
                      <a:alpha val="60000"/>
                    </a:schemeClr>
                  </a:glow>
                </a:effectLst>
                <a:latin typeface="Berlin Sans FB Demi" pitchFamily="34" charset="0"/>
              </a:rPr>
              <a:t> más humano.</a:t>
            </a:r>
            <a:endParaRPr lang="es-ES" sz="2000" b="1" dirty="0">
              <a:solidFill>
                <a:srgbClr val="CDFFFF"/>
              </a:solidFill>
              <a:effectLst>
                <a:glow rad="101600">
                  <a:schemeClr val="accent5">
                    <a:lumMod val="75000"/>
                    <a:alpha val="60000"/>
                  </a:schemeClr>
                </a:glo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bright="20000" contrast="40000"/>
          </a:blip>
          <a:srcRect r="971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bright="20000" contrast="40000"/>
          </a:blip>
          <a:srcRect r="971"/>
          <a:stretch>
            <a:fillRect/>
          </a:stretch>
        </p:blipFill>
        <p:spPr bwMode="auto">
          <a:xfrm flipH="1">
            <a:off x="4576966" y="0"/>
            <a:ext cx="45983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43.JPG"/>
          <p:cNvPicPr>
            <a:picLocks noGrp="1" noChangeAspect="1"/>
          </p:cNvPicPr>
          <p:nvPr isPhoto="1"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472" y="1071546"/>
            <a:ext cx="8004175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3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998047">
            <a:off x="-883609" y="5500186"/>
            <a:ext cx="2546837" cy="1938343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998047">
            <a:off x="759802" y="4226328"/>
            <a:ext cx="2546837" cy="1938343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962482">
            <a:off x="-668232" y="-524486"/>
            <a:ext cx="2546837" cy="1938343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962482">
            <a:off x="780295" y="811000"/>
            <a:ext cx="2546837" cy="1938343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601953" flipH="1">
            <a:off x="7564659" y="5465977"/>
            <a:ext cx="2546837" cy="1938343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601953" flipH="1">
            <a:off x="5942545" y="4348059"/>
            <a:ext cx="2546837" cy="1938343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37518" flipH="1">
            <a:off x="7480267" y="-397691"/>
            <a:ext cx="2546837" cy="1938343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37518" flipH="1">
            <a:off x="5942545" y="1031068"/>
            <a:ext cx="2546837" cy="1938343"/>
          </a:xfrm>
          <a:prstGeom prst="rect">
            <a:avLst/>
          </a:prstGeom>
          <a:noFill/>
          <a:ln>
            <a:noFill/>
          </a:ln>
          <a:effectLst>
            <a:outerShdw dir="2700000" sx="114000" sy="114000" algn="ctr" rotWithShape="0">
              <a:schemeClr val="bg2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33 Imagen" descr="ES  NAVIDAD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0" y="-1468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34 CuadroTexto"/>
          <p:cNvSpPr txBox="1"/>
          <p:nvPr/>
        </p:nvSpPr>
        <p:spPr>
          <a:xfrm>
            <a:off x="505334" y="4188379"/>
            <a:ext cx="8300029" cy="224676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brightRoom" dir="t"/>
            </a:scene3d>
            <a:sp3d extrusionH="190500" contourW="31750">
              <a:bevelT h="25400" prst="softRound"/>
              <a:extrusionClr>
                <a:schemeClr val="bg1"/>
              </a:extrusionClr>
            </a:sp3d>
          </a:bodyPr>
          <a:lstStyle/>
          <a:p>
            <a:pPr algn="ctr"/>
            <a:r>
              <a:rPr lang="es-ES" sz="2800" b="1" i="1" dirty="0" smtClean="0">
                <a:gradFill>
                  <a:gsLst>
                    <a:gs pos="0">
                      <a:srgbClr val="03D4A8"/>
                    </a:gs>
                    <a:gs pos="25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es-ES" sz="2800" b="1" i="1" dirty="0" smtClean="0">
                <a:gradFill>
                  <a:gsLst>
                    <a:gs pos="0">
                      <a:srgbClr val="03D4A8">
                        <a:lumMod val="24000"/>
                        <a:lumOff val="76000"/>
                      </a:srgbClr>
                    </a:gs>
                    <a:gs pos="40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El nacimiento de Jesús se presenta como el </a:t>
            </a:r>
          </a:p>
          <a:p>
            <a:pPr algn="ctr"/>
            <a:r>
              <a:rPr lang="es-ES" sz="2800" b="1" i="1" dirty="0" smtClean="0">
                <a:gradFill>
                  <a:gsLst>
                    <a:gs pos="0">
                      <a:srgbClr val="03D4A8">
                        <a:lumMod val="24000"/>
                        <a:lumOff val="76000"/>
                      </a:srgbClr>
                    </a:gs>
                    <a:gs pos="40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acontecimiento más importante de la historia, porque</a:t>
            </a:r>
          </a:p>
          <a:p>
            <a:pPr algn="ctr"/>
            <a:r>
              <a:rPr lang="es-ES" sz="2800" b="1" i="1" dirty="0" smtClean="0">
                <a:gradFill>
                  <a:gsLst>
                    <a:gs pos="0">
                      <a:srgbClr val="03D4A8">
                        <a:lumMod val="24000"/>
                        <a:lumOff val="76000"/>
                      </a:srgbClr>
                    </a:gs>
                    <a:gs pos="40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significa dar a un mundo enfermo la medicina curativa</a:t>
            </a:r>
          </a:p>
          <a:p>
            <a:pPr algn="ctr"/>
            <a:r>
              <a:rPr lang="es-ES" sz="2800" b="1" i="1" dirty="0" smtClean="0">
                <a:gradFill>
                  <a:gsLst>
                    <a:gs pos="0">
                      <a:srgbClr val="03D4A8">
                        <a:lumMod val="24000"/>
                        <a:lumOff val="76000"/>
                      </a:srgbClr>
                    </a:gs>
                    <a:gs pos="40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del amor que ha convertido a toda clase de corazones </a:t>
            </a:r>
          </a:p>
          <a:p>
            <a:pPr algn="ctr"/>
            <a:r>
              <a:rPr lang="es-ES" sz="2800" b="1" i="1" dirty="0" smtClean="0">
                <a:gradFill>
                  <a:gsLst>
                    <a:gs pos="0">
                      <a:srgbClr val="03D4A8">
                        <a:lumMod val="24000"/>
                        <a:lumOff val="76000"/>
                      </a:srgbClr>
                    </a:gs>
                    <a:gs pos="40000">
                      <a:srgbClr val="21D6E0"/>
                    </a:gs>
                    <a:gs pos="75000">
                      <a:srgbClr val="0087E6"/>
                    </a:gs>
                    <a:gs pos="100000">
                      <a:srgbClr val="005CBF"/>
                    </a:gs>
                  </a:gsLst>
                  <a:lin ang="5400000" scaled="0"/>
                </a:gra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por más de dos mil años.</a:t>
            </a:r>
            <a:endParaRPr lang="es-ES" sz="2800" b="1" i="1" dirty="0">
              <a:gradFill>
                <a:gsLst>
                  <a:gs pos="0">
                    <a:srgbClr val="03D4A8">
                      <a:lumMod val="24000"/>
                      <a:lumOff val="76000"/>
                    </a:srgbClr>
                  </a:gs>
                  <a:gs pos="40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6" name="35 Estrella de 32 puntas"/>
          <p:cNvSpPr/>
          <p:nvPr/>
        </p:nvSpPr>
        <p:spPr>
          <a:xfrm>
            <a:off x="6072198" y="571480"/>
            <a:ext cx="714380" cy="571504"/>
          </a:xfrm>
          <a:prstGeom prst="star32">
            <a:avLst>
              <a:gd name="adj" fmla="val 5598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203200" dist="50800" dir="13500000" sx="200000" sy="2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flood" dir="t"/>
          </a:scene3d>
          <a:sp3d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37" name="36 Estrella de 32 puntas"/>
          <p:cNvSpPr/>
          <p:nvPr/>
        </p:nvSpPr>
        <p:spPr>
          <a:xfrm>
            <a:off x="7786710" y="1643050"/>
            <a:ext cx="785818" cy="714380"/>
          </a:xfrm>
          <a:prstGeom prst="star32">
            <a:avLst>
              <a:gd name="adj" fmla="val 4485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203200" dist="50800" dir="13500000" sx="200000" sy="2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flood" dir="t"/>
          </a:scene3d>
          <a:sp3d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38" name="37 Estrella de 32 puntas"/>
          <p:cNvSpPr/>
          <p:nvPr/>
        </p:nvSpPr>
        <p:spPr>
          <a:xfrm>
            <a:off x="6286512" y="2786058"/>
            <a:ext cx="642942" cy="500066"/>
          </a:xfrm>
          <a:prstGeom prst="star32">
            <a:avLst>
              <a:gd name="adj" fmla="val 5598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203200" dist="50800" dir="13500000" sx="200000" sy="2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flood" dir="t"/>
          </a:scene3d>
          <a:sp3d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39" name="38 Estrella de 32 puntas"/>
          <p:cNvSpPr/>
          <p:nvPr/>
        </p:nvSpPr>
        <p:spPr>
          <a:xfrm>
            <a:off x="142844" y="642918"/>
            <a:ext cx="642942" cy="500066"/>
          </a:xfrm>
          <a:prstGeom prst="star32">
            <a:avLst>
              <a:gd name="adj" fmla="val 9460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203200" dist="50800" dir="13500000" sx="200000" sy="2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flood" dir="t"/>
          </a:scene3d>
          <a:sp3d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40" name="39 Estrella de 32 puntas"/>
          <p:cNvSpPr/>
          <p:nvPr/>
        </p:nvSpPr>
        <p:spPr>
          <a:xfrm>
            <a:off x="2214546" y="1071546"/>
            <a:ext cx="642942" cy="500066"/>
          </a:xfrm>
          <a:prstGeom prst="star32">
            <a:avLst>
              <a:gd name="adj" fmla="val 7851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203200" dist="50800" dir="13500000" sx="200000" sy="2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flood" dir="t"/>
          </a:scene3d>
          <a:sp3d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41" name="40 Estrella de 32 puntas"/>
          <p:cNvSpPr/>
          <p:nvPr/>
        </p:nvSpPr>
        <p:spPr>
          <a:xfrm>
            <a:off x="642910" y="2428868"/>
            <a:ext cx="714380" cy="642942"/>
          </a:xfrm>
          <a:prstGeom prst="star32">
            <a:avLst>
              <a:gd name="adj" fmla="val 5877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outerShdw blurRad="203200" dist="50800" dir="13500000" sx="200000" sy="200000" algn="ctr" rotWithShape="0">
              <a:schemeClr val="bg2">
                <a:lumMod val="60000"/>
                <a:lumOff val="40000"/>
              </a:schemeClr>
            </a:outerShdw>
          </a:effectLst>
          <a:scene3d>
            <a:camera prst="orthographicFront"/>
            <a:lightRig rig="flood" dir="t"/>
          </a:scene3d>
          <a:sp3d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/>
          </a:p>
        </p:txBody>
      </p:sp>
      <p:sp>
        <p:nvSpPr>
          <p:cNvPr id="42" name="41 Marco"/>
          <p:cNvSpPr/>
          <p:nvPr/>
        </p:nvSpPr>
        <p:spPr>
          <a:xfrm>
            <a:off x="-1714308" y="-1720227"/>
            <a:ext cx="12572615" cy="10301130"/>
          </a:xfrm>
          <a:prstGeom prst="frame">
            <a:avLst>
              <a:gd name="adj1" fmla="val 16755"/>
            </a:avLst>
          </a:prstGeom>
          <a:solidFill>
            <a:srgbClr val="0015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952689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6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3" presetClass="entr" presetSubtype="52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6" presetClass="emph" presetSubtype="0" repeatCount="indefinite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101" dur="3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3" presetClass="entr" presetSubtype="52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6" presetClass="emph" presetSubtype="0" repeatCount="indefinite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109" dur="3000" fill="hold"/>
                                        <p:tgtEl>
                                          <p:spTgt spid="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6" presetClass="emph" presetSubtype="0" repeatCount="indefinite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117" dur="3000" fill="hold"/>
                                        <p:tgtEl>
                                          <p:spTgt spid="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3" presetClass="entr" presetSubtype="52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6" presetClass="emph" presetSubtype="0" repeatCount="indefinite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125" dur="3000" fill="hold"/>
                                        <p:tgtEl>
                                          <p:spTgt spid="3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3" presetClass="entr" presetSubtype="52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6" presetClass="emph" presetSubtype="0" repeatCount="indefinite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133" dur="3000" fill="hold"/>
                                        <p:tgtEl>
                                          <p:spTgt spid="4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6" presetClass="emph" presetSubtype="0" repeatCount="indefinite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Scale>
                                      <p:cBhvr>
                                        <p:cTn id="141" dur="3000" fill="hold"/>
                                        <p:tgtEl>
                                          <p:spTgt spid="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 descr="Diapositiva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CCFF">
                <a:tint val="45000"/>
                <a:satMod val="400000"/>
              </a:srgb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2143108" y="4714884"/>
            <a:ext cx="1214446" cy="1214446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7" name="6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3357554" y="4714884"/>
            <a:ext cx="1214446" cy="114300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8" name="7 Imagen" descr="Diapositiva15.JPG"/>
          <p:cNvPicPr>
            <a:picLocks noGrp="1" noChangeAspect="1"/>
          </p:cNvPicPr>
          <p:nvPr isPhoto="1"/>
        </p:nvPicPr>
        <p:blipFill>
          <a:blip r:embed="rId3" cstate="print">
            <a:lum contrast="40000"/>
          </a:blip>
          <a:srcRect l="59449" t="45144" r="19685" b="23097"/>
          <a:stretch>
            <a:fillRect/>
          </a:stretch>
        </p:blipFill>
        <p:spPr>
          <a:xfrm>
            <a:off x="4572000" y="4714884"/>
            <a:ext cx="1214446" cy="114300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9" name="8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5786446" y="4714884"/>
            <a:ext cx="1214446" cy="1214446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1" name="10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2786050" y="3714752"/>
            <a:ext cx="1214446" cy="114300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2" name="11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4000496" y="3714752"/>
            <a:ext cx="1214446" cy="114300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3" name="12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5214942" y="3714752"/>
            <a:ext cx="1214446" cy="114300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4" name="13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3357554" y="2714620"/>
            <a:ext cx="1214446" cy="114300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5" name="14 Imagen" descr="Diapositiva15.JPG"/>
          <p:cNvPicPr>
            <a:picLocks noGrp="1" noChangeAspect="1"/>
          </p:cNvPicPr>
          <p:nvPr isPhoto="1"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  <a:lum contrast="40000"/>
          </a:blip>
          <a:srcRect l="59449" t="45144" r="19685" b="23097"/>
          <a:stretch>
            <a:fillRect/>
          </a:stretch>
        </p:blipFill>
        <p:spPr>
          <a:xfrm>
            <a:off x="4643438" y="2714620"/>
            <a:ext cx="1214446" cy="114300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6" name="15 Imagen" descr="Diapositiva15.JPG"/>
          <p:cNvPicPr>
            <a:picLocks noGrp="1" noChangeAspect="1"/>
          </p:cNvPicPr>
          <p:nvPr isPhoto="1"/>
        </p:nvPicPr>
        <p:blipFill>
          <a:blip r:embed="rId3" cstate="print">
            <a:lum contrast="40000"/>
          </a:blip>
          <a:srcRect l="59449" t="45144" r="19685" b="23097"/>
          <a:stretch>
            <a:fillRect/>
          </a:stretch>
        </p:blipFill>
        <p:spPr>
          <a:xfrm>
            <a:off x="4000496" y="1785926"/>
            <a:ext cx="1214446" cy="114300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  <a:extLst/>
          </a:blip>
          <a:srcRect l="22065" t="51947" r="21014" b="16962"/>
          <a:stretch>
            <a:fillRect/>
          </a:stretch>
        </p:blipFill>
        <p:spPr bwMode="auto">
          <a:xfrm rot="4674576" flipH="1">
            <a:off x="933608" y="-2231028"/>
            <a:ext cx="2012548" cy="7582663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bg2"/>
            </a:outerShdw>
          </a:effectLst>
          <a:extLst/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  <a:extLst/>
          </a:blip>
          <a:srcRect l="22065" t="51947" r="21014" b="16962"/>
          <a:stretch>
            <a:fillRect/>
          </a:stretch>
        </p:blipFill>
        <p:spPr bwMode="auto">
          <a:xfrm rot="4547822" flipH="1">
            <a:off x="1103230" y="-1610718"/>
            <a:ext cx="2508438" cy="6502303"/>
          </a:xfrm>
          <a:prstGeom prst="rect">
            <a:avLst/>
          </a:prstGeom>
          <a:noFill/>
          <a:ln>
            <a:noFill/>
          </a:ln>
          <a:effectLst>
            <a:outerShdw blurRad="762000" dir="14700000" sx="92000" sy="92000" algn="ctr" rotWithShape="0">
              <a:schemeClr val="tx1"/>
            </a:outerShdw>
          </a:effectLst>
          <a:extLst/>
        </p:spPr>
      </p:pic>
      <p:sp>
        <p:nvSpPr>
          <p:cNvPr id="21" name="20 CuadroTexto"/>
          <p:cNvSpPr txBox="1"/>
          <p:nvPr/>
        </p:nvSpPr>
        <p:spPr>
          <a:xfrm rot="20831937">
            <a:off x="592185" y="1057227"/>
            <a:ext cx="4572845" cy="754956"/>
          </a:xfrm>
          <a:prstGeom prst="rect">
            <a:avLst/>
          </a:prstGeom>
          <a:noFill/>
          <a:scene3d>
            <a:camera prst="obliqueBottomLeft"/>
            <a:lightRig rig="threePt" dir="t"/>
          </a:scene3d>
          <a:sp3d>
            <a:extrusionClr>
              <a:schemeClr val="tx1"/>
            </a:extrusionClr>
          </a:sp3d>
        </p:spPr>
        <p:txBody>
          <a:bodyPr wrap="none">
            <a:prstTxWarp prst="textFadeRight">
              <a:avLst/>
            </a:prstTxWarp>
            <a:spAutoFit/>
            <a:scene3d>
              <a:camera prst="orthographicFront"/>
              <a:lightRig rig="chilly" dir="t"/>
            </a:scene3d>
            <a:sp3d extrusionH="82550">
              <a:bevelT h="25400" prst="softRound"/>
              <a:extrusionClr>
                <a:srgbClr val="FF66CC"/>
              </a:extrusionClr>
            </a:sp3d>
          </a:bodyPr>
          <a:lstStyle/>
          <a:p>
            <a:pPr>
              <a:defRPr/>
            </a:pPr>
            <a:r>
              <a:rPr lang="es-ES" sz="4800" b="1" dirty="0" smtClean="0">
                <a:effectLst>
                  <a:outerShdw blurRad="266700" dist="50800" dir="5400000" sx="102000" sy="102000" algn="ctr" rotWithShape="0">
                    <a:schemeClr val="tx1"/>
                  </a:outerShdw>
                </a:effectLst>
                <a:latin typeface="Broadway" pitchFamily="82" charset="0"/>
              </a:rPr>
              <a:t>FELIZ </a:t>
            </a:r>
            <a:r>
              <a:rPr lang="es-ES" sz="4800" b="1" dirty="0">
                <a:effectLst>
                  <a:outerShdw blurRad="266700" dist="50800" dir="5400000" sx="102000" sy="102000" algn="ctr" rotWithShape="0">
                    <a:schemeClr val="tx1"/>
                  </a:outerShdw>
                </a:effectLst>
                <a:latin typeface="Broadway" pitchFamily="82" charset="0"/>
              </a:rPr>
              <a:t>NAVIDAD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44" y="6022975"/>
            <a:ext cx="8755063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6248" y="2071678"/>
            <a:ext cx="573087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34110" y="3085305"/>
            <a:ext cx="506413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67263" y="3027363"/>
            <a:ext cx="676275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1510" y="4068558"/>
            <a:ext cx="1103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0523" y="4068609"/>
            <a:ext cx="957263" cy="40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7047" y="4068557"/>
            <a:ext cx="701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5993" y="5025712"/>
            <a:ext cx="828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93273" y="5087949"/>
            <a:ext cx="1073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7923" y="5087950"/>
            <a:ext cx="5540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2470" y="5118113"/>
            <a:ext cx="933450" cy="40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26 Estrella de 5 puntas"/>
          <p:cNvSpPr/>
          <p:nvPr/>
        </p:nvSpPr>
        <p:spPr>
          <a:xfrm>
            <a:off x="5072066" y="0"/>
            <a:ext cx="1500198" cy="1357250"/>
          </a:xfrm>
          <a:prstGeom prst="star5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0"/>
                            </p:stCondLst>
                            <p:childTnLst>
                              <p:par>
                                <p:cTn id="18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65A3FF">
                <a:tint val="45000"/>
                <a:satMod val="400000"/>
              </a:srgb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99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832949" flipH="1">
            <a:off x="-1668743" y="3674512"/>
            <a:ext cx="5980113" cy="428722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189F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99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834800">
            <a:off x="4850846" y="3741990"/>
            <a:ext cx="5980113" cy="428722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189F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99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612239">
            <a:off x="5007539" y="-1310622"/>
            <a:ext cx="5980113" cy="428722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189F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6699FF">
                <a:tint val="45000"/>
                <a:satMod val="400000"/>
              </a:srgbClr>
            </a:duotone>
            <a:lum bright="20000"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057798" flipH="1">
            <a:off x="-1761557" y="-1340991"/>
            <a:ext cx="5980113" cy="4287229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189F9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 descr="Diapositiva6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0298" y="1714488"/>
            <a:ext cx="4071966" cy="3500462"/>
          </a:xfrm>
          <a:prstGeom prst="rect">
            <a:avLst/>
          </a:prstGeom>
          <a:noFill/>
          <a:ln>
            <a:noFill/>
          </a:ln>
          <a:effectLst>
            <a:outerShdw blurRad="304800" dist="50800" dir="5400000" sx="200000" sy="200000" algn="ctr" rotWithShape="0">
              <a:schemeClr val="accent1">
                <a:lumMod val="20000"/>
                <a:lumOff val="8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lum contrast="20000"/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artisticPlasticWrap/>
                    </a14:imgEffect>
                    <a14:imgEffect>
                      <a14:sharpenSoften amount="50000"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645" b="62695"/>
          <a:stretch>
            <a:fillRect/>
          </a:stretch>
        </p:blipFill>
        <p:spPr bwMode="auto">
          <a:xfrm>
            <a:off x="3071802" y="2928934"/>
            <a:ext cx="3143272" cy="1202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17 Marco"/>
          <p:cNvSpPr/>
          <p:nvPr/>
        </p:nvSpPr>
        <p:spPr>
          <a:xfrm>
            <a:off x="-2643238" y="-2643230"/>
            <a:ext cx="14430476" cy="12144460"/>
          </a:xfrm>
          <a:prstGeom prst="frame">
            <a:avLst>
              <a:gd name="adj1" fmla="val 21770"/>
            </a:avLst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9" name="18 Imagen" descr="Diapositiva2.JPG"/>
          <p:cNvPicPr>
            <a:picLocks noGrp="1" noChangeAspect="1"/>
          </p:cNvPicPr>
          <p:nvPr isPhoto="1"/>
        </p:nvPicPr>
        <p:blipFill>
          <a:blip r:embed="rId9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40157" t="40945" r="41339" b="40945"/>
          <a:stretch>
            <a:fillRect/>
          </a:stretch>
        </p:blipFill>
        <p:spPr>
          <a:xfrm>
            <a:off x="8001024" y="6357958"/>
            <a:ext cx="785818" cy="279954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2462" y="6357958"/>
            <a:ext cx="652463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249082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6" presetClass="emp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8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5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1904</TotalTime>
  <Words>158</Words>
  <Application>Microsoft Office PowerPoint</Application>
  <PresentationFormat>Presentación en pantalla (4:3)</PresentationFormat>
  <Paragraphs>45</Paragraphs>
  <Slides>19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232</cp:revision>
  <dcterms:created xsi:type="dcterms:W3CDTF">2012-12-10T00:30:55Z</dcterms:created>
  <dcterms:modified xsi:type="dcterms:W3CDTF">2013-12-10T13:19:31Z</dcterms:modified>
</cp:coreProperties>
</file>