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336" r:id="rId3"/>
    <p:sldId id="328" r:id="rId4"/>
    <p:sldId id="322" r:id="rId5"/>
    <p:sldId id="329" r:id="rId6"/>
    <p:sldId id="330" r:id="rId7"/>
    <p:sldId id="331" r:id="rId8"/>
    <p:sldId id="332" r:id="rId9"/>
    <p:sldId id="327" r:id="rId10"/>
    <p:sldId id="337" r:id="rId1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KlOAHxjY+taVb5CLgRImA==" hashData="xxQv0SeFEV008BMuql8t8bgK27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22"/>
    <a:srgbClr val="FFFFFF"/>
    <a:srgbClr val="FFFF99"/>
    <a:srgbClr val="9933FF"/>
    <a:srgbClr val="540054"/>
    <a:srgbClr val="9900FF"/>
    <a:srgbClr val="CC3300"/>
    <a:srgbClr val="A50021"/>
    <a:srgbClr val="6633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68" d="100"/>
          <a:sy n="68" d="100"/>
        </p:scale>
        <p:origin x="-108" y="-5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90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01 Mis docu. Backup\Mensajes RVC\Vídeos haciendo\01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6" descr="animated-star-image-000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51" y="349441"/>
            <a:ext cx="603446" cy="60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E:\01 Mis docu. Backup\Mis imágenes\00 Para el mensaje haciendo\00 Texto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393" y="2206228"/>
            <a:ext cx="5907087" cy="151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What Child Is This - National Philharmonic Orchestra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83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01 Mis docu. Backup\Mis imágenes\00 Para el mensaje haciendo\02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6" descr="animated-star-image-00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51" y="349441"/>
            <a:ext cx="603446" cy="60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88024" y="402793"/>
            <a:ext cx="38884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La Navidad es, sin lugar a dudas, una fecha sumamente especial para el mundo entero. Independiente de nuestras creencias y de la visión que tengamos en torno a ella, es un día que logra movilizarnos en distinta medida, re-encantándonos con su significado y motivándonos a recrear, para quienes la celebramos, un ambiente lo más festivo y armónico posible en compañía de nuestros seres más queridos y cercanos.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01 Mis docu. Backup\Mis imágenes\00 Para el mensaje haciendo\03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6" descr="animated-star-image-00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51" y="349441"/>
            <a:ext cx="603446" cy="60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450297" y="555526"/>
            <a:ext cx="445455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Existen distintas formas de celebrar la Navidad. Y si bien es cierto, tendemos con bastante frecuencia a buscar aquello que nos sea más fácil y práctico de realizar, esta fecha constituye una poderosa invitación para celebrar con un sentido especial y trascendente para nosotros mismos y nuestro entorno. Es por ello que me permito compartir tres aspectos que, en lo personal, me han ayudado mucho a celebrar estas fechas desde un punto de vista más profundo y, a la vez, igualmente festivo: 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01 Mis docu. Backup\Mis imágenes\00 Para el mensaje haciendo\04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6" descr="animated-star-image-00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51" y="349441"/>
            <a:ext cx="603446" cy="60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58207" y="730314"/>
            <a:ext cx="466226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u="sng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Gratitud</a:t>
            </a:r>
            <a:r>
              <a:rPr lang="es-ES" sz="2000" b="1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: La gratitud es esencial; es darnos cuenta de todo lo bueno que somos y tenemos en este momento, sin necesidad de nuevos elementos externos. Si hubiese un regalo que pudiese realizar a cada uno es la invitación a practicar el poder de las gracias tan solo unos minutos. Es impresionante el efecto que genera instantáneamente en nuestro interior, cambiando nuestro nivel de energía interna y volviéndonos más contentos, agradecidos y, por supuesto, más festivos. </a:t>
            </a:r>
          </a:p>
        </p:txBody>
      </p:sp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01 Mis docu. Backup\Mis imágenes\00 Para el mensaje haciendo\05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6" descr="animated-star-image-00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51" y="349441"/>
            <a:ext cx="603446" cy="60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83968" y="555526"/>
            <a:ext cx="44644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u="sng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Generosidad</a:t>
            </a:r>
            <a:r>
              <a:rPr lang="es-ES" sz="2000" b="1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: La generosidad es una consecuencia natural de la gratitud. El desafío, en este caso, es sentir que realmente estamos compartiendo algo con un valor más profundo. Comprometernos a sentirnos mejor, a entregar lo mejor de nosotros desde nuestro estado de ánimo, acordarnos de quienes no lo están pasando bien y realizar pequeños gestos de reconciliación con quienes hemos estado distanciados son hechos que, ciertamente, hacen una gran diferencia.</a:t>
            </a:r>
          </a:p>
        </p:txBody>
      </p:sp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01 Mis docu. Backup\Mis imágenes\00 Para el mensaje haciendo\06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6" descr="animated-star-image-00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51" y="349441"/>
            <a:ext cx="603446" cy="60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83546" y="402793"/>
            <a:ext cx="33123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u="sng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Responsabilidad</a:t>
            </a:r>
            <a:r>
              <a:rPr lang="es-ES" sz="2000" b="1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: Tomar responsabilidad por nosotros mismos cobra especial sentido en estas fechas. Apreciar nuestra vida, celebrar por ello y cuidarnos a nosotros mismos, desde la organización de nuestros gastos personales a la realización de una celebración tranquila y sin riesgos ni excesos, son aspectos esenciales a considerar.</a:t>
            </a:r>
          </a:p>
        </p:txBody>
      </p:sp>
    </p:spTree>
    <p:extLst>
      <p:ext uri="{BB962C8B-B14F-4D97-AF65-F5344CB8AC3E}">
        <p14:creationId xmlns:p14="http://schemas.microsoft.com/office/powerpoint/2010/main" val="120975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01 Mis docu. Backup\Mis imágenes\00 Para el mensaje haciendo\07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6" descr="animated-star-image-00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51" y="349441"/>
            <a:ext cx="603446" cy="60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76566" y="709294"/>
            <a:ext cx="45998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FF"/>
                </a:solidFill>
                <a:effectLst>
                  <a:glow rad="127000">
                    <a:srgbClr val="000022"/>
                  </a:glow>
                </a:effectLst>
                <a:latin typeface="+mj-lt"/>
              </a:rPr>
              <a:t>La Navidad, más allá de la celebración y de los regalos, es una gran oportunidad para conectarnos con nosotros mismos y reflexionar de forma sencilla en torno al verdadero espíritu que encierra esta fecha. Si pudiésemos integrar estos tres aspectos y ponerlos en práctica, ésta sería, muy probablemente, una fecha mucho más especial y con un significado más amoroso y trascendente. Este es mi deseo y mi regalo para cada uno de ustedes. Feliz Navidad para todos.</a:t>
            </a:r>
          </a:p>
        </p:txBody>
      </p:sp>
    </p:spTree>
    <p:extLst>
      <p:ext uri="{BB962C8B-B14F-4D97-AF65-F5344CB8AC3E}">
        <p14:creationId xmlns:p14="http://schemas.microsoft.com/office/powerpoint/2010/main" val="3595614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01 Mis docu. Backup\Mis imágenes\00 Para el mensaje haciendo\08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6" descr="animated-star-image-000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851" y="349441"/>
            <a:ext cx="603446" cy="60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292080" y="1437065"/>
            <a:ext cx="272645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Texto: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Felipe Cortés</a:t>
            </a: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101600">
                  <a:srgbClr val="000022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ES" sz="1400" b="1" dirty="0" err="1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What</a:t>
            </a:r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Child</a:t>
            </a:r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is</a:t>
            </a:r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this</a:t>
            </a:r>
            <a:endParaRPr lang="es-ES" sz="1400" b="1" dirty="0" smtClean="0">
              <a:solidFill>
                <a:schemeClr val="bg1"/>
              </a:solidFill>
              <a:effectLst>
                <a:glow rad="101600">
                  <a:srgbClr val="000022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-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National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 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Philharmonic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 </a:t>
            </a:r>
            <a:r>
              <a:rPr lang="es-ES" sz="1400" b="1" i="1" dirty="0" err="1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Orchestra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-</a:t>
            </a:r>
          </a:p>
          <a:p>
            <a:pPr algn="ctr"/>
            <a:endParaRPr lang="es-ES" sz="1400" b="1" dirty="0">
              <a:solidFill>
                <a:schemeClr val="bg1"/>
              </a:solidFill>
              <a:effectLst>
                <a:glow rad="101600">
                  <a:srgbClr val="000022"/>
                </a:glow>
              </a:effectLst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01600">
                    <a:srgbClr val="000022"/>
                  </a:glow>
                </a:effectLst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effectLst>
                <a:glow rad="101600">
                  <a:srgbClr val="000022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28954</TotalTime>
  <Words>506</Words>
  <Application>Microsoft Office PowerPoint</Application>
  <PresentationFormat>Presentación en pantalla (16:9)</PresentationFormat>
  <Paragraphs>18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2467</cp:revision>
  <dcterms:created xsi:type="dcterms:W3CDTF">2012-12-20T15:47:10Z</dcterms:created>
  <dcterms:modified xsi:type="dcterms:W3CDTF">2016-12-12T02:38:39Z</dcterms:modified>
</cp:coreProperties>
</file>