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70" r:id="rId3"/>
    <p:sldId id="271" r:id="rId4"/>
    <p:sldId id="276" r:id="rId5"/>
    <p:sldId id="258" r:id="rId6"/>
    <p:sldId id="293" r:id="rId7"/>
    <p:sldId id="302" r:id="rId8"/>
    <p:sldId id="303" r:id="rId9"/>
    <p:sldId id="297" r:id="rId10"/>
    <p:sldId id="298" r:id="rId11"/>
    <p:sldId id="294" r:id="rId12"/>
    <p:sldId id="305" r:id="rId13"/>
    <p:sldId id="261" r:id="rId14"/>
    <p:sldId id="309" r:id="rId15"/>
    <p:sldId id="262" r:id="rId16"/>
    <p:sldId id="264" r:id="rId17"/>
    <p:sldId id="265" r:id="rId18"/>
    <p:sldId id="266" r:id="rId19"/>
    <p:sldId id="291" r:id="rId20"/>
    <p:sldId id="308" r:id="rId21"/>
    <p:sldId id="278" r:id="rId22"/>
    <p:sldId id="299" r:id="rId23"/>
    <p:sldId id="300" r:id="rId24"/>
    <p:sldId id="306" r:id="rId25"/>
    <p:sldId id="307" r:id="rId26"/>
  </p:sldIdLst>
  <p:sldSz cx="9144000" cy="6858000" type="screen4x3"/>
  <p:notesSz cx="6858000" cy="9144000"/>
  <p:embeddedFontLs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Jokerman" pitchFamily="82" charset="0"/>
      <p:regular r:id="rId32"/>
    </p:embeddedFont>
    <p:embeddedFont>
      <p:font typeface="Berlin Sans FB Demi" pitchFamily="34" charset="0"/>
      <p:bold r:id="rId33"/>
    </p:embeddedFont>
  </p:embeddedFontLst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w4GidU1aTAStz4JVbasgA==" hashData="9sdIDTqHDvGOJ7frVhINKVMrU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86805C8-1DC4-423B-ABB8-6801909E5227}" type="datetimeFigureOut">
              <a:rPr lang="es-ES_tradnl"/>
              <a:pPr>
                <a:defRPr/>
              </a:pPr>
              <a:t>08/12/2012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46070FE-6284-4700-845C-D53C391661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C26064F-6C87-4D38-A115-2F1399C57A1C}" type="slidenum">
              <a:rPr lang="es-ES_tradnl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215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01BCADB-F949-4EE2-8D17-C1A53C0E764E}" type="slidenum">
              <a:rPr lang="es-ES_tradnl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070FE-6284-4700-845C-D53C39166147}" type="slidenum">
              <a:rPr lang="es-ES_tradnl" smtClean="0"/>
              <a:pPr>
                <a:defRPr/>
              </a:pPr>
              <a:t>20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E0E91-E09A-4B23-A65D-7457322E8DA4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260BF-EB1D-40AA-9A88-41C6FCA2A744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60A4C-DD99-4619-B191-0880595AA338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EBB6A-7561-41AD-84F5-D59020F3704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F67DF-604A-48D8-B9DD-F0D31CBCBA15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2A611-ECC1-48E6-B4E1-5DF5B1FF5FF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7FD60-5CD0-44FA-8954-F10164550A44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BCA81-132C-4BC6-872D-3EFB1CAA8110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08204-3803-471C-A7B4-F6569D9CB4FC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6F1CD-58E1-4FC7-BD2B-6E021FD9B7B0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7CD44-A924-4FBD-939A-E03128BBEDEF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20CF2-9DC8-4434-90D0-B36A1FCA5EA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2848C-ABBF-4375-90B5-5D55DC961741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E61B6-8D3E-4061-A02C-63728EFAC48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38764-225F-4152-A760-63E4B91AB755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2EDA0-C387-4EF6-96B9-45F758BBBD4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AB002-6E89-43C3-A5F8-B01D9341F5CF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04117-F2D1-4F2D-86FD-D12A5427028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AADE1-2382-4A92-A535-259C8EF7CB43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65E7B-9EB8-4E88-BD8A-6F3FA0A585B2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91693-A124-48B0-9646-CF92B769763A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71657-33C7-47B4-9035-A19A9E34777D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5A734-B36C-4621-AAA2-E39C346A5DE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239A2F-CC7B-416B-BC49-B30DD58F3F63}" type="datetimeFigureOut">
              <a:rPr lang="es-ES_tradnl"/>
              <a:pPr>
                <a:defRPr/>
              </a:pPr>
              <a:t>08/12/2012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AAC077-A4E0-45D8-A3AF-C94F97EC644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910680-BBDB-41A6-B8E7-06DFF11C7C85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1.jpe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10.gif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hyperlink" Target="http://1.bp.blogspot.com/_7zVmU7DEHNg/TS2UqcEItsI/AAAAAAAAPRc/Tanj4z4mH2g/s1600/imagenparaimprimirdenavidadpostalinfantil2.jpg" TargetMode="External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9.jpeg"/><Relationship Id="rId7" Type="http://schemas.openxmlformats.org/officeDocument/2006/relationships/image" Target="../media/image1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13.gif"/><Relationship Id="rId10" Type="http://schemas.openxmlformats.org/officeDocument/2006/relationships/image" Target="../media/image33.jpeg"/><Relationship Id="rId4" Type="http://schemas.openxmlformats.org/officeDocument/2006/relationships/image" Target="../media/image30.gif"/><Relationship Id="rId9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7.jpeg"/><Relationship Id="rId7" Type="http://schemas.openxmlformats.org/officeDocument/2006/relationships/hyperlink" Target="http://www.crazywebsite.com/Galeria-Dibujos-Clipart-Navidad/Gif-Animaciones-de-Navidad-Gratis/Nieve/Nieve-01.gi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10" Type="http://schemas.openxmlformats.org/officeDocument/2006/relationships/image" Target="../media/image10.gif"/><Relationship Id="rId4" Type="http://schemas.openxmlformats.org/officeDocument/2006/relationships/image" Target="../media/image38.jpeg"/><Relationship Id="rId9" Type="http://schemas.openxmlformats.org/officeDocument/2006/relationships/image" Target="../media/image4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12.png"/><Relationship Id="rId7" Type="http://schemas.openxmlformats.org/officeDocument/2006/relationships/image" Target="../media/image4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razywebsite.com/Galeria-Dibujos-Clipart-Navidad/Gif-Animaciones-de-Navidad-Gratis/Nieve/Nieve-01.gif" TargetMode="External"/><Relationship Id="rId5" Type="http://schemas.openxmlformats.org/officeDocument/2006/relationships/image" Target="../media/image10.gif"/><Relationship Id="rId4" Type="http://schemas.openxmlformats.org/officeDocument/2006/relationships/image" Target="../media/image43.jpeg"/><Relationship Id="rId9" Type="http://schemas.openxmlformats.org/officeDocument/2006/relationships/image" Target="../media/image45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gif"/><Relationship Id="rId3" Type="http://schemas.openxmlformats.org/officeDocument/2006/relationships/image" Target="../media/image12.png"/><Relationship Id="rId7" Type="http://schemas.openxmlformats.org/officeDocument/2006/relationships/image" Target="../media/image54.png"/><Relationship Id="rId12" Type="http://schemas.openxmlformats.org/officeDocument/2006/relationships/image" Target="../media/image59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58.gif"/><Relationship Id="rId5" Type="http://schemas.openxmlformats.org/officeDocument/2006/relationships/image" Target="../media/image52.png"/><Relationship Id="rId10" Type="http://schemas.openxmlformats.org/officeDocument/2006/relationships/image" Target="../media/image57.gif"/><Relationship Id="rId4" Type="http://schemas.openxmlformats.org/officeDocument/2006/relationships/image" Target="../media/image30.gif"/><Relationship Id="rId9" Type="http://schemas.openxmlformats.org/officeDocument/2006/relationships/image" Target="../media/image56.png"/><Relationship Id="rId14" Type="http://schemas.openxmlformats.org/officeDocument/2006/relationships/image" Target="../media/image6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gif"/><Relationship Id="rId3" Type="http://schemas.openxmlformats.org/officeDocument/2006/relationships/image" Target="../media/image12.png"/><Relationship Id="rId7" Type="http://schemas.openxmlformats.org/officeDocument/2006/relationships/image" Target="../media/image6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gif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12.png"/><Relationship Id="rId7" Type="http://schemas.openxmlformats.org/officeDocument/2006/relationships/image" Target="../media/image7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11" Type="http://schemas.openxmlformats.org/officeDocument/2006/relationships/image" Target="../media/image41.gif"/><Relationship Id="rId5" Type="http://schemas.openxmlformats.org/officeDocument/2006/relationships/image" Target="../media/image71.gif"/><Relationship Id="rId10" Type="http://schemas.openxmlformats.org/officeDocument/2006/relationships/hyperlink" Target="http://www.crazywebsite.com/Galeria-Dibujos-Clipart-Navidad/Gif-Animaciones-de-Navidad-Gratis/Nieve/Nieve-01.gif" TargetMode="External"/><Relationship Id="rId4" Type="http://schemas.openxmlformats.org/officeDocument/2006/relationships/image" Target="../media/image70.gif"/><Relationship Id="rId9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4.gif"/><Relationship Id="rId7" Type="http://schemas.openxmlformats.org/officeDocument/2006/relationships/image" Target="../media/image19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gif"/><Relationship Id="rId5" Type="http://schemas.openxmlformats.org/officeDocument/2006/relationships/image" Target="../media/image75.gif"/><Relationship Id="rId4" Type="http://schemas.openxmlformats.org/officeDocument/2006/relationships/image" Target="../media/image10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12.png"/><Relationship Id="rId7" Type="http://schemas.openxmlformats.org/officeDocument/2006/relationships/image" Target="../media/image80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gif"/><Relationship Id="rId5" Type="http://schemas.openxmlformats.org/officeDocument/2006/relationships/image" Target="../media/image79.gif"/><Relationship Id="rId10" Type="http://schemas.openxmlformats.org/officeDocument/2006/relationships/image" Target="../media/image10.gif"/><Relationship Id="rId4" Type="http://schemas.openxmlformats.org/officeDocument/2006/relationships/image" Target="../media/image78.png"/><Relationship Id="rId9" Type="http://schemas.openxmlformats.org/officeDocument/2006/relationships/image" Target="../media/image8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gif"/><Relationship Id="rId5" Type="http://schemas.openxmlformats.org/officeDocument/2006/relationships/image" Target="../media/image84.jpeg"/><Relationship Id="rId4" Type="http://schemas.openxmlformats.org/officeDocument/2006/relationships/image" Target="../media/image10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86.png"/><Relationship Id="rId7" Type="http://schemas.openxmlformats.org/officeDocument/2006/relationships/image" Target="../media/image9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10" Type="http://schemas.openxmlformats.org/officeDocument/2006/relationships/image" Target="../media/image91.jpeg"/><Relationship Id="rId4" Type="http://schemas.openxmlformats.org/officeDocument/2006/relationships/image" Target="../media/image87.png"/><Relationship Id="rId9" Type="http://schemas.openxmlformats.org/officeDocument/2006/relationships/hyperlink" Target="http://translate.googleusercontent.com/translate_c?depth=1&amp;ei=CoPCUOmxAY6o0AXzg4Bo&amp;hl=es&amp;langpair=en|es&amp;rurl=translate.google.es&amp;u=http://www.inmagine.com/dpic026/dp1780251-photo&amp;usg=ALkJrhi0u53w1dg8xUPbmHOAVy3otBVeuw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gif"/><Relationship Id="rId3" Type="http://schemas.openxmlformats.org/officeDocument/2006/relationships/image" Target="../media/image92.jpeg"/><Relationship Id="rId7" Type="http://schemas.openxmlformats.org/officeDocument/2006/relationships/image" Target="../media/image9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gif"/><Relationship Id="rId5" Type="http://schemas.openxmlformats.org/officeDocument/2006/relationships/image" Target="../media/image93.jpeg"/><Relationship Id="rId4" Type="http://schemas.openxmlformats.org/officeDocument/2006/relationships/image" Target="../media/image1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gif"/><Relationship Id="rId4" Type="http://schemas.openxmlformats.org/officeDocument/2006/relationships/image" Target="../media/image9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eg"/><Relationship Id="rId5" Type="http://schemas.openxmlformats.org/officeDocument/2006/relationships/image" Target="../media/image103.gif"/><Relationship Id="rId4" Type="http://schemas.openxmlformats.org/officeDocument/2006/relationships/image" Target="../media/image10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106.jpeg"/><Relationship Id="rId4" Type="http://schemas.openxmlformats.org/officeDocument/2006/relationships/image" Target="../media/image30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2" descr="J:\CARPETA PLANTILLAS\master15_backgroun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C:\Users\abuelitos\Pictures\para hacer navidad\24estampa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642918"/>
            <a:ext cx="40005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054" name="Picture 2" descr="Adorn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88050" y="285750"/>
            <a:ext cx="3155950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lite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14289"/>
            <a:ext cx="9144000" cy="297366"/>
          </a:xfrm>
          <a:prstGeom prst="rect">
            <a:avLst/>
          </a:prstGeom>
          <a:noFill/>
        </p:spPr>
      </p:pic>
      <p:pic>
        <p:nvPicPr>
          <p:cNvPr id="36868" name="Picture 4" descr="http://img151.imageshack.us/img151/9301/ovejasdecristo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718156">
            <a:off x="1834438" y="4800579"/>
            <a:ext cx="30480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  <p:sndAc>
      <p:stSnd>
        <p:snd r:embed="rId3" name="El pequeño tamborilero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3" descr="J:\CARPETA PLANTILLAS\slide0003_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0650" y="0"/>
            <a:ext cx="926465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abuelitos\Pictures\para hacer navidad\01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500042"/>
            <a:ext cx="24765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abuelitos\Documents\BELEN\cart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2857496"/>
            <a:ext cx="4489450" cy="3830637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Users\abuelitos\Documents\BELEN\000babyjesusbluebird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071546"/>
            <a:ext cx="2002970" cy="1440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8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050220" y="3571876"/>
            <a:ext cx="2093780" cy="30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6313" y="0"/>
            <a:ext cx="4357687" cy="342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6313" y="3357563"/>
            <a:ext cx="435768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342900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714356"/>
            <a:ext cx="3184525" cy="4967288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4103" name="6 CuadroTexto"/>
          <p:cNvSpPr txBox="1">
            <a:spLocks noChangeArrowheads="1"/>
          </p:cNvSpPr>
          <p:nvPr/>
        </p:nvSpPr>
        <p:spPr bwMode="auto">
          <a:xfrm>
            <a:off x="1000125" y="5786438"/>
            <a:ext cx="7643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200">
                <a:solidFill>
                  <a:schemeClr val="bg1"/>
                </a:solidFill>
                <a:latin typeface="Jokerman" pitchFamily="82" charset="0"/>
              </a:rPr>
              <a:t>EL PEQUEÑO TAMBORILERO</a:t>
            </a: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2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3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4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5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6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7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43900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7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7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285728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J:\HACER PPS\para hacer navidad\belen_cerezales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928670"/>
            <a:ext cx="7488655" cy="55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143636" y="4950000"/>
            <a:ext cx="1305524" cy="19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www.fotografiaaerea.cl/imghtml/galeria/aerea/Camino-a-Valle-Nevado-RM-F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8501323" cy="56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4.bp.blogspot.com/_jHwJffcRPwM/R-5lZXq-IpI/AAAAAAAABr8/IG2L0At1ZiY/s00/HISTORIAS_DE_UN_APRENDIZ__Nevados_(II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857628"/>
            <a:ext cx="3606581" cy="24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12" descr="http://www.silvitablanco.com.ar/villancicos/past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357694"/>
            <a:ext cx="3890935" cy="19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4" descr="http://www.silvitablanco.com.ar/villancicos/sb9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3214686"/>
            <a:ext cx="4704893" cy="23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9698" name="Picture 2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5852" y="1142984"/>
            <a:ext cx="1257300" cy="942976"/>
          </a:xfrm>
          <a:prstGeom prst="rect">
            <a:avLst/>
          </a:prstGeom>
          <a:noFill/>
        </p:spPr>
      </p:pic>
      <p:pic>
        <p:nvPicPr>
          <p:cNvPr id="29700" name="Picture 4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1142984"/>
            <a:ext cx="1257300" cy="942976"/>
          </a:xfrm>
          <a:prstGeom prst="rect">
            <a:avLst/>
          </a:prstGeom>
          <a:noFill/>
        </p:spPr>
      </p:pic>
      <p:pic>
        <p:nvPicPr>
          <p:cNvPr id="29702" name="Picture 6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0562" y="1214422"/>
            <a:ext cx="1257300" cy="942976"/>
          </a:xfrm>
          <a:prstGeom prst="rect">
            <a:avLst/>
          </a:prstGeom>
          <a:noFill/>
        </p:spPr>
      </p:pic>
      <p:pic>
        <p:nvPicPr>
          <p:cNvPr id="29704" name="Picture 8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1285860"/>
            <a:ext cx="1257300" cy="942976"/>
          </a:xfrm>
          <a:prstGeom prst="rect">
            <a:avLst/>
          </a:prstGeom>
          <a:noFill/>
        </p:spPr>
      </p:pic>
      <p:pic>
        <p:nvPicPr>
          <p:cNvPr id="29706" name="Picture 10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1357298"/>
            <a:ext cx="1257300" cy="942976"/>
          </a:xfrm>
          <a:prstGeom prst="rect">
            <a:avLst/>
          </a:prstGeom>
          <a:noFill/>
        </p:spPr>
      </p:pic>
      <p:pic>
        <p:nvPicPr>
          <p:cNvPr id="29708" name="Picture 12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1214422"/>
            <a:ext cx="1257300" cy="942976"/>
          </a:xfrm>
          <a:prstGeom prst="rect">
            <a:avLst/>
          </a:prstGeom>
          <a:noFill/>
        </p:spPr>
      </p:pic>
      <p:pic>
        <p:nvPicPr>
          <p:cNvPr id="29710" name="Picture 14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1071546"/>
            <a:ext cx="1257300" cy="942976"/>
          </a:xfrm>
          <a:prstGeom prst="rect">
            <a:avLst/>
          </a:prstGeom>
          <a:noFill/>
        </p:spPr>
      </p:pic>
      <p:pic>
        <p:nvPicPr>
          <p:cNvPr id="30722" name="Picture 2" descr="http://img151.imageshack.us/img151/9301/ovejasdecristo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48" y="4572008"/>
            <a:ext cx="30480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Belen-de-navidad-manualidad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0"/>
            <a:ext cx="10352988" cy="6876000"/>
          </a:xfrm>
          <a:prstGeom prst="rect">
            <a:avLst/>
          </a:prstGeom>
          <a:noFill/>
        </p:spPr>
      </p:pic>
      <p:pic>
        <p:nvPicPr>
          <p:cNvPr id="5" name="Picture 20" descr="http://2.fimagenes.com/i/2/7/ae/vi_51939_4175888_2583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362449"/>
            <a:ext cx="1143008" cy="249555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2" descr="http://1.bp.blogspot.com/_7zVmU7DEHNg/TS2UqcEItsI/AAAAAAAAPRc/Tanj4z4mH2g/s320/imagenparaimprimirdenavidadpostalinfantil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4571999"/>
            <a:ext cx="3048000" cy="22860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16" descr="http://www.silvitablanco.com.ar/villancicos/doncell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4429132"/>
            <a:ext cx="3792000" cy="284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8" descr="http://pictures.todocoleccion.net/tc/2010/10/25/2234974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143504" y="2000240"/>
            <a:ext cx="1548729" cy="223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26" descr="http://eurolocarno.es/imagenes/2007/9/figuras-de-belenes-figuras-navidenas.8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6786578" y="1500174"/>
            <a:ext cx="2557001" cy="223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24" descr="http://eurolocarno.es/imagenes/2007/7/figuras-de-belenes-figuras-navidenas.8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5072066" y="4000504"/>
            <a:ext cx="3213457" cy="31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" name="Picture 22" descr="http://eurolocarno.es/imagenes/2007/8/figuras-de-belenes-figuras-navidenas.8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2928926" y="1785926"/>
            <a:ext cx="2393173" cy="24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3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15206" y="4000504"/>
            <a:ext cx="1584067" cy="25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9" name="Picture 3" descr="J:\HACER PPS\para hacer navidad\belen-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70000" y="0"/>
            <a:ext cx="10314000" cy="7090290"/>
          </a:xfrm>
          <a:prstGeom prst="rect">
            <a:avLst/>
          </a:prstGeom>
          <a:noFill/>
        </p:spPr>
      </p:pic>
      <p:pic>
        <p:nvPicPr>
          <p:cNvPr id="6" name="Picture 2" descr="http://2.bp.blogspot.com/_Mu6RcNwut9Q/TRYUGZx8UYI/AAAAAAAAAGA/6Zvnn55TpRk/s1600/past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857232"/>
            <a:ext cx="3168000" cy="23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91-sdrumw2.gif (4673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4929198"/>
            <a:ext cx="1753804" cy="1404000"/>
          </a:xfrm>
          <a:prstGeom prst="rect">
            <a:avLst/>
          </a:prstGeom>
          <a:effectLst>
            <a:reflection blurRad="6350" stA="50000" endA="300" endPos="90000" dir="5400000" sy="-100000" algn="bl" rotWithShape="0"/>
            <a:softEdge rad="317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8" name="Picture 3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785794"/>
            <a:ext cx="1056000" cy="7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buelitos\Pictures\para hacer navidad\slide0003_image0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785794"/>
            <a:ext cx="1056000" cy="7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 descr="Estrella animaciones imagenes, animados gifs estrellas de Navidad gratis.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903693">
            <a:off x="2321642" y="619349"/>
            <a:ext cx="2832788" cy="8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5852" y="4266000"/>
            <a:ext cx="1857388" cy="2592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3" name="Picture 24" descr="http://eurolocarno.es/imagenes/2007/7/figuras-de-belenes-figuras-navidenas.8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-1285916" y="4000504"/>
            <a:ext cx="3213457" cy="31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J:\HACER PPS\FONDOS NAVIDAD NIEVE Y  ESTRELLAS\slide0012_image018 (2)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357222" y="0"/>
            <a:ext cx="9600000" cy="7200000"/>
          </a:xfrm>
          <a:prstGeom prst="rect">
            <a:avLst/>
          </a:prstGeom>
          <a:noFill/>
        </p:spPr>
      </p:pic>
      <p:pic>
        <p:nvPicPr>
          <p:cNvPr id="2051" name="Picture 3" descr="J:\HACER PPS\IMAGENES NAVIDAD\slide0010_image01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214346" y="0"/>
            <a:ext cx="9600000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http://www.crazywebsite.com/Galeria-Dibujos-Clipart-Navidad/Fondos_Escritorio_Pantalla_Computadora/Fondo_Navidad_Portal_de_Belen_Nacimiento_Jesus-1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7344000" cy="55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7652" name="Picture 4" descr="tclitli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66700"/>
          </a:xfrm>
          <a:prstGeom prst="rect">
            <a:avLst/>
          </a:prstGeom>
          <a:noFill/>
        </p:spPr>
      </p:pic>
      <p:pic>
        <p:nvPicPr>
          <p:cNvPr id="27654" name="Picture 6" descr="tclitli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5" y="0"/>
            <a:ext cx="4714875" cy="275035"/>
          </a:xfrm>
          <a:prstGeom prst="rect">
            <a:avLst/>
          </a:prstGeom>
          <a:noFill/>
        </p:spPr>
      </p:pic>
      <p:pic>
        <p:nvPicPr>
          <p:cNvPr id="1026" name="Picture 2" descr="J:\HACER PPS\FONDOS NAVIDAD NIEVE Y  ESTRELLAS\1024_768_2010032201140185239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19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http://images.artelista.com/artelista/obras/fichas/6/6/4/36634662369169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571612"/>
            <a:ext cx="6029325" cy="46386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3012" name="Picture 4" descr="http://1.bp.blogspot.com/_zdASjuyMwuo/SxEuX2cycYI/AAAAAAAABec/iDQhZUp2LnY/s1600/jesus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4000504"/>
            <a:ext cx="2597719" cy="176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3016" name="Picture 8" descr="http://farm4.static.flickr.com/3016/3101780106_3c2a0131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87241" y="0"/>
            <a:ext cx="2756759" cy="1836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8" name="Picture 8" descr="http://farm4.static.flickr.com/3016/3101780106_3c2a0131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142852"/>
            <a:ext cx="2714612" cy="1836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43020" name="Picture 12" descr="http://t3.gstatic.com/images?q=tbn:ANd9GcTdTSyMfGKJUtZlcCaCefz_BVMD5Kf9bBIa0kPOVaX-oF3JaVPsU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285728"/>
            <a:ext cx="1778285" cy="1332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1" name="Picture 6" descr="Nieve Animaciones Gif gratis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2" y="2357430"/>
            <a:ext cx="604800" cy="756000"/>
          </a:xfrm>
          <a:prstGeom prst="rect">
            <a:avLst/>
          </a:prstGeom>
          <a:noFill/>
        </p:spPr>
      </p:pic>
      <p:pic>
        <p:nvPicPr>
          <p:cNvPr id="12" name="Picture 6" descr="Nieve Animaciones Gif gratis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9124" y="2285992"/>
            <a:ext cx="604800" cy="756000"/>
          </a:xfrm>
          <a:prstGeom prst="rect">
            <a:avLst/>
          </a:prstGeom>
          <a:noFill/>
        </p:spPr>
      </p:pic>
      <p:pic>
        <p:nvPicPr>
          <p:cNvPr id="13" name="Picture 6" descr="Nieve Animaciones Gif gratis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2066" y="2285992"/>
            <a:ext cx="604800" cy="756000"/>
          </a:xfrm>
          <a:prstGeom prst="rect">
            <a:avLst/>
          </a:prstGeom>
          <a:noFill/>
        </p:spPr>
      </p:pic>
      <p:pic>
        <p:nvPicPr>
          <p:cNvPr id="26626" name="Picture 2" descr="bli_li0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868" y="1928802"/>
            <a:ext cx="2071702" cy="419101"/>
          </a:xfrm>
          <a:prstGeom prst="rect">
            <a:avLst/>
          </a:prstGeom>
          <a:noFill/>
        </p:spPr>
      </p:pic>
      <p:pic>
        <p:nvPicPr>
          <p:cNvPr id="14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6429388" y="4014000"/>
            <a:ext cx="1945982" cy="28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http://farm5.static.flickr.com/4071/4260508038_a7ac5c55f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714356"/>
            <a:ext cx="7008000" cy="52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786058"/>
            <a:ext cx="2308445" cy="3600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9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1500174"/>
            <a:ext cx="857256" cy="1071570"/>
          </a:xfrm>
          <a:prstGeom prst="rect">
            <a:avLst/>
          </a:prstGeom>
          <a:noFill/>
        </p:spPr>
      </p:pic>
      <p:pic>
        <p:nvPicPr>
          <p:cNvPr id="10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1643050"/>
            <a:ext cx="857256" cy="1071570"/>
          </a:xfrm>
          <a:prstGeom prst="rect">
            <a:avLst/>
          </a:prstGeom>
          <a:noFill/>
        </p:spPr>
      </p:pic>
      <p:pic>
        <p:nvPicPr>
          <p:cNvPr id="11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1643050"/>
            <a:ext cx="857256" cy="1071570"/>
          </a:xfrm>
          <a:prstGeom prst="rect">
            <a:avLst/>
          </a:prstGeom>
          <a:noFill/>
        </p:spPr>
      </p:pic>
      <p:pic>
        <p:nvPicPr>
          <p:cNvPr id="12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1357298"/>
            <a:ext cx="857256" cy="1071570"/>
          </a:xfrm>
          <a:prstGeom prst="rect">
            <a:avLst/>
          </a:prstGeom>
          <a:noFill/>
        </p:spPr>
      </p:pic>
      <p:pic>
        <p:nvPicPr>
          <p:cNvPr id="13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1285860"/>
            <a:ext cx="857256" cy="1071570"/>
          </a:xfrm>
          <a:prstGeom prst="rect">
            <a:avLst/>
          </a:prstGeom>
          <a:noFill/>
        </p:spPr>
      </p:pic>
      <p:pic>
        <p:nvPicPr>
          <p:cNvPr id="14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1285860"/>
            <a:ext cx="857256" cy="1071570"/>
          </a:xfrm>
          <a:prstGeom prst="rect">
            <a:avLst/>
          </a:prstGeom>
          <a:noFill/>
        </p:spPr>
      </p:pic>
      <p:pic>
        <p:nvPicPr>
          <p:cNvPr id="15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2357430"/>
            <a:ext cx="857256" cy="1071570"/>
          </a:xfrm>
          <a:prstGeom prst="rect">
            <a:avLst/>
          </a:prstGeom>
          <a:noFill/>
        </p:spPr>
      </p:pic>
      <p:pic>
        <p:nvPicPr>
          <p:cNvPr id="16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2428868"/>
            <a:ext cx="857256" cy="1071570"/>
          </a:xfrm>
          <a:prstGeom prst="rect">
            <a:avLst/>
          </a:prstGeom>
          <a:noFill/>
        </p:spPr>
      </p:pic>
      <p:pic>
        <p:nvPicPr>
          <p:cNvPr id="17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2714620"/>
            <a:ext cx="857256" cy="1071570"/>
          </a:xfrm>
          <a:prstGeom prst="rect">
            <a:avLst/>
          </a:prstGeom>
          <a:noFill/>
        </p:spPr>
      </p:pic>
      <p:pic>
        <p:nvPicPr>
          <p:cNvPr id="18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0" y="2643182"/>
            <a:ext cx="857256" cy="1071570"/>
          </a:xfrm>
          <a:prstGeom prst="rect">
            <a:avLst/>
          </a:prstGeom>
          <a:noFill/>
        </p:spPr>
      </p:pic>
      <p:pic>
        <p:nvPicPr>
          <p:cNvPr id="19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3214686"/>
            <a:ext cx="857256" cy="1071570"/>
          </a:xfrm>
          <a:prstGeom prst="rect">
            <a:avLst/>
          </a:prstGeom>
          <a:noFill/>
        </p:spPr>
      </p:pic>
      <p:pic>
        <p:nvPicPr>
          <p:cNvPr id="20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3429000"/>
            <a:ext cx="857256" cy="1071570"/>
          </a:xfrm>
          <a:prstGeom prst="rect">
            <a:avLst/>
          </a:prstGeom>
          <a:noFill/>
        </p:spPr>
      </p:pic>
      <p:pic>
        <p:nvPicPr>
          <p:cNvPr id="21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3643314"/>
            <a:ext cx="857256" cy="1071570"/>
          </a:xfrm>
          <a:prstGeom prst="rect">
            <a:avLst/>
          </a:prstGeom>
          <a:noFill/>
        </p:spPr>
      </p:pic>
      <p:pic>
        <p:nvPicPr>
          <p:cNvPr id="22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43042" y="3286124"/>
            <a:ext cx="857256" cy="1071570"/>
          </a:xfrm>
          <a:prstGeom prst="rect">
            <a:avLst/>
          </a:prstGeom>
          <a:noFill/>
        </p:spPr>
      </p:pic>
      <p:pic>
        <p:nvPicPr>
          <p:cNvPr id="23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71736" y="3929066"/>
            <a:ext cx="857256" cy="1071570"/>
          </a:xfrm>
          <a:prstGeom prst="rect">
            <a:avLst/>
          </a:prstGeom>
          <a:noFill/>
        </p:spPr>
      </p:pic>
      <p:pic>
        <p:nvPicPr>
          <p:cNvPr id="24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3786190"/>
            <a:ext cx="857256" cy="1071570"/>
          </a:xfrm>
          <a:prstGeom prst="rect">
            <a:avLst/>
          </a:prstGeom>
          <a:noFill/>
        </p:spPr>
      </p:pic>
      <p:pic>
        <p:nvPicPr>
          <p:cNvPr id="25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4000504"/>
            <a:ext cx="857256" cy="1071570"/>
          </a:xfrm>
          <a:prstGeom prst="rect">
            <a:avLst/>
          </a:prstGeom>
          <a:noFill/>
        </p:spPr>
      </p:pic>
      <p:pic>
        <p:nvPicPr>
          <p:cNvPr id="26" name="Picture 6" descr="Nieve Animaciones Gif gratis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3714752"/>
            <a:ext cx="857256" cy="1071570"/>
          </a:xfrm>
          <a:prstGeom prst="rect">
            <a:avLst/>
          </a:prstGeom>
          <a:noFill/>
        </p:spPr>
      </p:pic>
      <p:pic>
        <p:nvPicPr>
          <p:cNvPr id="24578" name="Picture 2" descr="http://www.100pies.net/Gifs/Navidad/Campanas/campana-3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357166"/>
            <a:ext cx="1590675" cy="1362075"/>
          </a:xfrm>
          <a:prstGeom prst="rect">
            <a:avLst/>
          </a:prstGeom>
          <a:noFill/>
        </p:spPr>
      </p:pic>
      <p:pic>
        <p:nvPicPr>
          <p:cNvPr id="3074" name="Picture 2" descr="J:\HACER PPS\IMAGENES NAVIDAD\slide0011_image019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15206" y="4714884"/>
            <a:ext cx="1407437" cy="17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022E-16 L 0.42951 -0.0006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españaescultura.es/export/sites/cultura/multimedia/galerias/fiestas/fiestas_sin_ficha/belen_s57573349.jpg_13069730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8"/>
            <a:ext cx="8202085" cy="453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8" descr="http://www.pekegifs.com/ninos/nene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857628"/>
            <a:ext cx="200977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http://www.pekegifs.com/ninos/nene0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3786190"/>
            <a:ext cx="2592001" cy="25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://www.pekegifs.com/ninos/nene01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4071942"/>
            <a:ext cx="2109773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http://www.pekegifs.com/ninos/nene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4357694"/>
            <a:ext cx="2318174" cy="20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http://www.geocities.ws/bodenavi/image82M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" y="1571611"/>
            <a:ext cx="1926065" cy="2736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91-sdrumw2.gif (4673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643182"/>
            <a:ext cx="3060466" cy="2448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8199" name="Picture 8" descr="C:\Users\abuelitos\Pictures\para hacer navidad\slide0001_image05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25" y="285750"/>
            <a:ext cx="15240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9" descr="C:\Users\abuelitos\Pictures\para hacer navidad\slide0001_image057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86625" y="5072063"/>
            <a:ext cx="14954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10" descr="C:\Users\abuelitos\Pictures\para hacer navidad\slide0001_image059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214313"/>
            <a:ext cx="14859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1" descr="C:\Users\abuelitos\Pictures\para hacer navidad\slide0001_image058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50" y="5000625"/>
            <a:ext cx="15240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12" descr="C:\Users\abuelitos\Pictures\para hacer navidad\slide0001_image055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5715016"/>
            <a:ext cx="231457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13" descr="C:\Users\abuelitos\Pictures\para hacer navidad\slide0001_image055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3214678" y="142852"/>
            <a:ext cx="231457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14" descr="gif animados estrellas de Navidad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57950" y="2285992"/>
            <a:ext cx="1719999" cy="1548000"/>
          </a:xfrm>
          <a:prstGeom prst="rect">
            <a:avLst/>
          </a:prstGeom>
          <a:noFill/>
        </p:spPr>
      </p:pic>
      <p:pic>
        <p:nvPicPr>
          <p:cNvPr id="8208" name="Picture 16" descr="http://navidadfeliz.net/img/stella-di-natale-glitter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5720" y="2143116"/>
            <a:ext cx="2552118" cy="1872000"/>
          </a:xfrm>
          <a:prstGeom prst="rect">
            <a:avLst/>
          </a:prstGeom>
          <a:noFill/>
        </p:spPr>
      </p:pic>
      <p:pic>
        <p:nvPicPr>
          <p:cNvPr id="17410" name="Picture 2" descr="http://www.geocities.ws/bodenavi/tamborilero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00364" y="785794"/>
            <a:ext cx="2924307" cy="1728000"/>
          </a:xfrm>
          <a:prstGeom prst="rect">
            <a:avLst/>
          </a:prstGeom>
          <a:noFill/>
        </p:spPr>
      </p:pic>
      <p:pic>
        <p:nvPicPr>
          <p:cNvPr id="19458" name="Picture 2" descr="http://www.100pies.net/Gifs/Navidad/Campanas/campana-21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19823886">
            <a:off x="639586" y="928601"/>
            <a:ext cx="1403998" cy="936000"/>
          </a:xfrm>
          <a:prstGeom prst="rect">
            <a:avLst/>
          </a:prstGeom>
          <a:noFill/>
        </p:spPr>
      </p:pic>
      <p:pic>
        <p:nvPicPr>
          <p:cNvPr id="4098" name="Picture 2" descr="J:\HACER PPS\para hacer navidad\feliz-navidad-159972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4099" name="Picture 3" descr="J:\HACER PPS\para hacer navidad\feliz-navidad-159972[1]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ttp://4.bp.blogspot.com/_fAoKZhu2X9A/SUq2JmrdjHI/AAAAAAAACP0/B_dfm1eL9_s/s640/Belenes171208+0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04"/>
            <a:ext cx="8064000" cy="6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http://4.bp.blogspot.com/_ib9VKPnSRuQ/TO_OSQivlqI/AAAAAAAABZA/Sb0xMQWRgas/s1600/721csox-7e08e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75852">
            <a:off x="581701" y="288441"/>
            <a:ext cx="1823510" cy="2124000"/>
          </a:xfrm>
          <a:prstGeom prst="rect">
            <a:avLst/>
          </a:prstGeom>
          <a:noFill/>
        </p:spPr>
      </p:pic>
      <p:pic>
        <p:nvPicPr>
          <p:cNvPr id="15361" name="Picture 1" descr="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357686" y="-1"/>
            <a:ext cx="4786314" cy="428625"/>
          </a:xfrm>
          <a:prstGeom prst="rect">
            <a:avLst/>
          </a:prstGeom>
          <a:noFill/>
        </p:spPr>
      </p:pic>
      <p:pic>
        <p:nvPicPr>
          <p:cNvPr id="4" name="Picture 2" descr="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-1" y="-1"/>
            <a:ext cx="4357686" cy="428625"/>
          </a:xfrm>
          <a:prstGeom prst="rect">
            <a:avLst/>
          </a:prstGeom>
          <a:noFill/>
        </p:spPr>
      </p:pic>
      <p:pic>
        <p:nvPicPr>
          <p:cNvPr id="15364" name="Picture 4" descr="http://www.crazywebsite.com/Galeria-Dibujos-Clipart-Navidad/Gif-Animaciones-de-Navidad-Gratis/Rotulos-y-Textos/Rotulo-Luces-Velas-Navidad-Animaciones-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72206"/>
            <a:ext cx="4476750" cy="542925"/>
          </a:xfrm>
          <a:prstGeom prst="rect">
            <a:avLst/>
          </a:prstGeom>
          <a:noFill/>
        </p:spPr>
      </p:pic>
      <p:pic>
        <p:nvPicPr>
          <p:cNvPr id="15366" name="Picture 6" descr="http://www.crazywebsite.com/Galeria-Dibujos-Clipart-Navidad/Gif-Animaciones-de-Navidad-Gratis/Rotulos-y-Textos/Rotulo-Luces-Velas-Navidad-Animaciones-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6072206"/>
            <a:ext cx="4476750" cy="5429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88" y="1785938"/>
            <a:ext cx="2908300" cy="4535487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9223" name="Picture 5" descr="C:\Users\abuelitos\Pictures\para hacer navidad\Natividad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2786058"/>
            <a:ext cx="427990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http://1.bp.blogspot.com/_jmLy_U6dWds/R7XJVsbTn2I/AAAAAAAAAeo/o5UTa6-DqcY/s400/maravillosos+angele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357166"/>
            <a:ext cx="3315800" cy="25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386" name="Picture 2" descr="http://imagenes.gifmania.com.pr/Gifs-Animados-Navidad/Animaciones-Campanas-Navidad/campanas-navidad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214290"/>
            <a:ext cx="2289127" cy="1404000"/>
          </a:xfrm>
          <a:prstGeom prst="rect">
            <a:avLst/>
          </a:prstGeom>
          <a:noFill/>
        </p:spPr>
      </p:pic>
      <p:pic>
        <p:nvPicPr>
          <p:cNvPr id="3074" name="Picture 2" descr="C:\Users\abuelitos\Documents\BELEN\wrealine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14346" y="6238875"/>
            <a:ext cx="5067300" cy="619125"/>
          </a:xfrm>
          <a:prstGeom prst="rect">
            <a:avLst/>
          </a:prstGeom>
          <a:noFill/>
        </p:spPr>
      </p:pic>
      <p:pic>
        <p:nvPicPr>
          <p:cNvPr id="3075" name="Picture 3" descr="C:\Users\abuelitos\Documents\BELEN\wrealine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9124" y="6238875"/>
            <a:ext cx="5067300" cy="619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5 CuadroTexto"/>
          <p:cNvSpPr txBox="1">
            <a:spLocks noChangeArrowheads="1"/>
          </p:cNvSpPr>
          <p:nvPr/>
        </p:nvSpPr>
        <p:spPr bwMode="auto">
          <a:xfrm>
            <a:off x="1857375" y="714375"/>
            <a:ext cx="184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_tradnl">
              <a:latin typeface="Calibri" pitchFamily="34" charset="0"/>
            </a:endParaRPr>
          </a:p>
          <a:p>
            <a:endParaRPr lang="es-ES_tradnl">
              <a:latin typeface="Calibri" pitchFamily="34" charset="0"/>
            </a:endParaRPr>
          </a:p>
        </p:txBody>
      </p:sp>
      <p:pic>
        <p:nvPicPr>
          <p:cNvPr id="10247" name="Picture 2" descr="http://gifsanimados.espaciolatino.com/x_nadalcal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357166"/>
            <a:ext cx="1648060" cy="11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3" descr="C:\Users\abuelitos\Pictures\para hacer navidad\0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2214563"/>
            <a:ext cx="1704975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91-sdrumw2.gif (4673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16" y="4857760"/>
            <a:ext cx="1709999" cy="1368000"/>
          </a:xfrm>
          <a:prstGeom prst="rect">
            <a:avLst/>
          </a:prstGeom>
          <a:effectLst>
            <a:softEdge rad="317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3" name="Picture 4" descr="C:\Users\abuelitos\Pictures\para hacer navidad\slide0001_image052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1098000"/>
            <a:ext cx="7000901" cy="5760000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3314" name="Picture 2" descr="http://www.crazywebsite.com/Website-Clipart-Pictures-Videos/Christmas/Bells_Animated_gif_Clipart_jpg/Campanas_Gloria_Acebo_Navidad_Antiguo_Clipart-01LG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035568">
            <a:off x="305244" y="-29146"/>
            <a:ext cx="2076315" cy="25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" name="Picture 3" descr="http://www.geocities.ws/bodenavi/image82M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72132" y="1857364"/>
            <a:ext cx="1647292" cy="234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290" name="Picture 2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28794" y="1928802"/>
            <a:ext cx="642942" cy="928694"/>
          </a:xfrm>
          <a:prstGeom prst="rect">
            <a:avLst/>
          </a:prstGeom>
          <a:noFill/>
        </p:spPr>
      </p:pic>
      <p:pic>
        <p:nvPicPr>
          <p:cNvPr id="12292" name="Picture 4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00298" y="1714488"/>
            <a:ext cx="785818" cy="928694"/>
          </a:xfrm>
          <a:prstGeom prst="rect">
            <a:avLst/>
          </a:prstGeom>
          <a:noFill/>
        </p:spPr>
      </p:pic>
      <p:pic>
        <p:nvPicPr>
          <p:cNvPr id="12294" name="Picture 6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00100" y="1928802"/>
            <a:ext cx="857256" cy="1071570"/>
          </a:xfrm>
          <a:prstGeom prst="rect">
            <a:avLst/>
          </a:prstGeom>
          <a:noFill/>
        </p:spPr>
      </p:pic>
      <p:pic>
        <p:nvPicPr>
          <p:cNvPr id="16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86116" y="1928802"/>
            <a:ext cx="1071570" cy="857256"/>
          </a:xfrm>
          <a:prstGeom prst="rect">
            <a:avLst/>
          </a:prstGeom>
          <a:noFill/>
        </p:spPr>
      </p:pic>
      <p:pic>
        <p:nvPicPr>
          <p:cNvPr id="17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00562" y="2000240"/>
            <a:ext cx="785818" cy="857256"/>
          </a:xfrm>
          <a:prstGeom prst="rect">
            <a:avLst/>
          </a:prstGeom>
          <a:noFill/>
        </p:spPr>
      </p:pic>
      <p:pic>
        <p:nvPicPr>
          <p:cNvPr id="18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57818" y="2071678"/>
            <a:ext cx="785818" cy="785818"/>
          </a:xfrm>
          <a:prstGeom prst="rect">
            <a:avLst/>
          </a:prstGeom>
          <a:noFill/>
        </p:spPr>
      </p:pic>
      <p:pic>
        <p:nvPicPr>
          <p:cNvPr id="19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57950" y="1928802"/>
            <a:ext cx="857256" cy="1000132"/>
          </a:xfrm>
          <a:prstGeom prst="rect">
            <a:avLst/>
          </a:prstGeom>
          <a:noFill/>
        </p:spPr>
      </p:pic>
      <p:pic>
        <p:nvPicPr>
          <p:cNvPr id="20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28860" y="2786058"/>
            <a:ext cx="714380" cy="714380"/>
          </a:xfrm>
          <a:prstGeom prst="rect">
            <a:avLst/>
          </a:prstGeom>
          <a:noFill/>
        </p:spPr>
      </p:pic>
      <p:pic>
        <p:nvPicPr>
          <p:cNvPr id="21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28794" y="3000372"/>
            <a:ext cx="785818" cy="714380"/>
          </a:xfrm>
          <a:prstGeom prst="rect">
            <a:avLst/>
          </a:prstGeom>
          <a:noFill/>
        </p:spPr>
      </p:pic>
      <p:pic>
        <p:nvPicPr>
          <p:cNvPr id="22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43240" y="2857496"/>
            <a:ext cx="642942" cy="714380"/>
          </a:xfrm>
          <a:prstGeom prst="rect">
            <a:avLst/>
          </a:prstGeom>
          <a:noFill/>
        </p:spPr>
      </p:pic>
      <p:pic>
        <p:nvPicPr>
          <p:cNvPr id="23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71538" y="3143248"/>
            <a:ext cx="642942" cy="785818"/>
          </a:xfrm>
          <a:prstGeom prst="rect">
            <a:avLst/>
          </a:prstGeom>
          <a:noFill/>
        </p:spPr>
      </p:pic>
      <p:pic>
        <p:nvPicPr>
          <p:cNvPr id="24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71934" y="3000372"/>
            <a:ext cx="642942" cy="785818"/>
          </a:xfrm>
          <a:prstGeom prst="rect">
            <a:avLst/>
          </a:prstGeom>
          <a:noFill/>
        </p:spPr>
      </p:pic>
      <p:pic>
        <p:nvPicPr>
          <p:cNvPr id="25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57752" y="2928934"/>
            <a:ext cx="785818" cy="785818"/>
          </a:xfrm>
          <a:prstGeom prst="rect">
            <a:avLst/>
          </a:prstGeom>
          <a:noFill/>
        </p:spPr>
      </p:pic>
      <p:pic>
        <p:nvPicPr>
          <p:cNvPr id="26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57884" y="2857496"/>
            <a:ext cx="857256" cy="785818"/>
          </a:xfrm>
          <a:prstGeom prst="rect">
            <a:avLst/>
          </a:prstGeom>
          <a:noFill/>
        </p:spPr>
      </p:pic>
      <p:pic>
        <p:nvPicPr>
          <p:cNvPr id="27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1472" y="2000240"/>
            <a:ext cx="571504" cy="928694"/>
          </a:xfrm>
          <a:prstGeom prst="rect">
            <a:avLst/>
          </a:prstGeom>
          <a:noFill/>
        </p:spPr>
      </p:pic>
      <p:pic>
        <p:nvPicPr>
          <p:cNvPr id="28" name="Picture 8" descr="Nieve Animaciones Gif gratis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2910" y="3000372"/>
            <a:ext cx="642942" cy="7143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4" descr="http://gifsanimados.espaciolatino.com/x_posta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214422"/>
            <a:ext cx="3443674" cy="23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1505" name="Picture 1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857364"/>
            <a:ext cx="2884488" cy="4500563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1272" name="Picture 2" descr="C:\Users\abuelitos\Pictures\para hacer navidad\slide0024_image0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50" y="5143500"/>
            <a:ext cx="10858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3" descr="C:\Users\abuelitos\Pictures\para hacer navidad\slide0024_image0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4214818"/>
            <a:ext cx="10858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4" descr="C:\Users\abuelitos\Pictures\para hacer navidad\slide0024_image0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5286388"/>
            <a:ext cx="9874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5" descr="C:\Users\abuelitos\Pictures\para hacer navidad\slide0024_image01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50" y="5072063"/>
            <a:ext cx="118427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Linea Campanas de Navidad imagenes, Campanas clipart dibujos Navideas gratis, Navideos linea divisor de página campanas dibujo imagenes free Christmas bell line web page divider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357166"/>
            <a:ext cx="3810000" cy="504826"/>
          </a:xfrm>
          <a:prstGeom prst="rect">
            <a:avLst/>
          </a:prstGeom>
          <a:noFill/>
        </p:spPr>
      </p:pic>
      <p:pic>
        <p:nvPicPr>
          <p:cNvPr id="15" name="Picture 2" descr="Linea Campanas de Navidad imagenes, Campanas clipart dibujos Navideas gratis, Navideos linea divisor de página campanas dibujo imagenes free Christmas bell line web page divider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57166"/>
            <a:ext cx="3810000" cy="504826"/>
          </a:xfrm>
          <a:prstGeom prst="rect">
            <a:avLst/>
          </a:prstGeom>
          <a:noFill/>
        </p:spPr>
      </p:pic>
      <p:pic>
        <p:nvPicPr>
          <p:cNvPr id="10242" name="Picture 2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702" y="1428736"/>
            <a:ext cx="1257300" cy="942976"/>
          </a:xfrm>
          <a:prstGeom prst="rect">
            <a:avLst/>
          </a:prstGeom>
          <a:noFill/>
        </p:spPr>
      </p:pic>
      <p:pic>
        <p:nvPicPr>
          <p:cNvPr id="10244" name="Picture 4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8" y="1500174"/>
            <a:ext cx="1257300" cy="942976"/>
          </a:xfrm>
          <a:prstGeom prst="rect">
            <a:avLst/>
          </a:prstGeom>
          <a:noFill/>
        </p:spPr>
      </p:pic>
      <p:pic>
        <p:nvPicPr>
          <p:cNvPr id="10246" name="Picture 6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43834" y="2143116"/>
            <a:ext cx="1257300" cy="942976"/>
          </a:xfrm>
          <a:prstGeom prst="rect">
            <a:avLst/>
          </a:prstGeom>
          <a:noFill/>
        </p:spPr>
      </p:pic>
      <p:pic>
        <p:nvPicPr>
          <p:cNvPr id="10248" name="Picture 8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2071678"/>
            <a:ext cx="1257300" cy="942976"/>
          </a:xfrm>
          <a:prstGeom prst="rect">
            <a:avLst/>
          </a:prstGeom>
          <a:noFill/>
        </p:spPr>
      </p:pic>
      <p:pic>
        <p:nvPicPr>
          <p:cNvPr id="10250" name="Picture 10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2285992"/>
            <a:ext cx="1257300" cy="942976"/>
          </a:xfrm>
          <a:prstGeom prst="rect">
            <a:avLst/>
          </a:prstGeom>
          <a:noFill/>
        </p:spPr>
      </p:pic>
      <p:pic>
        <p:nvPicPr>
          <p:cNvPr id="10252" name="Picture 12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4942" y="857232"/>
            <a:ext cx="1257300" cy="942976"/>
          </a:xfrm>
          <a:prstGeom prst="rect">
            <a:avLst/>
          </a:prstGeom>
          <a:noFill/>
        </p:spPr>
      </p:pic>
      <p:pic>
        <p:nvPicPr>
          <p:cNvPr id="10254" name="Picture 14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857232"/>
            <a:ext cx="1257300" cy="942976"/>
          </a:xfrm>
          <a:prstGeom prst="rect">
            <a:avLst/>
          </a:prstGeom>
          <a:noFill/>
        </p:spPr>
      </p:pic>
      <p:pic>
        <p:nvPicPr>
          <p:cNvPr id="10256" name="Picture 16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00958" y="857232"/>
            <a:ext cx="1257300" cy="942976"/>
          </a:xfrm>
          <a:prstGeom prst="rect">
            <a:avLst/>
          </a:prstGeom>
          <a:noFill/>
        </p:spPr>
      </p:pic>
      <p:pic>
        <p:nvPicPr>
          <p:cNvPr id="24" name="Picture 2" descr="http://www.sitiosespana.com/webmasters/gif_navidad/gif_navidad/nieve_0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72" y="1500174"/>
            <a:ext cx="1257300" cy="942976"/>
          </a:xfrm>
          <a:prstGeom prst="rect">
            <a:avLst/>
          </a:prstGeom>
          <a:noFill/>
        </p:spPr>
      </p:pic>
      <p:pic>
        <p:nvPicPr>
          <p:cNvPr id="5122" name="Picture 2" descr="J:\HACER PPS\para hacer navidad\slide0001_image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23" name="Picture 2" descr="J:\HACER PPS\para hacer navidad\slide0001_image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0" y="0"/>
            <a:ext cx="9144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://www.pekegifs.com/dibujos/navidad/navida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1214422"/>
            <a:ext cx="5334000" cy="5364163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2295" name="Picture 6" descr="http://www.pekegifs.com/angeles/0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928670"/>
            <a:ext cx="3685850" cy="28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2299" name="Picture 11" descr="C:\Users\abuelitos\Documents\BELEN\wrealine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75" y="6238875"/>
            <a:ext cx="50673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Campanas de Navidad Animado, Campanas Animaciones Grati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496" y="214290"/>
            <a:ext cx="790575" cy="828676"/>
          </a:xfrm>
          <a:prstGeom prst="rect">
            <a:avLst/>
          </a:prstGeom>
          <a:noFill/>
        </p:spPr>
      </p:pic>
      <p:pic>
        <p:nvPicPr>
          <p:cNvPr id="13" name="Picture 2" descr="Campanas de Navidad Animado, Campanas Animaciones Grati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143240" y="214290"/>
            <a:ext cx="795342" cy="828676"/>
          </a:xfrm>
          <a:prstGeom prst="rect">
            <a:avLst/>
          </a:prstGeom>
          <a:noFill/>
        </p:spPr>
      </p:pic>
      <p:pic>
        <p:nvPicPr>
          <p:cNvPr id="11268" name="Picture 4" descr="http://3.bp.blogspot.com/_MEyZgdM68Qg/Sy32iOjP3fI/AAAAAAAADIg/hLWNEkOSd5A/s400/estrella-de-navidad-cop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283656" flipH="1">
            <a:off x="5130405" y="432423"/>
            <a:ext cx="2545042" cy="118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42" name="Picture 2" descr="Velas de Navidad gif Animados Imagenes gif para Navidad, animaciones Navidad gratis.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5214950"/>
            <a:ext cx="1123950" cy="1143001"/>
          </a:xfrm>
          <a:prstGeom prst="rect">
            <a:avLst/>
          </a:prstGeom>
          <a:noFill/>
        </p:spPr>
      </p:pic>
      <p:pic>
        <p:nvPicPr>
          <p:cNvPr id="14" name="Picture 2" descr="Velas de Navidad gif Animados Imagenes gif para Navidad, animaciones Navidad gratis.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20050" y="5357826"/>
            <a:ext cx="1123950" cy="1143001"/>
          </a:xfrm>
          <a:prstGeom prst="rect">
            <a:avLst/>
          </a:prstGeom>
          <a:noFill/>
        </p:spPr>
      </p:pic>
      <p:pic>
        <p:nvPicPr>
          <p:cNvPr id="15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28662" y="3429000"/>
            <a:ext cx="1961940" cy="30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2.bp.blogspot.com/_fAoKZhu2X9A/SUq4Pref00I/AAAAAAAACRU/JHe8mnStG5g/s640/Belenes171208+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8256000" cy="61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857628"/>
            <a:ext cx="1684956" cy="26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026" name="Picture 2" descr="C:\Users\abuelitos\Documents\BELEN\ornaments-1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6332537"/>
            <a:ext cx="2439987" cy="525463"/>
          </a:xfrm>
          <a:prstGeom prst="rect">
            <a:avLst/>
          </a:prstGeom>
          <a:noFill/>
        </p:spPr>
      </p:pic>
      <p:pic>
        <p:nvPicPr>
          <p:cNvPr id="1027" name="Picture 3" descr="C:\Users\abuelitos\Documents\BELEN\ornaments-1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6332537"/>
            <a:ext cx="2439987" cy="525463"/>
          </a:xfrm>
          <a:prstGeom prst="rect">
            <a:avLst/>
          </a:prstGeom>
          <a:noFill/>
        </p:spPr>
      </p:pic>
      <p:pic>
        <p:nvPicPr>
          <p:cNvPr id="1028" name="Picture 4" descr="C:\Users\abuelitos\Documents\BELEN\ornaments-1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6332537"/>
            <a:ext cx="2439987" cy="525463"/>
          </a:xfrm>
          <a:prstGeom prst="rect">
            <a:avLst/>
          </a:prstGeom>
          <a:noFill/>
        </p:spPr>
      </p:pic>
      <p:pic>
        <p:nvPicPr>
          <p:cNvPr id="1029" name="Picture 5" descr="C:\Users\abuelitos\Documents\BELEN\ornaments-1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6332537"/>
            <a:ext cx="2439987" cy="525463"/>
          </a:xfrm>
          <a:prstGeom prst="rect">
            <a:avLst/>
          </a:prstGeom>
          <a:noFill/>
        </p:spPr>
      </p:pic>
      <p:pic>
        <p:nvPicPr>
          <p:cNvPr id="7169" name="Picture 1" descr="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429124" cy="1152525"/>
          </a:xfrm>
          <a:prstGeom prst="rect">
            <a:avLst/>
          </a:prstGeom>
          <a:noFill/>
        </p:spPr>
      </p:pic>
      <p:pic>
        <p:nvPicPr>
          <p:cNvPr id="7170" name="Picture 2" descr="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0"/>
            <a:ext cx="4714876" cy="1152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2" descr="J:\CARPETA PLANTILLAS\slide0017_backgrou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J:\CARPETA PLANTILLAS\master03_image0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63" y="214313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J:\CARPETA PLANTILLAS\master03_image00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14313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J:\CARPETA PLANTILLAS\master03_image0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514350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J:\CARPETA PLANTILLAS\master03_image00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86625" y="514350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abuelitos\Documents\BELEN\NC_angeltrioscanrjm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5786" y="285728"/>
            <a:ext cx="7620000" cy="5715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2" name="Picture 4" descr="91-sdrumw2.gif (4673 bytes)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8992" y="5143512"/>
            <a:ext cx="1978649" cy="1584000"/>
          </a:xfrm>
          <a:prstGeom prst="rect">
            <a:avLst/>
          </a:prstGeom>
          <a:effectLst>
            <a:softEdge rad="317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3" name="Picture 16" descr="http://images.inmagine.com/168nwm/designpics/dpic026/dp1780251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85984" y="2071678"/>
            <a:ext cx="4103998" cy="273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buelitos\Pictures\para hacer navidad\JNAV-0104-R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343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C:\Users\abuelitos\Pictures\para hacer navidad\JNAV-0104-R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143225"/>
            <a:ext cx="5000659" cy="37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C:\Users\abuelitos\Pictures\para hacer navidad\JNAV-0104-R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0438"/>
            <a:ext cx="4500563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C:\Users\abuelitos\Pictures\para hacer navidad\JNAV-0104-R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786058"/>
            <a:ext cx="2008187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5367" name="Picture 10" descr="C:\Users\abuelitos\Pictures\para hacer navidad\slide0006_image0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1428736"/>
            <a:ext cx="4158000" cy="4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5369" name="Picture 9" descr="http://lacomunidad.elpais.com/blogfiles/aryce39/Animacion_Feliz_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285728"/>
            <a:ext cx="3048000" cy="3019425"/>
          </a:xfrm>
          <a:prstGeom prst="rect">
            <a:avLst/>
          </a:prstGeom>
          <a:noFill/>
        </p:spPr>
      </p:pic>
      <p:pic>
        <p:nvPicPr>
          <p:cNvPr id="15373" name="Picture 13" descr="gif animados estrellas de Navidad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857232"/>
            <a:ext cx="2190750" cy="2095501"/>
          </a:xfrm>
          <a:prstGeom prst="rect">
            <a:avLst/>
          </a:prstGeom>
          <a:noFill/>
        </p:spPr>
      </p:pic>
      <p:pic>
        <p:nvPicPr>
          <p:cNvPr id="5124" name="Picture 4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01000" y="0"/>
            <a:ext cx="1143000" cy="276225"/>
          </a:xfrm>
          <a:prstGeom prst="rect">
            <a:avLst/>
          </a:prstGeom>
          <a:noFill/>
        </p:spPr>
      </p:pic>
      <p:pic>
        <p:nvPicPr>
          <p:cNvPr id="5125" name="Picture 5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0"/>
            <a:ext cx="1143000" cy="276225"/>
          </a:xfrm>
          <a:prstGeom prst="rect">
            <a:avLst/>
          </a:prstGeom>
          <a:noFill/>
        </p:spPr>
      </p:pic>
      <p:pic>
        <p:nvPicPr>
          <p:cNvPr id="5126" name="Picture 6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0"/>
            <a:ext cx="1143000" cy="276225"/>
          </a:xfrm>
          <a:prstGeom prst="rect">
            <a:avLst/>
          </a:prstGeom>
          <a:noFill/>
        </p:spPr>
      </p:pic>
      <p:pic>
        <p:nvPicPr>
          <p:cNvPr id="5127" name="Picture 7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9124" y="0"/>
            <a:ext cx="1143000" cy="276225"/>
          </a:xfrm>
          <a:prstGeom prst="rect">
            <a:avLst/>
          </a:prstGeom>
          <a:noFill/>
        </p:spPr>
      </p:pic>
      <p:pic>
        <p:nvPicPr>
          <p:cNvPr id="5128" name="Picture 8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0"/>
            <a:ext cx="1143000" cy="276225"/>
          </a:xfrm>
          <a:prstGeom prst="rect">
            <a:avLst/>
          </a:prstGeom>
          <a:noFill/>
        </p:spPr>
      </p:pic>
      <p:pic>
        <p:nvPicPr>
          <p:cNvPr id="5129" name="Picture 9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0"/>
            <a:ext cx="1143000" cy="276225"/>
          </a:xfrm>
          <a:prstGeom prst="rect">
            <a:avLst/>
          </a:prstGeom>
          <a:noFill/>
        </p:spPr>
      </p:pic>
      <p:pic>
        <p:nvPicPr>
          <p:cNvPr id="5130" name="Picture 10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00100" y="0"/>
            <a:ext cx="1143000" cy="276225"/>
          </a:xfrm>
          <a:prstGeom prst="rect">
            <a:avLst/>
          </a:prstGeom>
          <a:noFill/>
        </p:spPr>
      </p:pic>
      <p:pic>
        <p:nvPicPr>
          <p:cNvPr id="5131" name="Picture 11" descr=" 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1430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6313" y="0"/>
            <a:ext cx="4357687" cy="342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6313" y="3357563"/>
            <a:ext cx="435768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342900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15" descr="C:\Users\abuelitos\Documents\BELEN\navidad3lc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214554"/>
            <a:ext cx="584835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http://i3.ytimg.com/vi/TzkidjWCERA/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3857628"/>
            <a:ext cx="3647999" cy="27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49" name="Picture 1" descr="J:\HACER PPS\para hacer navidad\feliznavidad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0"/>
            <a:ext cx="5229225" cy="2619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abuelitos\Documents\BELEN\bk-Fondos-Campanas-Navidad-001_gif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56" cy="1524000"/>
          </a:xfrm>
          <a:prstGeom prst="rect">
            <a:avLst/>
          </a:prstGeom>
          <a:noFill/>
        </p:spPr>
      </p:pic>
      <p:pic>
        <p:nvPicPr>
          <p:cNvPr id="50179" name="Picture 3" descr="C:\Users\abuelitos\Documents\BELEN\bk-Fondos-Campanas-Navidad-001_gif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0"/>
            <a:ext cx="1885951" cy="1524000"/>
          </a:xfrm>
          <a:prstGeom prst="rect">
            <a:avLst/>
          </a:prstGeom>
          <a:noFill/>
        </p:spPr>
      </p:pic>
      <p:pic>
        <p:nvPicPr>
          <p:cNvPr id="50180" name="Picture 4" descr="C:\Users\abuelitos\Documents\BELEN\bk-Fondos-Campanas-Navidad-001_gif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0"/>
            <a:ext cx="1885951" cy="1524000"/>
          </a:xfrm>
          <a:prstGeom prst="rect">
            <a:avLst/>
          </a:prstGeom>
          <a:noFill/>
        </p:spPr>
      </p:pic>
      <p:pic>
        <p:nvPicPr>
          <p:cNvPr id="50181" name="Picture 5" descr="C:\Users\abuelitos\Documents\BELEN\bk-Fondos-Campanas-Navidad-001_gif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0"/>
            <a:ext cx="1857388" cy="1524000"/>
          </a:xfrm>
          <a:prstGeom prst="rect">
            <a:avLst/>
          </a:prstGeom>
          <a:noFill/>
        </p:spPr>
      </p:pic>
      <p:pic>
        <p:nvPicPr>
          <p:cNvPr id="50182" name="Picture 6" descr="C:\Users\abuelitos\Documents\BELEN\bk-Fondos-Campanas-Navidad-001_gif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0"/>
            <a:ext cx="1785918" cy="1524000"/>
          </a:xfrm>
          <a:prstGeom prst="rect">
            <a:avLst/>
          </a:prstGeom>
          <a:noFill/>
        </p:spPr>
      </p:pic>
      <p:pic>
        <p:nvPicPr>
          <p:cNvPr id="50184" name="Picture 8" descr="C:\Users\abuelitos\Documents\BELEN\New_Year_2012_Retro_60s_70s_Clipart-200s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643050"/>
            <a:ext cx="2540000" cy="8509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0185" name="Picture 9" descr="C:\Users\abuelitos\Documents\BELEN\RMangelcandlesscancardsr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2714620"/>
            <a:ext cx="4002087" cy="2325687"/>
          </a:xfrm>
          <a:prstGeom prst="rect">
            <a:avLst/>
          </a:prstGeom>
          <a:noFill/>
        </p:spPr>
      </p:pic>
      <p:pic>
        <p:nvPicPr>
          <p:cNvPr id="1025" name="Picture 1" descr="J:\HACER PPS\para hacer navidad\Carona-Navidad-0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1714488"/>
            <a:ext cx="2343150" cy="2219325"/>
          </a:xfrm>
          <a:prstGeom prst="rect">
            <a:avLst/>
          </a:prstGeom>
          <a:noFill/>
        </p:spPr>
      </p:pic>
      <p:pic>
        <p:nvPicPr>
          <p:cNvPr id="1026" name="Picture 2" descr="J:\HACER PPS\para hacer navidad\coro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4698000"/>
            <a:ext cx="3978126" cy="216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6313" y="0"/>
            <a:ext cx="4357687" cy="342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6313" y="3357563"/>
            <a:ext cx="435768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J:\CARPETA PLANTILLAS\slide0018_image03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3429000"/>
            <a:ext cx="47863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1428750" y="1143000"/>
            <a:ext cx="517481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400" dirty="0">
                <a:solidFill>
                  <a:schemeClr val="bg1"/>
                </a:solidFill>
                <a:latin typeface="Jokerman" pitchFamily="82" charset="0"/>
              </a:rPr>
              <a:t>DISEÑO :  </a:t>
            </a:r>
            <a:r>
              <a:rPr lang="es-ES_tradnl" sz="2400" dirty="0" smtClean="0">
                <a:solidFill>
                  <a:schemeClr val="bg1"/>
                </a:solidFill>
                <a:latin typeface="Jokerman" pitchFamily="82" charset="0"/>
              </a:rPr>
              <a:t>MARIA  TERESA </a:t>
            </a:r>
            <a:r>
              <a:rPr lang="es-ES_tradnl" sz="2400" dirty="0">
                <a:solidFill>
                  <a:schemeClr val="bg1"/>
                </a:solidFill>
                <a:latin typeface="Jokerman" pitchFamily="82" charset="0"/>
              </a:rPr>
              <a:t>ESPÍN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4357688" y="1643063"/>
            <a:ext cx="2857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 dirty="0">
                <a:solidFill>
                  <a:schemeClr val="bg1"/>
                </a:solidFill>
                <a:latin typeface="Jokerman" pitchFamily="82" charset="0"/>
              </a:rPr>
              <a:t>NAVIDAD </a:t>
            </a:r>
            <a:r>
              <a:rPr lang="es-ES_tradnl" sz="2800" dirty="0" smtClean="0">
                <a:solidFill>
                  <a:schemeClr val="bg1"/>
                </a:solidFill>
                <a:latin typeface="Jokerman" pitchFamily="82" charset="0"/>
              </a:rPr>
              <a:t>2012</a:t>
            </a:r>
            <a:endParaRPr lang="es-ES_tradnl" sz="2800" dirty="0">
              <a:solidFill>
                <a:schemeClr val="bg1"/>
              </a:solidFill>
              <a:latin typeface="Jokerman" pitchFamily="82" charset="0"/>
            </a:endParaRPr>
          </a:p>
        </p:txBody>
      </p:sp>
      <p:pic>
        <p:nvPicPr>
          <p:cNvPr id="14347" name="Picture 4" descr="C:\Users\abuelitos\Pictures\para hacer navidad\perritonoe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4000500"/>
            <a:ext cx="176212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91-sdrumw2.gif (4673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857760"/>
            <a:ext cx="2158356" cy="1728000"/>
          </a:xfrm>
          <a:prstGeom prst="rect">
            <a:avLst/>
          </a:prstGeom>
          <a:effectLst>
            <a:softEdge rad="3175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2" name="Picture 6" descr="C:\Users\abuelitos\Documents\BELEN\rm-nativity-lambs_molly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1500174"/>
            <a:ext cx="4059149" cy="33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" name="Picture 7" descr="C:\Users\abuelitos\Pictures\para hacer navidad\slide0012_image13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286512" y="3143248"/>
            <a:ext cx="1773551" cy="25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984</TotalTime>
  <Words>81</Words>
  <Application>Microsoft Office PowerPoint</Application>
  <PresentationFormat>Presentación en pantalla (4:3)</PresentationFormat>
  <Paragraphs>42</Paragraphs>
  <Slides>24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Calibri</vt:lpstr>
      <vt:lpstr>Jokerman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409</cp:revision>
  <dcterms:created xsi:type="dcterms:W3CDTF">2010-12-04T17:17:35Z</dcterms:created>
  <dcterms:modified xsi:type="dcterms:W3CDTF">2012-12-08T22:59:19Z</dcterms:modified>
</cp:coreProperties>
</file>