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7"/>
  </p:notesMasterIdLst>
  <p:sldIdLst>
    <p:sldId id="410" r:id="rId3"/>
    <p:sldId id="427" r:id="rId4"/>
    <p:sldId id="439" r:id="rId5"/>
    <p:sldId id="413" r:id="rId6"/>
    <p:sldId id="426" r:id="rId7"/>
    <p:sldId id="440" r:id="rId8"/>
    <p:sldId id="419" r:id="rId9"/>
    <p:sldId id="354" r:id="rId10"/>
    <p:sldId id="438" r:id="rId11"/>
    <p:sldId id="434" r:id="rId12"/>
    <p:sldId id="428" r:id="rId13"/>
    <p:sldId id="443" r:id="rId14"/>
    <p:sldId id="433" r:id="rId15"/>
    <p:sldId id="429" r:id="rId16"/>
    <p:sldId id="441" r:id="rId17"/>
    <p:sldId id="422" r:id="rId18"/>
    <p:sldId id="425" r:id="rId19"/>
    <p:sldId id="437" r:id="rId20"/>
    <p:sldId id="423" r:id="rId21"/>
    <p:sldId id="445" r:id="rId22"/>
    <p:sldId id="446" r:id="rId23"/>
    <p:sldId id="442" r:id="rId24"/>
    <p:sldId id="411" r:id="rId25"/>
    <p:sldId id="447" r:id="rId2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lvLdpjHQqzVtto+XWXvDyg" hashData="qq+0STApLw3HeXNJ07i5QIRBvQ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FF00FF"/>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7" autoAdjust="0"/>
    <p:restoredTop sz="94627" autoAdjust="0"/>
  </p:normalViewPr>
  <p:slideViewPr>
    <p:cSldViewPr>
      <p:cViewPr>
        <p:scale>
          <a:sx n="50" d="100"/>
          <a:sy n="50" d="100"/>
        </p:scale>
        <p:origin x="-1938" y="-81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13/12/2018</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81923" name="2 Marcador de notas"/>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altLang="es-ES" smtClean="0"/>
          </a:p>
        </p:txBody>
      </p:sp>
      <p:sp>
        <p:nvSpPr>
          <p:cNvPr id="81924" name="3 Marcador de número de diapositiva"/>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FADAE8F-B853-41E7-9626-4BC58D09B5D8}" type="slidenum">
              <a:rPr lang="es-ES_tradnl" altLang="es-ES">
                <a:solidFill>
                  <a:srgbClr val="000000"/>
                </a:solidFill>
              </a:rPr>
              <a:pPr fontAlgn="base">
                <a:spcBef>
                  <a:spcPct val="0"/>
                </a:spcBef>
                <a:spcAft>
                  <a:spcPct val="0"/>
                </a:spcAft>
              </a:pPr>
              <a:t>13</a:t>
            </a:fld>
            <a:endParaRPr lang="es-ES_tradnl" altLang="es-ES">
              <a:solidFill>
                <a:srgbClr val="000000"/>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81923" name="2 Marcador de notas"/>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altLang="es-ES" smtClean="0"/>
          </a:p>
        </p:txBody>
      </p:sp>
      <p:sp>
        <p:nvSpPr>
          <p:cNvPr id="81924" name="3 Marcador de número de diapositiva"/>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FADAE8F-B853-41E7-9626-4BC58D09B5D8}" type="slidenum">
              <a:rPr lang="es-ES_tradnl" altLang="es-ES">
                <a:solidFill>
                  <a:srgbClr val="000000"/>
                </a:solidFill>
              </a:rPr>
              <a:pPr fontAlgn="base">
                <a:spcBef>
                  <a:spcPct val="0"/>
                </a:spcBef>
                <a:spcAft>
                  <a:spcPct val="0"/>
                </a:spcAft>
              </a:pPr>
              <a:t>21</a:t>
            </a:fld>
            <a:endParaRPr lang="es-ES_tradnl" altLang="es-ES">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13/12/2018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13/12/2018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13/12/2018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13/12/2018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13/12/2018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13/12/2018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13/12/2018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13/12/2018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13/12/2018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13/12/2018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13/12/2018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13/12/2018</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circl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gif"/><Relationship Id="rId7"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gif"/><Relationship Id="rId7"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9.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24.jpeg"/><Relationship Id="rId4" Type="http://schemas.openxmlformats.org/officeDocument/2006/relationships/image" Target="../media/image3.gif"/></Relationships>
</file>

<file path=ppt/slides/_rels/slide24.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hyperlink" Target="https://vk.com/mispps" TargetMode="External"/><Relationship Id="rId3" Type="http://schemas.openxmlformats.org/officeDocument/2006/relationships/image" Target="../media/image25.png"/><Relationship Id="rId7" Type="http://schemas.openxmlformats.org/officeDocument/2006/relationships/hyperlink" Target="https://www.facebook.com/mispps" TargetMode="External"/><Relationship Id="rId12" Type="http://schemas.openxmlformats.org/officeDocument/2006/relationships/image" Target="../media/image3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7.png"/><Relationship Id="rId11" Type="http://schemas.openxmlformats.org/officeDocument/2006/relationships/hyperlink" Target="https://plus.google.com/+Mispps/" TargetMode="External"/><Relationship Id="rId5" Type="http://schemas.openxmlformats.org/officeDocument/2006/relationships/image" Target="../media/image26.png"/><Relationship Id="rId10" Type="http://schemas.openxmlformats.org/officeDocument/2006/relationships/image" Target="../media/image2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7" name="Picture 1" descr="C:\Documents and Settings\Jose Luis\Escritorio\hot-selling-hd-print-oil-painting-on-canvas.jpg"/>
          <p:cNvPicPr>
            <a:picLocks noChangeAspect="1" noChangeArrowheads="1"/>
          </p:cNvPicPr>
          <p:nvPr/>
        </p:nvPicPr>
        <p:blipFill>
          <a:blip r:embed="rId3"/>
          <a:srcRect/>
          <a:stretch>
            <a:fillRect/>
          </a:stretch>
        </p:blipFill>
        <p:spPr bwMode="auto">
          <a:xfrm>
            <a:off x="1" y="0"/>
            <a:ext cx="9144000" cy="6858000"/>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prstClr val="black"/>
              <a:schemeClr val="accent3">
                <a:tint val="45000"/>
                <a:satMod val="400000"/>
              </a:schemeClr>
            </a:duotone>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94198" y="3394201"/>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5680198" y="3394201"/>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4"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4" y="6783312"/>
            <a:ext cx="9144000" cy="74688"/>
          </a:xfrm>
          <a:prstGeom prst="rect">
            <a:avLst/>
          </a:prstGeom>
          <a:noFill/>
          <a:ln w="9525">
            <a:noFill/>
            <a:miter lim="800000"/>
            <a:headEnd/>
            <a:tailEnd/>
          </a:ln>
        </p:spPr>
      </p:pic>
      <p:sp>
        <p:nvSpPr>
          <p:cNvPr id="155665" name="Rectangle 17"/>
          <p:cNvSpPr>
            <a:spLocks noChangeArrowheads="1"/>
          </p:cNvSpPr>
          <p:nvPr/>
        </p:nvSpPr>
        <p:spPr bwMode="auto">
          <a:xfrm>
            <a:off x="357161" y="585789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357161" y="5715019"/>
            <a:ext cx="699094" cy="766986"/>
          </a:xfrm>
          <a:prstGeom prst="rect">
            <a:avLst/>
          </a:prstGeom>
          <a:noFill/>
          <a:ln w="38100">
            <a:solidFill>
              <a:srgbClr val="1CDEF8"/>
            </a:solidFill>
            <a:miter lim="800000"/>
            <a:headEnd/>
            <a:tailEnd/>
          </a:ln>
        </p:spPr>
      </p:pic>
      <p:sp>
        <p:nvSpPr>
          <p:cNvPr id="19" name="18 Rectángulo"/>
          <p:cNvSpPr/>
          <p:nvPr/>
        </p:nvSpPr>
        <p:spPr>
          <a:xfrm>
            <a:off x="1980354" y="4572015"/>
            <a:ext cx="26922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788576" y="1285860"/>
            <a:ext cx="5615668"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EL SUEÑO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MARIA</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268081" y="5611366"/>
            <a:ext cx="2008837" cy="934064"/>
          </a:xfrm>
          <a:prstGeom prst="rect">
            <a:avLst/>
          </a:prstGeom>
          <a:noFill/>
        </p:spPr>
      </p:pic>
    </p:spTree>
  </p:cSld>
  <p:clrMapOvr>
    <a:masterClrMapping/>
  </p:clrMapOvr>
  <p:transition spd="slow" advTm="12000">
    <p:circle/>
    <p:sndAc>
      <p:stSnd loop="1">
        <p:snd r:embed="rId2" name="(ray coniff) - jingle bell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 presetClass="exit" presetSubtype="32" fill="hold" nodeType="withEffect">
                                  <p:stCondLst>
                                    <p:cond delay="0"/>
                                  </p:stCondLst>
                                  <p:childTnLst>
                                    <p:animEffect transition="out" filter="box(out)">
                                      <p:cBhvr>
                                        <p:cTn id="9" dur="3000"/>
                                        <p:tgtEl>
                                          <p:spTgt spid="25"/>
                                        </p:tgtEl>
                                      </p:cBhvr>
                                    </p:animEffect>
                                    <p:set>
                                      <p:cBhvr>
                                        <p:cTn id="10" dur="1" fill="hold">
                                          <p:stCondLst>
                                            <p:cond delay="2999"/>
                                          </p:stCondLst>
                                        </p:cTn>
                                        <p:tgtEl>
                                          <p:spTgt spid="25"/>
                                        </p:tgtEl>
                                        <p:attrNameLst>
                                          <p:attrName>style.visibility</p:attrName>
                                        </p:attrNameLst>
                                      </p:cBhvr>
                                      <p:to>
                                        <p:strVal val="hidden"/>
                                      </p:to>
                                    </p:set>
                                  </p:childTnLst>
                                </p:cTn>
                              </p:par>
                              <p:par>
                                <p:cTn id="11" presetID="42"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2000"/>
                                        <p:tgtEl>
                                          <p:spTgt spid="22"/>
                                        </p:tgtEl>
                                      </p:cBhvr>
                                    </p:animEffect>
                                    <p:anim calcmode="lin" valueType="num">
                                      <p:cBhvr>
                                        <p:cTn id="14" dur="2000" fill="hold"/>
                                        <p:tgtEl>
                                          <p:spTgt spid="22"/>
                                        </p:tgtEl>
                                        <p:attrNameLst>
                                          <p:attrName>ppt_x</p:attrName>
                                        </p:attrNameLst>
                                      </p:cBhvr>
                                      <p:tavLst>
                                        <p:tav tm="0">
                                          <p:val>
                                            <p:strVal val="#ppt_x"/>
                                          </p:val>
                                        </p:tav>
                                        <p:tav tm="100000">
                                          <p:val>
                                            <p:strVal val="#ppt_x"/>
                                          </p:val>
                                        </p:tav>
                                      </p:tavLst>
                                    </p:anim>
                                    <p:anim calcmode="lin" valueType="num">
                                      <p:cBhvr>
                                        <p:cTn id="15" dur="2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22" presetClass="emph" presetSubtype="0" repeatCount="indefinite" fill="hold" grpId="1" nodeType="afterEffect">
                                  <p:stCondLst>
                                    <p:cond delay="0"/>
                                  </p:stCondLst>
                                  <p:childTnLst>
                                    <p:animClr clrSpc="hsl" dir="cw">
                                      <p:cBhvr override="childStyle">
                                        <p:cTn id="18" dur="2000" fill="hold"/>
                                        <p:tgtEl>
                                          <p:spTgt spid="22"/>
                                        </p:tgtEl>
                                        <p:attrNameLst>
                                          <p:attrName>style.color</p:attrName>
                                        </p:attrNameLst>
                                      </p:cBhvr>
                                      <p:by>
                                        <p:hsl h="-7200000" s="0" l="0"/>
                                      </p:by>
                                    </p:animClr>
                                    <p:animClr clrSpc="hsl" dir="cw">
                                      <p:cBhvr>
                                        <p:cTn id="19" dur="2000" fill="hold"/>
                                        <p:tgtEl>
                                          <p:spTgt spid="22"/>
                                        </p:tgtEl>
                                        <p:attrNameLst>
                                          <p:attrName>fillcolor</p:attrName>
                                        </p:attrNameLst>
                                      </p:cBhvr>
                                      <p:by>
                                        <p:hsl h="-7200000" s="0" l="0"/>
                                      </p:by>
                                    </p:animClr>
                                    <p:animClr clrSpc="hsl" dir="cw">
                                      <p:cBhvr>
                                        <p:cTn id="20" dur="2000" fill="hold"/>
                                        <p:tgtEl>
                                          <p:spTgt spid="22"/>
                                        </p:tgtEl>
                                        <p:attrNameLst>
                                          <p:attrName>stroke.color</p:attrName>
                                        </p:attrNameLst>
                                      </p:cBhvr>
                                      <p:by>
                                        <p:hsl h="-7200000" s="0" l="0"/>
                                      </p:by>
                                    </p:animClr>
                                    <p:set>
                                      <p:cBhvr>
                                        <p:cTn id="21"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62" name="Picture 2" descr="Resultado de imagen de escenas de navidad en movimiento"/>
          <p:cNvPicPr>
            <a:picLocks noChangeAspect="1" noChangeArrowheads="1" noCrop="1"/>
          </p:cNvPicPr>
          <p:nvPr/>
        </p:nvPicPr>
        <p:blipFill>
          <a:blip r:embed="rId2"/>
          <a:srcRect/>
          <a:stretch>
            <a:fillRect/>
          </a:stretch>
        </p:blipFill>
        <p:spPr bwMode="auto">
          <a:xfrm>
            <a:off x="0" y="0"/>
            <a:ext cx="9144000" cy="7000900"/>
          </a:xfrm>
          <a:prstGeom prst="rect">
            <a:avLst/>
          </a:prstGeom>
          <a:noFill/>
        </p:spPr>
      </p:pic>
      <p:sp>
        <p:nvSpPr>
          <p:cNvPr id="5" name="4 Rombo"/>
          <p:cNvSpPr/>
          <p:nvPr/>
        </p:nvSpPr>
        <p:spPr>
          <a:xfrm>
            <a:off x="2786064" y="1493838"/>
            <a:ext cx="3714750" cy="3935412"/>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Triángulo isósceles"/>
          <p:cNvSpPr/>
          <p:nvPr/>
        </p:nvSpPr>
        <p:spPr>
          <a:xfrm rot="18679224">
            <a:off x="1850233" y="940595"/>
            <a:ext cx="2395537"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Triángulo isósceles"/>
          <p:cNvSpPr/>
          <p:nvPr/>
        </p:nvSpPr>
        <p:spPr>
          <a:xfrm rot="2863384">
            <a:off x="4999039" y="93821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Triángulo isósceles"/>
          <p:cNvSpPr/>
          <p:nvPr/>
        </p:nvSpPr>
        <p:spPr>
          <a:xfrm rot="13603833">
            <a:off x="1735932" y="4033046"/>
            <a:ext cx="2405063"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isósceles"/>
          <p:cNvSpPr/>
          <p:nvPr/>
        </p:nvSpPr>
        <p:spPr>
          <a:xfrm rot="7995235">
            <a:off x="4931569" y="4085432"/>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Triángulo isósceles"/>
          <p:cNvSpPr/>
          <p:nvPr/>
        </p:nvSpPr>
        <p:spPr>
          <a:xfrm rot="2648549">
            <a:off x="5518151" y="57626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isósceles"/>
          <p:cNvSpPr/>
          <p:nvPr/>
        </p:nvSpPr>
        <p:spPr>
          <a:xfrm rot="2863384">
            <a:off x="6007894" y="272256"/>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isósceles"/>
          <p:cNvSpPr/>
          <p:nvPr/>
        </p:nvSpPr>
        <p:spPr>
          <a:xfrm rot="18679224">
            <a:off x="1350169" y="583406"/>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3" name="12 Triángulo isósceles"/>
          <p:cNvSpPr/>
          <p:nvPr/>
        </p:nvSpPr>
        <p:spPr>
          <a:xfrm rot="18679224">
            <a:off x="778669" y="226220"/>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 name="13 Triángulo isósceles"/>
          <p:cNvSpPr/>
          <p:nvPr/>
        </p:nvSpPr>
        <p:spPr>
          <a:xfrm rot="13603833">
            <a:off x="1378746" y="4288633"/>
            <a:ext cx="2405061"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5" name="14 Triángulo isósceles"/>
          <p:cNvSpPr/>
          <p:nvPr/>
        </p:nvSpPr>
        <p:spPr>
          <a:xfrm rot="13603833">
            <a:off x="878683" y="4717258"/>
            <a:ext cx="2405061"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6" name="15 Triángulo isósceles"/>
          <p:cNvSpPr/>
          <p:nvPr/>
        </p:nvSpPr>
        <p:spPr>
          <a:xfrm rot="7995235">
            <a:off x="5359401" y="4437063"/>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7" name="16 Triángulo isósceles"/>
          <p:cNvSpPr/>
          <p:nvPr/>
        </p:nvSpPr>
        <p:spPr>
          <a:xfrm rot="7995235">
            <a:off x="5930902" y="4865689"/>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8" name="17 Rombo"/>
          <p:cNvSpPr/>
          <p:nvPr/>
        </p:nvSpPr>
        <p:spPr>
          <a:xfrm>
            <a:off x="3143251" y="2000251"/>
            <a:ext cx="3009900" cy="2932113"/>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9" name="18 Rombo"/>
          <p:cNvSpPr/>
          <p:nvPr/>
        </p:nvSpPr>
        <p:spPr>
          <a:xfrm>
            <a:off x="3357563" y="2286000"/>
            <a:ext cx="2571750" cy="2357438"/>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8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23" presetClass="entr" presetSubtype="16" fill="hold" nodeType="withEffect">
                                  <p:stCondLst>
                                    <p:cond delay="0"/>
                                  </p:stCondLst>
                                  <p:childTnLst>
                                    <p:set>
                                      <p:cBhvr>
                                        <p:cTn id="182" dur="1" fill="hold">
                                          <p:stCondLst>
                                            <p:cond delay="0"/>
                                          </p:stCondLst>
                                        </p:cTn>
                                        <p:tgtEl>
                                          <p:spTgt spid="143362"/>
                                        </p:tgtEl>
                                        <p:attrNameLst>
                                          <p:attrName>style.visibility</p:attrName>
                                        </p:attrNameLst>
                                      </p:cBhvr>
                                      <p:to>
                                        <p:strVal val="visible"/>
                                      </p:to>
                                    </p:set>
                                    <p:anim calcmode="lin" valueType="num">
                                      <p:cBhvr>
                                        <p:cTn id="183" dur="2000" fill="hold"/>
                                        <p:tgtEl>
                                          <p:spTgt spid="143362"/>
                                        </p:tgtEl>
                                        <p:attrNameLst>
                                          <p:attrName>ppt_w</p:attrName>
                                        </p:attrNameLst>
                                      </p:cBhvr>
                                      <p:tavLst>
                                        <p:tav tm="0">
                                          <p:val>
                                            <p:fltVal val="0"/>
                                          </p:val>
                                        </p:tav>
                                        <p:tav tm="100000">
                                          <p:val>
                                            <p:strVal val="#ppt_w"/>
                                          </p:val>
                                        </p:tav>
                                      </p:tavLst>
                                    </p:anim>
                                    <p:anim calcmode="lin" valueType="num">
                                      <p:cBhvr>
                                        <p:cTn id="184" dur="2000" fill="hold"/>
                                        <p:tgtEl>
                                          <p:spTgt spid="14336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626" name="Picture 2" descr="Resultado de imagen de postales de navidad gif animados"/>
          <p:cNvPicPr>
            <a:picLocks noChangeAspect="1" noChangeArrowheads="1" noCrop="1"/>
          </p:cNvPicPr>
          <p:nvPr/>
        </p:nvPicPr>
        <p:blipFill>
          <a:blip r:embed="rId2"/>
          <a:srcRect/>
          <a:stretch>
            <a:fillRect/>
          </a:stretch>
        </p:blipFill>
        <p:spPr bwMode="auto">
          <a:xfrm>
            <a:off x="0" y="0"/>
            <a:ext cx="9144000" cy="6858000"/>
          </a:xfrm>
          <a:prstGeom prst="rect">
            <a:avLst/>
          </a:prstGeom>
          <a:noFill/>
        </p:spPr>
      </p:pic>
      <p:sp>
        <p:nvSpPr>
          <p:cNvPr id="2" name="11 Medio marco"/>
          <p:cNvSpPr/>
          <p:nvPr/>
        </p:nvSpPr>
        <p:spPr>
          <a:xfrm>
            <a:off x="4551715" y="3429000"/>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3" name="11 Medio marco"/>
          <p:cNvSpPr/>
          <p:nvPr/>
        </p:nvSpPr>
        <p:spPr>
          <a:xfrm flipV="1">
            <a:off x="4563682" y="256187"/>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4" name="11 Medio marco"/>
          <p:cNvSpPr/>
          <p:nvPr/>
        </p:nvSpPr>
        <p:spPr>
          <a:xfrm rot="5400000">
            <a:off x="1374022" y="3431446"/>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5" name="11 Medio marco"/>
          <p:cNvSpPr/>
          <p:nvPr/>
        </p:nvSpPr>
        <p:spPr>
          <a:xfrm rot="5400000" flipH="1">
            <a:off x="1344610" y="253741"/>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6" name="11 Medio marco"/>
          <p:cNvSpPr/>
          <p:nvPr/>
        </p:nvSpPr>
        <p:spPr>
          <a:xfrm>
            <a:off x="5292080" y="413418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7" name="11 Medio marco"/>
          <p:cNvSpPr/>
          <p:nvPr/>
        </p:nvSpPr>
        <p:spPr>
          <a:xfrm rot="5400000">
            <a:off x="1185571" y="4132130"/>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8" name="11 Medio marco"/>
          <p:cNvSpPr/>
          <p:nvPr/>
        </p:nvSpPr>
        <p:spPr>
          <a:xfrm flipV="1">
            <a:off x="5292080" y="72121"/>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9" name="11 Medio marco"/>
          <p:cNvSpPr/>
          <p:nvPr/>
        </p:nvSpPr>
        <p:spPr>
          <a:xfrm rot="5400000" flipH="1">
            <a:off x="1163867" y="205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0" name="11 Medio marco"/>
          <p:cNvSpPr/>
          <p:nvPr/>
        </p:nvSpPr>
        <p:spPr>
          <a:xfrm>
            <a:off x="5940152" y="4760844"/>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1" name="11 Medio marco"/>
          <p:cNvSpPr/>
          <p:nvPr/>
        </p:nvSpPr>
        <p:spPr>
          <a:xfrm rot="5400000">
            <a:off x="950567" y="4762505"/>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2" name="11 Medio marco"/>
          <p:cNvSpPr/>
          <p:nvPr/>
        </p:nvSpPr>
        <p:spPr>
          <a:xfrm rot="16200000">
            <a:off x="5941814"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3" name="11 Medio marco"/>
          <p:cNvSpPr/>
          <p:nvPr/>
        </p:nvSpPr>
        <p:spPr>
          <a:xfrm rot="5400000" flipH="1">
            <a:off x="950568"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Tree>
  </p:cSld>
  <p:clrMapOvr>
    <a:masterClrMapping/>
  </p:clrMapOvr>
  <p:transition spd="slow" advTm="25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plus(out)">
                                      <p:cBhvr>
                                        <p:cTn id="11" dur="2000"/>
                                        <p:tgtEl>
                                          <p:spTgt spid="12"/>
                                        </p:tgtEl>
                                      </p:cBhvr>
                                    </p:animEffect>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out)">
                                      <p:cBhvr>
                                        <p:cTn id="18" dur="2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2000" fill="hold"/>
                                        <p:tgtEl>
                                          <p:spTgt spid="10"/>
                                        </p:tgtEl>
                                        <p:attrNameLst>
                                          <p:attrName>ppt_w</p:attrName>
                                        </p:attrNameLst>
                                      </p:cBhvr>
                                      <p:tavLst>
                                        <p:tav tm="0">
                                          <p:val>
                                            <p:fltVal val="0"/>
                                          </p:val>
                                        </p:tav>
                                        <p:tav tm="100000">
                                          <p:val>
                                            <p:strVal val="#ppt_w"/>
                                          </p:val>
                                        </p:tav>
                                      </p:tavLst>
                                    </p:anim>
                                    <p:anim calcmode="lin" valueType="num">
                                      <p:cBhvr>
                                        <p:cTn id="29" dur="2000" fill="hold"/>
                                        <p:tgtEl>
                                          <p:spTgt spid="10"/>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out)">
                                      <p:cBhvr>
                                        <p:cTn id="32" dur="2000"/>
                                        <p:tgtEl>
                                          <p:spTgt spid="10"/>
                                        </p:tgtEl>
                                      </p:cBhvr>
                                    </p:animEffect>
                                  </p:childTnLst>
                                </p:cTn>
                              </p:par>
                              <p:par>
                                <p:cTn id="33" presetID="23" presetClass="entr" presetSubtype="16"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out)">
                                      <p:cBhvr>
                                        <p:cTn id="39" dur="2000"/>
                                        <p:tgtEl>
                                          <p:spTgt spid="6"/>
                                        </p:tgtEl>
                                      </p:cBhvr>
                                    </p:animEffect>
                                  </p:childTnLst>
                                </p:cTn>
                              </p:par>
                              <p:par>
                                <p:cTn id="40" presetID="23" presetClass="entr" presetSubtype="16"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fltVal val="0"/>
                                          </p:val>
                                        </p:tav>
                                        <p:tav tm="100000">
                                          <p:val>
                                            <p:strVal val="#ppt_w"/>
                                          </p:val>
                                        </p:tav>
                                      </p:tavLst>
                                    </p:anim>
                                    <p:anim calcmode="lin" valueType="num">
                                      <p:cBhvr>
                                        <p:cTn id="43" dur="2000" fill="hold"/>
                                        <p:tgtEl>
                                          <p:spTgt spid="2"/>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plus(out)">
                                      <p:cBhvr>
                                        <p:cTn id="46" dur="2000"/>
                                        <p:tgtEl>
                                          <p:spTgt spid="2"/>
                                        </p:tgtEl>
                                      </p:cBhvr>
                                    </p:animEffect>
                                  </p:childTnLst>
                                </p:cTn>
                              </p:par>
                              <p:par>
                                <p:cTn id="47" presetID="23" presetClass="entr" presetSubtype="1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out)">
                                      <p:cBhvr>
                                        <p:cTn id="53" dur="2000"/>
                                        <p:tgtEl>
                                          <p:spTgt spid="7"/>
                                        </p:tgtEl>
                                      </p:cBhvr>
                                    </p:animEffect>
                                  </p:childTnLst>
                                </p:cTn>
                              </p:par>
                              <p:par>
                                <p:cTn id="54" presetID="23" presetClass="entr" presetSubtype="16"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2000" fill="hold"/>
                                        <p:tgtEl>
                                          <p:spTgt spid="7"/>
                                        </p:tgtEl>
                                        <p:attrNameLst>
                                          <p:attrName>ppt_w</p:attrName>
                                        </p:attrNameLst>
                                      </p:cBhvr>
                                      <p:tavLst>
                                        <p:tav tm="0">
                                          <p:val>
                                            <p:fltVal val="0"/>
                                          </p:val>
                                        </p:tav>
                                        <p:tav tm="100000">
                                          <p:val>
                                            <p:strVal val="#ppt_w"/>
                                          </p:val>
                                        </p:tav>
                                      </p:tavLst>
                                    </p:anim>
                                    <p:anim calcmode="lin" valueType="num">
                                      <p:cBhvr>
                                        <p:cTn id="57" dur="2000" fill="hold"/>
                                        <p:tgtEl>
                                          <p:spTgt spid="7"/>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out)">
                                      <p:cBhvr>
                                        <p:cTn id="60" dur="2000"/>
                                        <p:tgtEl>
                                          <p:spTgt spid="11"/>
                                        </p:tgtEl>
                                      </p:cBhvr>
                                    </p:animEffect>
                                  </p:childTnLst>
                                </p:cTn>
                              </p:par>
                              <p:par>
                                <p:cTn id="61" presetID="2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2000" fill="hold"/>
                                        <p:tgtEl>
                                          <p:spTgt spid="5"/>
                                        </p:tgtEl>
                                        <p:attrNameLst>
                                          <p:attrName>ppt_w</p:attrName>
                                        </p:attrNameLst>
                                      </p:cBhvr>
                                      <p:tavLst>
                                        <p:tav tm="0">
                                          <p:val>
                                            <p:fltVal val="0"/>
                                          </p:val>
                                        </p:tav>
                                        <p:tav tm="100000">
                                          <p:val>
                                            <p:strVal val="#ppt_w"/>
                                          </p:val>
                                        </p:tav>
                                      </p:tavLst>
                                    </p:anim>
                                    <p:anim calcmode="lin" valueType="num">
                                      <p:cBhvr>
                                        <p:cTn id="64" dur="2000" fill="hold"/>
                                        <p:tgtEl>
                                          <p:spTgt spid="5"/>
                                        </p:tgtEl>
                                        <p:attrNameLst>
                                          <p:attrName>ppt_h</p:attrName>
                                        </p:attrNameLst>
                                      </p:cBhvr>
                                      <p:tavLst>
                                        <p:tav tm="0">
                                          <p:val>
                                            <p:fltVal val="0"/>
                                          </p:val>
                                        </p:tav>
                                        <p:tav tm="100000">
                                          <p:val>
                                            <p:strVal val="#ppt_h"/>
                                          </p:val>
                                        </p:tav>
                                      </p:tavLst>
                                    </p:anim>
                                  </p:childTnLst>
                                </p:cTn>
                              </p:par>
                              <p:par>
                                <p:cTn id="65" presetID="13" presetClass="entr" presetSubtype="3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plus(out)">
                                      <p:cBhvr>
                                        <p:cTn id="67" dur="2000"/>
                                        <p:tgtEl>
                                          <p:spTgt spid="5"/>
                                        </p:tgtEl>
                                      </p:cBhvr>
                                    </p:animEffect>
                                  </p:childTnLst>
                                </p:cTn>
                              </p:par>
                              <p:par>
                                <p:cTn id="68" presetID="23" presetClass="entr" presetSubtype="16"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p:val>
                                            <p:fltVal val="0"/>
                                          </p:val>
                                        </p:tav>
                                        <p:tav tm="100000">
                                          <p:val>
                                            <p:strVal val="#ppt_w"/>
                                          </p:val>
                                        </p:tav>
                                      </p:tavLst>
                                    </p:anim>
                                    <p:anim calcmode="lin" valueType="num">
                                      <p:cBhvr>
                                        <p:cTn id="71" dur="2000" fill="hold"/>
                                        <p:tgtEl>
                                          <p:spTgt spid="9"/>
                                        </p:tgtEl>
                                        <p:attrNameLst>
                                          <p:attrName>ppt_h</p:attrName>
                                        </p:attrNameLst>
                                      </p:cBhvr>
                                      <p:tavLst>
                                        <p:tav tm="0">
                                          <p:val>
                                            <p:fltVal val="0"/>
                                          </p:val>
                                        </p:tav>
                                        <p:tav tm="100000">
                                          <p:val>
                                            <p:strVal val="#ppt_h"/>
                                          </p:val>
                                        </p:tav>
                                      </p:tavLst>
                                    </p:anim>
                                  </p:childTnLst>
                                </p:cTn>
                              </p:par>
                              <p:par>
                                <p:cTn id="72" presetID="13" presetClass="entr" presetSubtype="32"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plus(out)">
                                      <p:cBhvr>
                                        <p:cTn id="74" dur="2000"/>
                                        <p:tgtEl>
                                          <p:spTgt spid="9"/>
                                        </p:tgtEl>
                                      </p:cBhvr>
                                    </p:animEffect>
                                  </p:childTnLst>
                                </p:cTn>
                              </p:par>
                              <p:par>
                                <p:cTn id="75" presetID="23" presetClass="entr" presetSubtype="1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2000" fill="hold"/>
                                        <p:tgtEl>
                                          <p:spTgt spid="13"/>
                                        </p:tgtEl>
                                        <p:attrNameLst>
                                          <p:attrName>ppt_w</p:attrName>
                                        </p:attrNameLst>
                                      </p:cBhvr>
                                      <p:tavLst>
                                        <p:tav tm="0">
                                          <p:val>
                                            <p:fltVal val="0"/>
                                          </p:val>
                                        </p:tav>
                                        <p:tav tm="100000">
                                          <p:val>
                                            <p:strVal val="#ppt_w"/>
                                          </p:val>
                                        </p:tav>
                                      </p:tavLst>
                                    </p:anim>
                                    <p:anim calcmode="lin" valueType="num">
                                      <p:cBhvr>
                                        <p:cTn id="78" dur="2000" fill="hold"/>
                                        <p:tgtEl>
                                          <p:spTgt spid="13"/>
                                        </p:tgtEl>
                                        <p:attrNameLst>
                                          <p:attrName>ppt_h</p:attrName>
                                        </p:attrNameLst>
                                      </p:cBhvr>
                                      <p:tavLst>
                                        <p:tav tm="0">
                                          <p:val>
                                            <p:fltVal val="0"/>
                                          </p:val>
                                        </p:tav>
                                        <p:tav tm="100000">
                                          <p:val>
                                            <p:strVal val="#ppt_h"/>
                                          </p:val>
                                        </p:tav>
                                      </p:tavLst>
                                    </p:anim>
                                  </p:childTnLst>
                                </p:cTn>
                              </p:par>
                              <p:par>
                                <p:cTn id="79" presetID="13" presetClass="entr" presetSubtype="32"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plus(out)">
                                      <p:cBhvr>
                                        <p:cTn id="81" dur="2000"/>
                                        <p:tgtEl>
                                          <p:spTgt spid="13"/>
                                        </p:tgtEl>
                                      </p:cBhvr>
                                    </p:animEffect>
                                  </p:childTnLst>
                                </p:cTn>
                              </p:par>
                              <p:par>
                                <p:cTn id="82" presetID="23" presetClass="entr" presetSubtype="16"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2000" fill="hold"/>
                                        <p:tgtEl>
                                          <p:spTgt spid="4"/>
                                        </p:tgtEl>
                                        <p:attrNameLst>
                                          <p:attrName>ppt_w</p:attrName>
                                        </p:attrNameLst>
                                      </p:cBhvr>
                                      <p:tavLst>
                                        <p:tav tm="0">
                                          <p:val>
                                            <p:fltVal val="0"/>
                                          </p:val>
                                        </p:tav>
                                        <p:tav tm="100000">
                                          <p:val>
                                            <p:strVal val="#ppt_w"/>
                                          </p:val>
                                        </p:tav>
                                      </p:tavLst>
                                    </p:anim>
                                    <p:anim calcmode="lin" valueType="num">
                                      <p:cBhvr>
                                        <p:cTn id="85" dur="2000" fill="hold"/>
                                        <p:tgtEl>
                                          <p:spTgt spid="4"/>
                                        </p:tgtEl>
                                        <p:attrNameLst>
                                          <p:attrName>ppt_h</p:attrName>
                                        </p:attrNameLst>
                                      </p:cBhvr>
                                      <p:tavLst>
                                        <p:tav tm="0">
                                          <p:val>
                                            <p:fltVal val="0"/>
                                          </p:val>
                                        </p:tav>
                                        <p:tav tm="100000">
                                          <p:val>
                                            <p:strVal val="#ppt_h"/>
                                          </p:val>
                                        </p:tav>
                                      </p:tavLst>
                                    </p:anim>
                                  </p:childTnLst>
                                </p:cTn>
                              </p:par>
                              <p:par>
                                <p:cTn id="86" presetID="13" presetClass="entr" presetSubtype="3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plus(out)">
                                      <p:cBhvr>
                                        <p:cTn id="88" dur="2000"/>
                                        <p:tgtEl>
                                          <p:spTgt spid="4"/>
                                        </p:tgtEl>
                                      </p:cBhvr>
                                    </p:animEffect>
                                  </p:childTnLst>
                                </p:cTn>
                              </p:par>
                            </p:childTnLst>
                          </p:cTn>
                        </p:par>
                        <p:par>
                          <p:cTn id="89" fill="hold" nodeType="afterGroup">
                            <p:stCondLst>
                              <p:cond delay="2000"/>
                            </p:stCondLst>
                            <p:childTnLst>
                              <p:par>
                                <p:cTn id="90" presetID="2" presetClass="exit" presetSubtype="9" fill="hold" nodeType="afterEffect">
                                  <p:stCondLst>
                                    <p:cond delay="0"/>
                                  </p:stCondLst>
                                  <p:childTnLst>
                                    <p:anim calcmode="lin" valueType="num">
                                      <p:cBhvr additive="base">
                                        <p:cTn id="91" dur="4000"/>
                                        <p:tgtEl>
                                          <p:spTgt spid="10"/>
                                        </p:tgtEl>
                                        <p:attrNameLst>
                                          <p:attrName>ppt_x</p:attrName>
                                        </p:attrNameLst>
                                      </p:cBhvr>
                                      <p:tavLst>
                                        <p:tav tm="0">
                                          <p:val>
                                            <p:strVal val="ppt_x"/>
                                          </p:val>
                                        </p:tav>
                                        <p:tav tm="100000">
                                          <p:val>
                                            <p:strVal val="0-ppt_w/2"/>
                                          </p:val>
                                        </p:tav>
                                      </p:tavLst>
                                    </p:anim>
                                    <p:anim calcmode="lin" valueType="num">
                                      <p:cBhvr additive="base">
                                        <p:cTn id="92" dur="4000"/>
                                        <p:tgtEl>
                                          <p:spTgt spid="10"/>
                                        </p:tgtEl>
                                        <p:attrNameLst>
                                          <p:attrName>ppt_y</p:attrName>
                                        </p:attrNameLst>
                                      </p:cBhvr>
                                      <p:tavLst>
                                        <p:tav tm="0">
                                          <p:val>
                                            <p:strVal val="ppt_y"/>
                                          </p:val>
                                        </p:tav>
                                        <p:tav tm="100000">
                                          <p:val>
                                            <p:strVal val="0-ppt_h/2"/>
                                          </p:val>
                                        </p:tav>
                                      </p:tavLst>
                                    </p:anim>
                                    <p:set>
                                      <p:cBhvr>
                                        <p:cTn id="93" dur="1" fill="hold">
                                          <p:stCondLst>
                                            <p:cond delay="3999"/>
                                          </p:stCondLst>
                                        </p:cTn>
                                        <p:tgtEl>
                                          <p:spTgt spid="10"/>
                                        </p:tgtEl>
                                        <p:attrNameLst>
                                          <p:attrName>style.visibility</p:attrName>
                                        </p:attrNameLst>
                                      </p:cBhvr>
                                      <p:to>
                                        <p:strVal val="hidden"/>
                                      </p:to>
                                    </p:set>
                                  </p:childTnLst>
                                </p:cTn>
                              </p:par>
                              <p:par>
                                <p:cTn id="94" presetID="2" presetClass="exit" presetSubtype="9" fill="hold" nodeType="withEffect">
                                  <p:stCondLst>
                                    <p:cond delay="0"/>
                                  </p:stCondLst>
                                  <p:childTnLst>
                                    <p:anim calcmode="lin" valueType="num">
                                      <p:cBhvr additive="base">
                                        <p:cTn id="95" dur="4000"/>
                                        <p:tgtEl>
                                          <p:spTgt spid="6"/>
                                        </p:tgtEl>
                                        <p:attrNameLst>
                                          <p:attrName>ppt_x</p:attrName>
                                        </p:attrNameLst>
                                      </p:cBhvr>
                                      <p:tavLst>
                                        <p:tav tm="0">
                                          <p:val>
                                            <p:strVal val="ppt_x"/>
                                          </p:val>
                                        </p:tav>
                                        <p:tav tm="100000">
                                          <p:val>
                                            <p:strVal val="0-ppt_w/2"/>
                                          </p:val>
                                        </p:tav>
                                      </p:tavLst>
                                    </p:anim>
                                    <p:anim calcmode="lin" valueType="num">
                                      <p:cBhvr additive="base">
                                        <p:cTn id="96" dur="4000"/>
                                        <p:tgtEl>
                                          <p:spTgt spid="6"/>
                                        </p:tgtEl>
                                        <p:attrNameLst>
                                          <p:attrName>ppt_y</p:attrName>
                                        </p:attrNameLst>
                                      </p:cBhvr>
                                      <p:tavLst>
                                        <p:tav tm="0">
                                          <p:val>
                                            <p:strVal val="ppt_y"/>
                                          </p:val>
                                        </p:tav>
                                        <p:tav tm="100000">
                                          <p:val>
                                            <p:strVal val="0-ppt_h/2"/>
                                          </p:val>
                                        </p:tav>
                                      </p:tavLst>
                                    </p:anim>
                                    <p:set>
                                      <p:cBhvr>
                                        <p:cTn id="97" dur="1" fill="hold">
                                          <p:stCondLst>
                                            <p:cond delay="3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4000"/>
                                        <p:tgtEl>
                                          <p:spTgt spid="8"/>
                                        </p:tgtEl>
                                        <p:attrNameLst>
                                          <p:attrName>ppt_x</p:attrName>
                                        </p:attrNameLst>
                                      </p:cBhvr>
                                      <p:tavLst>
                                        <p:tav tm="0">
                                          <p:val>
                                            <p:strVal val="ppt_x"/>
                                          </p:val>
                                        </p:tav>
                                        <p:tav tm="100000">
                                          <p:val>
                                            <p:strVal val="0-ppt_w/2"/>
                                          </p:val>
                                        </p:tav>
                                      </p:tavLst>
                                    </p:anim>
                                    <p:anim calcmode="lin" valueType="num">
                                      <p:cBhvr additive="base">
                                        <p:cTn id="100" dur="4000"/>
                                        <p:tgtEl>
                                          <p:spTgt spid="8"/>
                                        </p:tgtEl>
                                        <p:attrNameLst>
                                          <p:attrName>ppt_y</p:attrName>
                                        </p:attrNameLst>
                                      </p:cBhvr>
                                      <p:tavLst>
                                        <p:tav tm="0">
                                          <p:val>
                                            <p:strVal val="ppt_y"/>
                                          </p:val>
                                        </p:tav>
                                        <p:tav tm="100000">
                                          <p:val>
                                            <p:strVal val="1+ppt_h/2"/>
                                          </p:val>
                                        </p:tav>
                                      </p:tavLst>
                                    </p:anim>
                                    <p:set>
                                      <p:cBhvr>
                                        <p:cTn id="101" dur="1" fill="hold">
                                          <p:stCondLst>
                                            <p:cond delay="3999"/>
                                          </p:stCondLst>
                                        </p:cTn>
                                        <p:tgtEl>
                                          <p:spTgt spid="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4000"/>
                                        <p:tgtEl>
                                          <p:spTgt spid="7"/>
                                        </p:tgtEl>
                                        <p:attrNameLst>
                                          <p:attrName>ppt_x</p:attrName>
                                        </p:attrNameLst>
                                      </p:cBhvr>
                                      <p:tavLst>
                                        <p:tav tm="0">
                                          <p:val>
                                            <p:strVal val="ppt_x"/>
                                          </p:val>
                                        </p:tav>
                                        <p:tav tm="100000">
                                          <p:val>
                                            <p:strVal val="1+ppt_w/2"/>
                                          </p:val>
                                        </p:tav>
                                      </p:tavLst>
                                    </p:anim>
                                    <p:anim calcmode="lin" valueType="num">
                                      <p:cBhvr additive="base">
                                        <p:cTn id="104" dur="4000"/>
                                        <p:tgtEl>
                                          <p:spTgt spid="7"/>
                                        </p:tgtEl>
                                        <p:attrNameLst>
                                          <p:attrName>ppt_y</p:attrName>
                                        </p:attrNameLst>
                                      </p:cBhvr>
                                      <p:tavLst>
                                        <p:tav tm="0">
                                          <p:val>
                                            <p:strVal val="ppt_y"/>
                                          </p:val>
                                        </p:tav>
                                        <p:tav tm="100000">
                                          <p:val>
                                            <p:strVal val="0-ppt_h/2"/>
                                          </p:val>
                                        </p:tav>
                                      </p:tavLst>
                                    </p:anim>
                                    <p:set>
                                      <p:cBhvr>
                                        <p:cTn id="105" dur="1" fill="hold">
                                          <p:stCondLst>
                                            <p:cond delay="3999"/>
                                          </p:stCondLst>
                                        </p:cTn>
                                        <p:tgtEl>
                                          <p:spTgt spid="7"/>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4000"/>
                                        <p:tgtEl>
                                          <p:spTgt spid="2"/>
                                        </p:tgtEl>
                                        <p:attrNameLst>
                                          <p:attrName>ppt_x</p:attrName>
                                        </p:attrNameLst>
                                      </p:cBhvr>
                                      <p:tavLst>
                                        <p:tav tm="0">
                                          <p:val>
                                            <p:strVal val="ppt_x"/>
                                          </p:val>
                                        </p:tav>
                                        <p:tav tm="100000">
                                          <p:val>
                                            <p:strVal val="0-ppt_w/2"/>
                                          </p:val>
                                        </p:tav>
                                      </p:tavLst>
                                    </p:anim>
                                    <p:anim calcmode="lin" valueType="num">
                                      <p:cBhvr additive="base">
                                        <p:cTn id="108" dur="4000"/>
                                        <p:tgtEl>
                                          <p:spTgt spid="2"/>
                                        </p:tgtEl>
                                        <p:attrNameLst>
                                          <p:attrName>ppt_y</p:attrName>
                                        </p:attrNameLst>
                                      </p:cBhvr>
                                      <p:tavLst>
                                        <p:tav tm="0">
                                          <p:val>
                                            <p:strVal val="ppt_y"/>
                                          </p:val>
                                        </p:tav>
                                        <p:tav tm="100000">
                                          <p:val>
                                            <p:strVal val="0-ppt_h/2"/>
                                          </p:val>
                                        </p:tav>
                                      </p:tavLst>
                                    </p:anim>
                                    <p:set>
                                      <p:cBhvr>
                                        <p:cTn id="109" dur="1" fill="hold">
                                          <p:stCondLst>
                                            <p:cond delay="3999"/>
                                          </p:stCondLst>
                                        </p:cTn>
                                        <p:tgtEl>
                                          <p:spTgt spid="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4000"/>
                                        <p:tgtEl>
                                          <p:spTgt spid="12"/>
                                        </p:tgtEl>
                                        <p:attrNameLst>
                                          <p:attrName>ppt_x</p:attrName>
                                        </p:attrNameLst>
                                      </p:cBhvr>
                                      <p:tavLst>
                                        <p:tav tm="0">
                                          <p:val>
                                            <p:strVal val="ppt_x"/>
                                          </p:val>
                                        </p:tav>
                                        <p:tav tm="100000">
                                          <p:val>
                                            <p:strVal val="0-ppt_w/2"/>
                                          </p:val>
                                        </p:tav>
                                      </p:tavLst>
                                    </p:anim>
                                    <p:anim calcmode="lin" valueType="num">
                                      <p:cBhvr additive="base">
                                        <p:cTn id="112" dur="4000"/>
                                        <p:tgtEl>
                                          <p:spTgt spid="12"/>
                                        </p:tgtEl>
                                        <p:attrNameLst>
                                          <p:attrName>ppt_y</p:attrName>
                                        </p:attrNameLst>
                                      </p:cBhvr>
                                      <p:tavLst>
                                        <p:tav tm="0">
                                          <p:val>
                                            <p:strVal val="ppt_y"/>
                                          </p:val>
                                        </p:tav>
                                        <p:tav tm="100000">
                                          <p:val>
                                            <p:strVal val="1+ppt_h/2"/>
                                          </p:val>
                                        </p:tav>
                                      </p:tavLst>
                                    </p:anim>
                                    <p:set>
                                      <p:cBhvr>
                                        <p:cTn id="113" dur="1" fill="hold">
                                          <p:stCondLst>
                                            <p:cond delay="3999"/>
                                          </p:stCondLst>
                                        </p:cTn>
                                        <p:tgtEl>
                                          <p:spTgt spid="12"/>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4000"/>
                                        <p:tgtEl>
                                          <p:spTgt spid="11"/>
                                        </p:tgtEl>
                                        <p:attrNameLst>
                                          <p:attrName>ppt_x</p:attrName>
                                        </p:attrNameLst>
                                      </p:cBhvr>
                                      <p:tavLst>
                                        <p:tav tm="0">
                                          <p:val>
                                            <p:strVal val="ppt_x"/>
                                          </p:val>
                                        </p:tav>
                                        <p:tav tm="100000">
                                          <p:val>
                                            <p:strVal val="1+ppt_w/2"/>
                                          </p:val>
                                        </p:tav>
                                      </p:tavLst>
                                    </p:anim>
                                    <p:anim calcmode="lin" valueType="num">
                                      <p:cBhvr additive="base">
                                        <p:cTn id="116" dur="4000"/>
                                        <p:tgtEl>
                                          <p:spTgt spid="11"/>
                                        </p:tgtEl>
                                        <p:attrNameLst>
                                          <p:attrName>ppt_y</p:attrName>
                                        </p:attrNameLst>
                                      </p:cBhvr>
                                      <p:tavLst>
                                        <p:tav tm="0">
                                          <p:val>
                                            <p:strVal val="ppt_y"/>
                                          </p:val>
                                        </p:tav>
                                        <p:tav tm="100000">
                                          <p:val>
                                            <p:strVal val="0-ppt_h/2"/>
                                          </p:val>
                                        </p:tav>
                                      </p:tavLst>
                                    </p:anim>
                                    <p:set>
                                      <p:cBhvr>
                                        <p:cTn id="117" dur="1" fill="hold">
                                          <p:stCondLst>
                                            <p:cond delay="3999"/>
                                          </p:stCondLst>
                                        </p:cTn>
                                        <p:tgtEl>
                                          <p:spTgt spid="11"/>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4000"/>
                                        <p:tgtEl>
                                          <p:spTgt spid="9"/>
                                        </p:tgtEl>
                                        <p:attrNameLst>
                                          <p:attrName>ppt_x</p:attrName>
                                        </p:attrNameLst>
                                      </p:cBhvr>
                                      <p:tavLst>
                                        <p:tav tm="0">
                                          <p:val>
                                            <p:strVal val="ppt_x"/>
                                          </p:val>
                                        </p:tav>
                                        <p:tav tm="100000">
                                          <p:val>
                                            <p:strVal val="1+ppt_w/2"/>
                                          </p:val>
                                        </p:tav>
                                      </p:tavLst>
                                    </p:anim>
                                    <p:anim calcmode="lin" valueType="num">
                                      <p:cBhvr additive="base">
                                        <p:cTn id="120" dur="4000"/>
                                        <p:tgtEl>
                                          <p:spTgt spid="9"/>
                                        </p:tgtEl>
                                        <p:attrNameLst>
                                          <p:attrName>ppt_y</p:attrName>
                                        </p:attrNameLst>
                                      </p:cBhvr>
                                      <p:tavLst>
                                        <p:tav tm="0">
                                          <p:val>
                                            <p:strVal val="ppt_y"/>
                                          </p:val>
                                        </p:tav>
                                        <p:tav tm="100000">
                                          <p:val>
                                            <p:strVal val="1+ppt_h/2"/>
                                          </p:val>
                                        </p:tav>
                                      </p:tavLst>
                                    </p:anim>
                                    <p:set>
                                      <p:cBhvr>
                                        <p:cTn id="121" dur="1" fill="hold">
                                          <p:stCondLst>
                                            <p:cond delay="3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4000"/>
                                        <p:tgtEl>
                                          <p:spTgt spid="3"/>
                                        </p:tgtEl>
                                        <p:attrNameLst>
                                          <p:attrName>ppt_x</p:attrName>
                                        </p:attrNameLst>
                                      </p:cBhvr>
                                      <p:tavLst>
                                        <p:tav tm="0">
                                          <p:val>
                                            <p:strVal val="ppt_x"/>
                                          </p:val>
                                        </p:tav>
                                        <p:tav tm="100000">
                                          <p:val>
                                            <p:strVal val="0-ppt_w/2"/>
                                          </p:val>
                                        </p:tav>
                                      </p:tavLst>
                                    </p:anim>
                                    <p:anim calcmode="lin" valueType="num">
                                      <p:cBhvr additive="base">
                                        <p:cTn id="124" dur="4000"/>
                                        <p:tgtEl>
                                          <p:spTgt spid="3"/>
                                        </p:tgtEl>
                                        <p:attrNameLst>
                                          <p:attrName>ppt_y</p:attrName>
                                        </p:attrNameLst>
                                      </p:cBhvr>
                                      <p:tavLst>
                                        <p:tav tm="0">
                                          <p:val>
                                            <p:strVal val="ppt_y"/>
                                          </p:val>
                                        </p:tav>
                                        <p:tav tm="100000">
                                          <p:val>
                                            <p:strVal val="1+ppt_h/2"/>
                                          </p:val>
                                        </p:tav>
                                      </p:tavLst>
                                    </p:anim>
                                    <p:set>
                                      <p:cBhvr>
                                        <p:cTn id="125" dur="1" fill="hold">
                                          <p:stCondLst>
                                            <p:cond delay="3999"/>
                                          </p:stCondLst>
                                        </p:cTn>
                                        <p:tgtEl>
                                          <p:spTgt spid="3"/>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4000"/>
                                        <p:tgtEl>
                                          <p:spTgt spid="13"/>
                                        </p:tgtEl>
                                        <p:attrNameLst>
                                          <p:attrName>ppt_x</p:attrName>
                                        </p:attrNameLst>
                                      </p:cBhvr>
                                      <p:tavLst>
                                        <p:tav tm="0">
                                          <p:val>
                                            <p:strVal val="ppt_x"/>
                                          </p:val>
                                        </p:tav>
                                        <p:tav tm="100000">
                                          <p:val>
                                            <p:strVal val="1+ppt_w/2"/>
                                          </p:val>
                                        </p:tav>
                                      </p:tavLst>
                                    </p:anim>
                                    <p:anim calcmode="lin" valueType="num">
                                      <p:cBhvr additive="base">
                                        <p:cTn id="128" dur="4000"/>
                                        <p:tgtEl>
                                          <p:spTgt spid="13"/>
                                        </p:tgtEl>
                                        <p:attrNameLst>
                                          <p:attrName>ppt_y</p:attrName>
                                        </p:attrNameLst>
                                      </p:cBhvr>
                                      <p:tavLst>
                                        <p:tav tm="0">
                                          <p:val>
                                            <p:strVal val="ppt_y"/>
                                          </p:val>
                                        </p:tav>
                                        <p:tav tm="100000">
                                          <p:val>
                                            <p:strVal val="1+ppt_h/2"/>
                                          </p:val>
                                        </p:tav>
                                      </p:tavLst>
                                    </p:anim>
                                    <p:set>
                                      <p:cBhvr>
                                        <p:cTn id="129" dur="1" fill="hold">
                                          <p:stCondLst>
                                            <p:cond delay="3999"/>
                                          </p:stCondLst>
                                        </p:cTn>
                                        <p:tgtEl>
                                          <p:spTgt spid="13"/>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4000"/>
                                        <p:tgtEl>
                                          <p:spTgt spid="5"/>
                                        </p:tgtEl>
                                        <p:attrNameLst>
                                          <p:attrName>ppt_x</p:attrName>
                                        </p:attrNameLst>
                                      </p:cBhvr>
                                      <p:tavLst>
                                        <p:tav tm="0">
                                          <p:val>
                                            <p:strVal val="ppt_x"/>
                                          </p:val>
                                        </p:tav>
                                        <p:tav tm="100000">
                                          <p:val>
                                            <p:strVal val="1+ppt_w/2"/>
                                          </p:val>
                                        </p:tav>
                                      </p:tavLst>
                                    </p:anim>
                                    <p:anim calcmode="lin" valueType="num">
                                      <p:cBhvr additive="base">
                                        <p:cTn id="132" dur="4000"/>
                                        <p:tgtEl>
                                          <p:spTgt spid="5"/>
                                        </p:tgtEl>
                                        <p:attrNameLst>
                                          <p:attrName>ppt_y</p:attrName>
                                        </p:attrNameLst>
                                      </p:cBhvr>
                                      <p:tavLst>
                                        <p:tav tm="0">
                                          <p:val>
                                            <p:strVal val="ppt_y"/>
                                          </p:val>
                                        </p:tav>
                                        <p:tav tm="100000">
                                          <p:val>
                                            <p:strVal val="1+ppt_h/2"/>
                                          </p:val>
                                        </p:tav>
                                      </p:tavLst>
                                    </p:anim>
                                    <p:set>
                                      <p:cBhvr>
                                        <p:cTn id="133" dur="1" fill="hold">
                                          <p:stCondLst>
                                            <p:cond delay="3999"/>
                                          </p:stCondLst>
                                        </p:cTn>
                                        <p:tgtEl>
                                          <p:spTgt spid="5"/>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4000"/>
                                        <p:tgtEl>
                                          <p:spTgt spid="4"/>
                                        </p:tgtEl>
                                        <p:attrNameLst>
                                          <p:attrName>ppt_x</p:attrName>
                                        </p:attrNameLst>
                                      </p:cBhvr>
                                      <p:tavLst>
                                        <p:tav tm="0">
                                          <p:val>
                                            <p:strVal val="ppt_x"/>
                                          </p:val>
                                        </p:tav>
                                        <p:tav tm="100000">
                                          <p:val>
                                            <p:strVal val="1+ppt_w/2"/>
                                          </p:val>
                                        </p:tav>
                                      </p:tavLst>
                                    </p:anim>
                                    <p:anim calcmode="lin" valueType="num">
                                      <p:cBhvr additive="base">
                                        <p:cTn id="136" dur="4000"/>
                                        <p:tgtEl>
                                          <p:spTgt spid="4"/>
                                        </p:tgtEl>
                                        <p:attrNameLst>
                                          <p:attrName>ppt_y</p:attrName>
                                        </p:attrNameLst>
                                      </p:cBhvr>
                                      <p:tavLst>
                                        <p:tav tm="0">
                                          <p:val>
                                            <p:strVal val="ppt_y"/>
                                          </p:val>
                                        </p:tav>
                                        <p:tav tm="100000">
                                          <p:val>
                                            <p:strVal val="0-ppt_h/2"/>
                                          </p:val>
                                        </p:tav>
                                      </p:tavLst>
                                    </p:anim>
                                    <p:set>
                                      <p:cBhvr>
                                        <p:cTn id="137" dur="1" fill="hold">
                                          <p:stCondLst>
                                            <p:cond delay="3999"/>
                                          </p:stCondLst>
                                        </p:cTn>
                                        <p:tgtEl>
                                          <p:spTgt spid="4"/>
                                        </p:tgtEl>
                                        <p:attrNameLst>
                                          <p:attrName>style.visibility</p:attrName>
                                        </p:attrNameLst>
                                      </p:cBhvr>
                                      <p:to>
                                        <p:strVal val="hidden"/>
                                      </p:to>
                                    </p:set>
                                  </p:childTnLst>
                                </p:cTn>
                              </p:par>
                              <p:par>
                                <p:cTn id="138" presetID="23" presetClass="entr" presetSubtype="16" fill="hold" nodeType="withEffect">
                                  <p:stCondLst>
                                    <p:cond delay="0"/>
                                  </p:stCondLst>
                                  <p:childTnLst>
                                    <p:set>
                                      <p:cBhvr>
                                        <p:cTn id="139" dur="1" fill="hold">
                                          <p:stCondLst>
                                            <p:cond delay="0"/>
                                          </p:stCondLst>
                                        </p:cTn>
                                        <p:tgtEl>
                                          <p:spTgt spid="154626"/>
                                        </p:tgtEl>
                                        <p:attrNameLst>
                                          <p:attrName>style.visibility</p:attrName>
                                        </p:attrNameLst>
                                      </p:cBhvr>
                                      <p:to>
                                        <p:strVal val="visible"/>
                                      </p:to>
                                    </p:set>
                                    <p:anim calcmode="lin" valueType="num">
                                      <p:cBhvr>
                                        <p:cTn id="140" dur="3000" fill="hold"/>
                                        <p:tgtEl>
                                          <p:spTgt spid="154626"/>
                                        </p:tgtEl>
                                        <p:attrNameLst>
                                          <p:attrName>ppt_w</p:attrName>
                                        </p:attrNameLst>
                                      </p:cBhvr>
                                      <p:tavLst>
                                        <p:tav tm="0">
                                          <p:val>
                                            <p:fltVal val="0"/>
                                          </p:val>
                                        </p:tav>
                                        <p:tav tm="100000">
                                          <p:val>
                                            <p:strVal val="#ppt_w"/>
                                          </p:val>
                                        </p:tav>
                                      </p:tavLst>
                                    </p:anim>
                                    <p:anim calcmode="lin" valueType="num">
                                      <p:cBhvr>
                                        <p:cTn id="141" dur="3000" fill="hold"/>
                                        <p:tgtEl>
                                          <p:spTgt spid="1546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Elipse"/>
          <p:cNvSpPr/>
          <p:nvPr/>
        </p:nvSpPr>
        <p:spPr>
          <a:xfrm>
            <a:off x="928662" y="214290"/>
            <a:ext cx="7500990" cy="6429420"/>
          </a:xfrm>
          <a:prstGeom prst="ellipse">
            <a:avLst/>
          </a:prstGeom>
          <a:solidFill>
            <a:srgbClr val="00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23" name="Rectangle 3"/>
          <p:cNvSpPr>
            <a:spLocks noGrp="1" noChangeArrowheads="1"/>
          </p:cNvSpPr>
          <p:nvPr>
            <p:ph type="subTitle" idx="1"/>
          </p:nvPr>
        </p:nvSpPr>
        <p:spPr>
          <a:xfrm>
            <a:off x="1372321" y="3885528"/>
            <a:ext cx="6400800" cy="1752664"/>
          </a:xfrm>
        </p:spPr>
        <p:txBody>
          <a:bodyPr/>
          <a:lstStyle/>
          <a:p>
            <a:pPr eaLnBrk="1">
              <a:spcAft>
                <a:spcPct val="0"/>
              </a:spcAft>
            </a:pPr>
            <a:endParaRPr lang="es-ES" altLang="es-ES" sz="2900" dirty="0" smtClean="0"/>
          </a:p>
        </p:txBody>
      </p:sp>
      <p:sp>
        <p:nvSpPr>
          <p:cNvPr id="5124" name="Rectangle 4" descr="271"/>
          <p:cNvSpPr>
            <a:spLocks noChangeArrowheads="1"/>
          </p:cNvSpPr>
          <p:nvPr/>
        </p:nvSpPr>
        <p:spPr bwMode="auto">
          <a:xfrm>
            <a:off x="0" y="0"/>
            <a:ext cx="9144000" cy="6858000"/>
          </a:xfrm>
          <a:prstGeom prst="rect">
            <a:avLst/>
          </a:prstGeom>
          <a:blipFill dpi="0" rotWithShape="1">
            <a:blip r:embed="rId2"/>
            <a:srcRect/>
            <a:tile tx="0" ty="0" sx="100000" sy="100000" flip="none" algn="tl"/>
          </a:blipFill>
          <a:ln w="9525">
            <a:solidFill>
              <a:schemeClr val="accent1"/>
            </a:solidFill>
            <a:miter lim="800000"/>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5133" name="Oval 13"/>
          <p:cNvSpPr>
            <a:spLocks noChangeArrowheads="1"/>
          </p:cNvSpPr>
          <p:nvPr/>
        </p:nvSpPr>
        <p:spPr bwMode="auto">
          <a:xfrm>
            <a:off x="3526561" y="2449698"/>
            <a:ext cx="2547360" cy="2416574"/>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0" name="9 Rectángulo"/>
          <p:cNvSpPr/>
          <p:nvPr/>
        </p:nvSpPr>
        <p:spPr>
          <a:xfrm>
            <a:off x="1928794" y="1142984"/>
            <a:ext cx="5143504" cy="4832092"/>
          </a:xfrm>
          <a:prstGeom prst="rect">
            <a:avLst/>
          </a:prstGeom>
        </p:spPr>
        <p:txBody>
          <a:bodyPr wrap="square">
            <a:spAutoFit/>
          </a:bodyPr>
          <a:lstStyle/>
          <a:p>
            <a:pPr algn="ctr"/>
            <a:r>
              <a:rPr lang="es-ES" sz="2800" b="1" dirty="0" smtClean="0">
                <a:latin typeface="Comic Sans MS" pitchFamily="66" charset="0"/>
              </a:rPr>
              <a:t>Tuve un </a:t>
            </a:r>
            <a:r>
              <a:rPr lang="es-ES" sz="2800" b="1" dirty="0" smtClean="0">
                <a:latin typeface="Comic Sans MS" pitchFamily="66" charset="0"/>
              </a:rPr>
              <a:t>sueño José. No lo pude comprender, realmente no, pero creo que se trataba del nacimiento de Nuestro Hijo. Creo que sí, era acerca de eso.</a:t>
            </a:r>
            <a:br>
              <a:rPr lang="es-ES" sz="2800" b="1" dirty="0" smtClean="0">
                <a:latin typeface="Comic Sans MS" pitchFamily="66" charset="0"/>
              </a:rPr>
            </a:br>
            <a:r>
              <a:rPr lang="es-ES" sz="2800" b="1" dirty="0" smtClean="0">
                <a:latin typeface="Comic Sans MS" pitchFamily="66" charset="0"/>
              </a:rPr>
              <a:t/>
            </a:r>
            <a:br>
              <a:rPr lang="es-ES" sz="2800" b="1" dirty="0" smtClean="0">
                <a:latin typeface="Comic Sans MS" pitchFamily="66" charset="0"/>
              </a:rPr>
            </a:br>
            <a:r>
              <a:rPr lang="es-ES" sz="2800" b="1" dirty="0" smtClean="0">
                <a:latin typeface="Comic Sans MS" pitchFamily="66" charset="0"/>
              </a:rPr>
              <a:t>La gente estaba haciendo los preparativos con seis semanas de anticipación. </a:t>
            </a:r>
            <a:r>
              <a:rPr lang="es-ES" sz="2800" dirty="0" smtClean="0"/>
              <a:t/>
            </a:r>
            <a:br>
              <a:rPr lang="es-ES" sz="2800" dirty="0" smtClean="0"/>
            </a:br>
            <a:endParaRPr lang="es-ES" sz="2800" i="1" dirty="0">
              <a:latin typeface="Comic Sans MS" pitchFamily="66" charset="0"/>
            </a:endParaRPr>
          </a:p>
        </p:txBody>
      </p:sp>
      <p:sp>
        <p:nvSpPr>
          <p:cNvPr id="12" name="11 Luna"/>
          <p:cNvSpPr/>
          <p:nvPr/>
        </p:nvSpPr>
        <p:spPr>
          <a:xfrm>
            <a:off x="285750" y="214313"/>
            <a:ext cx="4572000" cy="6429375"/>
          </a:xfrm>
          <a:prstGeom prst="moon">
            <a:avLst>
              <a:gd name="adj" fmla="val 4682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Luna"/>
          <p:cNvSpPr/>
          <p:nvPr/>
        </p:nvSpPr>
        <p:spPr>
          <a:xfrm>
            <a:off x="2643188" y="714375"/>
            <a:ext cx="1928812" cy="5500688"/>
          </a:xfrm>
          <a:prstGeom prst="moon">
            <a:avLst>
              <a:gd name="adj" fmla="val 60728"/>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Luna"/>
          <p:cNvSpPr/>
          <p:nvPr/>
        </p:nvSpPr>
        <p:spPr>
          <a:xfrm flipH="1">
            <a:off x="4643438" y="692150"/>
            <a:ext cx="2143125" cy="5500688"/>
          </a:xfrm>
          <a:prstGeom prst="moon">
            <a:avLst>
              <a:gd name="adj" fmla="val 54507"/>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Luna"/>
          <p:cNvSpPr/>
          <p:nvPr/>
        </p:nvSpPr>
        <p:spPr>
          <a:xfrm flipH="1">
            <a:off x="4643438" y="214313"/>
            <a:ext cx="4286250" cy="6429375"/>
          </a:xfrm>
          <a:prstGeom prst="moon">
            <a:avLst>
              <a:gd name="adj" fmla="val 4859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20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xit" presetSubtype="10" fill="hold" nodeType="withEffect">
                                  <p:stCondLst>
                                    <p:cond delay="0"/>
                                  </p:stCondLst>
                                  <p:childTnLst>
                                    <p:anim calcmode="lin" valueType="num">
                                      <p:cBhvr>
                                        <p:cTn id="6" dur="7000"/>
                                        <p:tgtEl>
                                          <p:spTgt spid="12"/>
                                        </p:tgtEl>
                                        <p:attrNameLst>
                                          <p:attrName>ppt_h</p:attrName>
                                        </p:attrNameLst>
                                      </p:cBhvr>
                                      <p:tavLst>
                                        <p:tav tm="0">
                                          <p:val>
                                            <p:strVal val="ppt_h"/>
                                          </p:val>
                                        </p:tav>
                                        <p:tav tm="100000">
                                          <p:val>
                                            <p:strVal val="ppt_h"/>
                                          </p:val>
                                        </p:tav>
                                      </p:tavLst>
                                    </p:anim>
                                    <p:anim calcmode="lin" valueType="num">
                                      <p:cBhvr>
                                        <p:cTn id="7" dur="7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6999"/>
                                          </p:stCondLst>
                                        </p:cTn>
                                        <p:tgtEl>
                                          <p:spTgt spid="12"/>
                                        </p:tgtEl>
                                        <p:attrNameLst>
                                          <p:attrName>style.visibility</p:attrName>
                                        </p:attrNameLst>
                                      </p:cBhvr>
                                      <p:to>
                                        <p:strVal val="hidden"/>
                                      </p:to>
                                    </p:set>
                                  </p:childTnLst>
                                </p:cTn>
                              </p:par>
                              <p:par>
                                <p:cTn id="9" presetID="19" presetClass="exit" presetSubtype="5" fill="hold" nodeType="withEffect">
                                  <p:stCondLst>
                                    <p:cond delay="0"/>
                                  </p:stCondLst>
                                  <p:childTnLst>
                                    <p:anim calcmode="lin" valueType="num">
                                      <p:cBhvr>
                                        <p:cTn id="10" dur="7000"/>
                                        <p:tgtEl>
                                          <p:spTgt spid="13"/>
                                        </p:tgtEl>
                                        <p:attrNameLst>
                                          <p:attrName>ppt_w</p:attrName>
                                        </p:attrNameLst>
                                      </p:cBhvr>
                                      <p:tavLst>
                                        <p:tav tm="0">
                                          <p:val>
                                            <p:strVal val="ppt_w"/>
                                          </p:val>
                                        </p:tav>
                                        <p:tav tm="100000">
                                          <p:val>
                                            <p:strVal val="ppt_w"/>
                                          </p:val>
                                        </p:tav>
                                      </p:tavLst>
                                    </p:anim>
                                    <p:anim calcmode="lin" valueType="num">
                                      <p:cBhvr>
                                        <p:cTn id="11" dur="7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 dur="1" fill="hold">
                                          <p:stCondLst>
                                            <p:cond delay="6999"/>
                                          </p:stCondLst>
                                        </p:cTn>
                                        <p:tgtEl>
                                          <p:spTgt spid="13"/>
                                        </p:tgtEl>
                                        <p:attrNameLst>
                                          <p:attrName>style.visibility</p:attrName>
                                        </p:attrNameLst>
                                      </p:cBhvr>
                                      <p:to>
                                        <p:strVal val="hidden"/>
                                      </p:to>
                                    </p:set>
                                  </p:childTnLst>
                                </p:cTn>
                              </p:par>
                              <p:par>
                                <p:cTn id="13" presetID="19" presetClass="exit" presetSubtype="5" fill="hold" nodeType="withEffect">
                                  <p:stCondLst>
                                    <p:cond delay="0"/>
                                  </p:stCondLst>
                                  <p:childTnLst>
                                    <p:anim calcmode="lin" valueType="num">
                                      <p:cBhvr>
                                        <p:cTn id="14" dur="7000"/>
                                        <p:tgtEl>
                                          <p:spTgt spid="14"/>
                                        </p:tgtEl>
                                        <p:attrNameLst>
                                          <p:attrName>ppt_w</p:attrName>
                                        </p:attrNameLst>
                                      </p:cBhvr>
                                      <p:tavLst>
                                        <p:tav tm="0">
                                          <p:val>
                                            <p:strVal val="ppt_w"/>
                                          </p:val>
                                        </p:tav>
                                        <p:tav tm="100000">
                                          <p:val>
                                            <p:strVal val="ppt_w"/>
                                          </p:val>
                                        </p:tav>
                                      </p:tavLst>
                                    </p:anim>
                                    <p:anim calcmode="lin" valueType="num">
                                      <p:cBhvr>
                                        <p:cTn id="15" dur="7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6999"/>
                                          </p:stCondLst>
                                        </p:cTn>
                                        <p:tgtEl>
                                          <p:spTgt spid="14"/>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7000"/>
                                        <p:tgtEl>
                                          <p:spTgt spid="15"/>
                                        </p:tgtEl>
                                        <p:attrNameLst>
                                          <p:attrName>ppt_h</p:attrName>
                                        </p:attrNameLst>
                                      </p:cBhvr>
                                      <p:tavLst>
                                        <p:tav tm="0">
                                          <p:val>
                                            <p:strVal val="ppt_h"/>
                                          </p:val>
                                        </p:tav>
                                        <p:tav tm="100000">
                                          <p:val>
                                            <p:strVal val="ppt_h"/>
                                          </p:val>
                                        </p:tav>
                                      </p:tavLst>
                                    </p:anim>
                                    <p:anim calcmode="lin" valueType="num">
                                      <p:cBhvr>
                                        <p:cTn id="19" dur="7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6999"/>
                                          </p:stCondLst>
                                        </p:cTn>
                                        <p:tgtEl>
                                          <p:spTgt spid="15"/>
                                        </p:tgtEl>
                                        <p:attrNameLst>
                                          <p:attrName>style.visibility</p:attrName>
                                        </p:attrNameLst>
                                      </p:cBhvr>
                                      <p:to>
                                        <p:strVal val="hidden"/>
                                      </p:to>
                                    </p:set>
                                  </p:childTnLst>
                                </p:cTn>
                              </p:par>
                              <p:par>
                                <p:cTn id="21" presetID="23" presetClass="entr" presetSubtype="16"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3000" fill="hold"/>
                                        <p:tgtEl>
                                          <p:spTgt spid="10"/>
                                        </p:tgtEl>
                                        <p:attrNameLst>
                                          <p:attrName>ppt_w</p:attrName>
                                        </p:attrNameLst>
                                      </p:cBhvr>
                                      <p:tavLst>
                                        <p:tav tm="0">
                                          <p:val>
                                            <p:fltVal val="0"/>
                                          </p:val>
                                        </p:tav>
                                        <p:tav tm="100000">
                                          <p:val>
                                            <p:strVal val="#ppt_w"/>
                                          </p:val>
                                        </p:tav>
                                      </p:tavLst>
                                    </p:anim>
                                    <p:anim calcmode="lin" valueType="num">
                                      <p:cBhvr>
                                        <p:cTn id="24" dur="3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descr="Resultado de imagen de escenas de navidad en movimiento"/>
          <p:cNvPicPr>
            <a:picLocks noChangeAspect="1" noChangeArrowheads="1" noCrop="1"/>
          </p:cNvPicPr>
          <p:nvPr/>
        </p:nvPicPr>
        <p:blipFill>
          <a:blip r:embed="rId2"/>
          <a:srcRect/>
          <a:stretch>
            <a:fillRect/>
          </a:stretch>
        </p:blipFill>
        <p:spPr bwMode="auto">
          <a:xfrm>
            <a:off x="-1" y="0"/>
            <a:ext cx="9169615" cy="6858000"/>
          </a:xfrm>
          <a:prstGeom prst="rect">
            <a:avLst/>
          </a:prstGeom>
          <a:noFill/>
        </p:spPr>
      </p:pic>
      <p:sp>
        <p:nvSpPr>
          <p:cNvPr id="5" name="4 Rombo"/>
          <p:cNvSpPr/>
          <p:nvPr/>
        </p:nvSpPr>
        <p:spPr>
          <a:xfrm>
            <a:off x="2786064" y="1493838"/>
            <a:ext cx="3714750" cy="3935412"/>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Triángulo isósceles"/>
          <p:cNvSpPr/>
          <p:nvPr/>
        </p:nvSpPr>
        <p:spPr>
          <a:xfrm rot="18679224">
            <a:off x="1850233" y="940595"/>
            <a:ext cx="2395537"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Triángulo isósceles"/>
          <p:cNvSpPr/>
          <p:nvPr/>
        </p:nvSpPr>
        <p:spPr>
          <a:xfrm rot="2863384">
            <a:off x="4999039" y="93821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Triángulo isósceles"/>
          <p:cNvSpPr/>
          <p:nvPr/>
        </p:nvSpPr>
        <p:spPr>
          <a:xfrm rot="13603833">
            <a:off x="1735932" y="4033046"/>
            <a:ext cx="2405063"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isósceles"/>
          <p:cNvSpPr/>
          <p:nvPr/>
        </p:nvSpPr>
        <p:spPr>
          <a:xfrm rot="7995235">
            <a:off x="4931569" y="4085432"/>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Triángulo isósceles"/>
          <p:cNvSpPr/>
          <p:nvPr/>
        </p:nvSpPr>
        <p:spPr>
          <a:xfrm rot="2648549">
            <a:off x="5518151" y="57626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isósceles"/>
          <p:cNvSpPr/>
          <p:nvPr/>
        </p:nvSpPr>
        <p:spPr>
          <a:xfrm rot="2863384">
            <a:off x="6007894" y="272256"/>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isósceles"/>
          <p:cNvSpPr/>
          <p:nvPr/>
        </p:nvSpPr>
        <p:spPr>
          <a:xfrm rot="18679224">
            <a:off x="1350169" y="583406"/>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3" name="12 Triángulo isósceles"/>
          <p:cNvSpPr/>
          <p:nvPr/>
        </p:nvSpPr>
        <p:spPr>
          <a:xfrm rot="18679224">
            <a:off x="778669" y="226220"/>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 name="13 Triángulo isósceles"/>
          <p:cNvSpPr/>
          <p:nvPr/>
        </p:nvSpPr>
        <p:spPr>
          <a:xfrm rot="13603833">
            <a:off x="1378746" y="4288633"/>
            <a:ext cx="2405061"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5" name="14 Triángulo isósceles"/>
          <p:cNvSpPr/>
          <p:nvPr/>
        </p:nvSpPr>
        <p:spPr>
          <a:xfrm rot="13603833">
            <a:off x="878683" y="4717258"/>
            <a:ext cx="2405061"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6" name="15 Triángulo isósceles"/>
          <p:cNvSpPr/>
          <p:nvPr/>
        </p:nvSpPr>
        <p:spPr>
          <a:xfrm rot="7995235">
            <a:off x="5359401" y="4437063"/>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7" name="16 Triángulo isósceles"/>
          <p:cNvSpPr/>
          <p:nvPr/>
        </p:nvSpPr>
        <p:spPr>
          <a:xfrm rot="7995235">
            <a:off x="5930902" y="4865689"/>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8" name="17 Rombo"/>
          <p:cNvSpPr/>
          <p:nvPr/>
        </p:nvSpPr>
        <p:spPr>
          <a:xfrm>
            <a:off x="3143251" y="2000251"/>
            <a:ext cx="3009900" cy="2932113"/>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9" name="18 Rombo"/>
          <p:cNvSpPr/>
          <p:nvPr/>
        </p:nvSpPr>
        <p:spPr>
          <a:xfrm>
            <a:off x="3357563" y="2286000"/>
            <a:ext cx="2571750" cy="2357438"/>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12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23" presetClass="entr" presetSubtype="16" fill="hold" nodeType="withEffect">
                                  <p:stCondLst>
                                    <p:cond delay="0"/>
                                  </p:stCondLst>
                                  <p:childTnLst>
                                    <p:set>
                                      <p:cBhvr>
                                        <p:cTn id="182" dur="1" fill="hold">
                                          <p:stCondLst>
                                            <p:cond delay="0"/>
                                          </p:stCondLst>
                                        </p:cTn>
                                        <p:tgtEl>
                                          <p:spTgt spid="141314"/>
                                        </p:tgtEl>
                                        <p:attrNameLst>
                                          <p:attrName>style.visibility</p:attrName>
                                        </p:attrNameLst>
                                      </p:cBhvr>
                                      <p:to>
                                        <p:strVal val="visible"/>
                                      </p:to>
                                    </p:set>
                                    <p:anim calcmode="lin" valueType="num">
                                      <p:cBhvr>
                                        <p:cTn id="183" dur="2000" fill="hold"/>
                                        <p:tgtEl>
                                          <p:spTgt spid="141314"/>
                                        </p:tgtEl>
                                        <p:attrNameLst>
                                          <p:attrName>ppt_w</p:attrName>
                                        </p:attrNameLst>
                                      </p:cBhvr>
                                      <p:tavLst>
                                        <p:tav tm="0">
                                          <p:val>
                                            <p:fltVal val="0"/>
                                          </p:val>
                                        </p:tav>
                                        <p:tav tm="100000">
                                          <p:val>
                                            <p:strVal val="#ppt_w"/>
                                          </p:val>
                                        </p:tav>
                                      </p:tavLst>
                                    </p:anim>
                                    <p:anim calcmode="lin" valueType="num">
                                      <p:cBhvr>
                                        <p:cTn id="184" dur="2000" fill="hold"/>
                                        <p:tgtEl>
                                          <p:spTgt spid="1413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8722" name="Picture 2" descr="Imagen relacionada"/>
          <p:cNvPicPr>
            <a:picLocks noChangeAspect="1" noChangeArrowheads="1"/>
          </p:cNvPicPr>
          <p:nvPr/>
        </p:nvPicPr>
        <p:blipFill>
          <a:blip r:embed="rId2"/>
          <a:srcRect/>
          <a:stretch>
            <a:fillRect/>
          </a:stretch>
        </p:blipFill>
        <p:spPr bwMode="auto">
          <a:xfrm>
            <a:off x="-428660" y="0"/>
            <a:ext cx="10287072" cy="6858000"/>
          </a:xfrm>
          <a:prstGeom prst="rect">
            <a:avLst/>
          </a:prstGeom>
          <a:noFill/>
        </p:spPr>
      </p:pic>
      <p:sp>
        <p:nvSpPr>
          <p:cNvPr id="2" name="11 Medio marco"/>
          <p:cNvSpPr/>
          <p:nvPr/>
        </p:nvSpPr>
        <p:spPr>
          <a:xfrm>
            <a:off x="4551715" y="3429000"/>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3" name="11 Medio marco"/>
          <p:cNvSpPr/>
          <p:nvPr/>
        </p:nvSpPr>
        <p:spPr>
          <a:xfrm flipV="1">
            <a:off x="4563682" y="256187"/>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4" name="11 Medio marco"/>
          <p:cNvSpPr/>
          <p:nvPr/>
        </p:nvSpPr>
        <p:spPr>
          <a:xfrm rot="5400000">
            <a:off x="1374022" y="3431446"/>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5" name="11 Medio marco"/>
          <p:cNvSpPr/>
          <p:nvPr/>
        </p:nvSpPr>
        <p:spPr>
          <a:xfrm rot="5400000" flipH="1">
            <a:off x="1344610" y="253741"/>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6" name="11 Medio marco"/>
          <p:cNvSpPr/>
          <p:nvPr/>
        </p:nvSpPr>
        <p:spPr>
          <a:xfrm>
            <a:off x="5292080" y="413418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7" name="11 Medio marco"/>
          <p:cNvSpPr/>
          <p:nvPr/>
        </p:nvSpPr>
        <p:spPr>
          <a:xfrm rot="5400000">
            <a:off x="1185571" y="4132130"/>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8" name="11 Medio marco"/>
          <p:cNvSpPr/>
          <p:nvPr/>
        </p:nvSpPr>
        <p:spPr>
          <a:xfrm flipV="1">
            <a:off x="5292080" y="72121"/>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9" name="11 Medio marco"/>
          <p:cNvSpPr/>
          <p:nvPr/>
        </p:nvSpPr>
        <p:spPr>
          <a:xfrm rot="5400000" flipH="1">
            <a:off x="1163867" y="205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0" name="11 Medio marco"/>
          <p:cNvSpPr/>
          <p:nvPr/>
        </p:nvSpPr>
        <p:spPr>
          <a:xfrm>
            <a:off x="5940152" y="4760844"/>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1" name="11 Medio marco"/>
          <p:cNvSpPr/>
          <p:nvPr/>
        </p:nvSpPr>
        <p:spPr>
          <a:xfrm rot="5400000">
            <a:off x="950567" y="4762505"/>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2" name="11 Medio marco"/>
          <p:cNvSpPr/>
          <p:nvPr/>
        </p:nvSpPr>
        <p:spPr>
          <a:xfrm rot="16200000">
            <a:off x="5941814"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3" name="11 Medio marco"/>
          <p:cNvSpPr/>
          <p:nvPr/>
        </p:nvSpPr>
        <p:spPr>
          <a:xfrm rot="5400000" flipH="1">
            <a:off x="950568"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Tree>
  </p:cSld>
  <p:clrMapOvr>
    <a:masterClrMapping/>
  </p:clrMapOvr>
  <p:transition spd="slow" advTm="25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plus(out)">
                                      <p:cBhvr>
                                        <p:cTn id="11" dur="2000"/>
                                        <p:tgtEl>
                                          <p:spTgt spid="12"/>
                                        </p:tgtEl>
                                      </p:cBhvr>
                                    </p:animEffect>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out)">
                                      <p:cBhvr>
                                        <p:cTn id="18" dur="2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2000" fill="hold"/>
                                        <p:tgtEl>
                                          <p:spTgt spid="10"/>
                                        </p:tgtEl>
                                        <p:attrNameLst>
                                          <p:attrName>ppt_w</p:attrName>
                                        </p:attrNameLst>
                                      </p:cBhvr>
                                      <p:tavLst>
                                        <p:tav tm="0">
                                          <p:val>
                                            <p:fltVal val="0"/>
                                          </p:val>
                                        </p:tav>
                                        <p:tav tm="100000">
                                          <p:val>
                                            <p:strVal val="#ppt_w"/>
                                          </p:val>
                                        </p:tav>
                                      </p:tavLst>
                                    </p:anim>
                                    <p:anim calcmode="lin" valueType="num">
                                      <p:cBhvr>
                                        <p:cTn id="29" dur="2000" fill="hold"/>
                                        <p:tgtEl>
                                          <p:spTgt spid="10"/>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out)">
                                      <p:cBhvr>
                                        <p:cTn id="32" dur="2000"/>
                                        <p:tgtEl>
                                          <p:spTgt spid="10"/>
                                        </p:tgtEl>
                                      </p:cBhvr>
                                    </p:animEffect>
                                  </p:childTnLst>
                                </p:cTn>
                              </p:par>
                              <p:par>
                                <p:cTn id="33" presetID="23" presetClass="entr" presetSubtype="16"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out)">
                                      <p:cBhvr>
                                        <p:cTn id="39" dur="2000"/>
                                        <p:tgtEl>
                                          <p:spTgt spid="6"/>
                                        </p:tgtEl>
                                      </p:cBhvr>
                                    </p:animEffect>
                                  </p:childTnLst>
                                </p:cTn>
                              </p:par>
                              <p:par>
                                <p:cTn id="40" presetID="23" presetClass="entr" presetSubtype="16"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fltVal val="0"/>
                                          </p:val>
                                        </p:tav>
                                        <p:tav tm="100000">
                                          <p:val>
                                            <p:strVal val="#ppt_w"/>
                                          </p:val>
                                        </p:tav>
                                      </p:tavLst>
                                    </p:anim>
                                    <p:anim calcmode="lin" valueType="num">
                                      <p:cBhvr>
                                        <p:cTn id="43" dur="2000" fill="hold"/>
                                        <p:tgtEl>
                                          <p:spTgt spid="2"/>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plus(out)">
                                      <p:cBhvr>
                                        <p:cTn id="46" dur="2000"/>
                                        <p:tgtEl>
                                          <p:spTgt spid="2"/>
                                        </p:tgtEl>
                                      </p:cBhvr>
                                    </p:animEffect>
                                  </p:childTnLst>
                                </p:cTn>
                              </p:par>
                              <p:par>
                                <p:cTn id="47" presetID="23" presetClass="entr" presetSubtype="1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out)">
                                      <p:cBhvr>
                                        <p:cTn id="53" dur="2000"/>
                                        <p:tgtEl>
                                          <p:spTgt spid="7"/>
                                        </p:tgtEl>
                                      </p:cBhvr>
                                    </p:animEffect>
                                  </p:childTnLst>
                                </p:cTn>
                              </p:par>
                              <p:par>
                                <p:cTn id="54" presetID="23" presetClass="entr" presetSubtype="16"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2000" fill="hold"/>
                                        <p:tgtEl>
                                          <p:spTgt spid="7"/>
                                        </p:tgtEl>
                                        <p:attrNameLst>
                                          <p:attrName>ppt_w</p:attrName>
                                        </p:attrNameLst>
                                      </p:cBhvr>
                                      <p:tavLst>
                                        <p:tav tm="0">
                                          <p:val>
                                            <p:fltVal val="0"/>
                                          </p:val>
                                        </p:tav>
                                        <p:tav tm="100000">
                                          <p:val>
                                            <p:strVal val="#ppt_w"/>
                                          </p:val>
                                        </p:tav>
                                      </p:tavLst>
                                    </p:anim>
                                    <p:anim calcmode="lin" valueType="num">
                                      <p:cBhvr>
                                        <p:cTn id="57" dur="2000" fill="hold"/>
                                        <p:tgtEl>
                                          <p:spTgt spid="7"/>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out)">
                                      <p:cBhvr>
                                        <p:cTn id="60" dur="2000"/>
                                        <p:tgtEl>
                                          <p:spTgt spid="11"/>
                                        </p:tgtEl>
                                      </p:cBhvr>
                                    </p:animEffect>
                                  </p:childTnLst>
                                </p:cTn>
                              </p:par>
                              <p:par>
                                <p:cTn id="61" presetID="2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2000" fill="hold"/>
                                        <p:tgtEl>
                                          <p:spTgt spid="5"/>
                                        </p:tgtEl>
                                        <p:attrNameLst>
                                          <p:attrName>ppt_w</p:attrName>
                                        </p:attrNameLst>
                                      </p:cBhvr>
                                      <p:tavLst>
                                        <p:tav tm="0">
                                          <p:val>
                                            <p:fltVal val="0"/>
                                          </p:val>
                                        </p:tav>
                                        <p:tav tm="100000">
                                          <p:val>
                                            <p:strVal val="#ppt_w"/>
                                          </p:val>
                                        </p:tav>
                                      </p:tavLst>
                                    </p:anim>
                                    <p:anim calcmode="lin" valueType="num">
                                      <p:cBhvr>
                                        <p:cTn id="64" dur="2000" fill="hold"/>
                                        <p:tgtEl>
                                          <p:spTgt spid="5"/>
                                        </p:tgtEl>
                                        <p:attrNameLst>
                                          <p:attrName>ppt_h</p:attrName>
                                        </p:attrNameLst>
                                      </p:cBhvr>
                                      <p:tavLst>
                                        <p:tav tm="0">
                                          <p:val>
                                            <p:fltVal val="0"/>
                                          </p:val>
                                        </p:tav>
                                        <p:tav tm="100000">
                                          <p:val>
                                            <p:strVal val="#ppt_h"/>
                                          </p:val>
                                        </p:tav>
                                      </p:tavLst>
                                    </p:anim>
                                  </p:childTnLst>
                                </p:cTn>
                              </p:par>
                              <p:par>
                                <p:cTn id="65" presetID="13" presetClass="entr" presetSubtype="3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plus(out)">
                                      <p:cBhvr>
                                        <p:cTn id="67" dur="2000"/>
                                        <p:tgtEl>
                                          <p:spTgt spid="5"/>
                                        </p:tgtEl>
                                      </p:cBhvr>
                                    </p:animEffect>
                                  </p:childTnLst>
                                </p:cTn>
                              </p:par>
                              <p:par>
                                <p:cTn id="68" presetID="23" presetClass="entr" presetSubtype="16"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p:val>
                                            <p:fltVal val="0"/>
                                          </p:val>
                                        </p:tav>
                                        <p:tav tm="100000">
                                          <p:val>
                                            <p:strVal val="#ppt_w"/>
                                          </p:val>
                                        </p:tav>
                                      </p:tavLst>
                                    </p:anim>
                                    <p:anim calcmode="lin" valueType="num">
                                      <p:cBhvr>
                                        <p:cTn id="71" dur="2000" fill="hold"/>
                                        <p:tgtEl>
                                          <p:spTgt spid="9"/>
                                        </p:tgtEl>
                                        <p:attrNameLst>
                                          <p:attrName>ppt_h</p:attrName>
                                        </p:attrNameLst>
                                      </p:cBhvr>
                                      <p:tavLst>
                                        <p:tav tm="0">
                                          <p:val>
                                            <p:fltVal val="0"/>
                                          </p:val>
                                        </p:tav>
                                        <p:tav tm="100000">
                                          <p:val>
                                            <p:strVal val="#ppt_h"/>
                                          </p:val>
                                        </p:tav>
                                      </p:tavLst>
                                    </p:anim>
                                  </p:childTnLst>
                                </p:cTn>
                              </p:par>
                              <p:par>
                                <p:cTn id="72" presetID="13" presetClass="entr" presetSubtype="32"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plus(out)">
                                      <p:cBhvr>
                                        <p:cTn id="74" dur="2000"/>
                                        <p:tgtEl>
                                          <p:spTgt spid="9"/>
                                        </p:tgtEl>
                                      </p:cBhvr>
                                    </p:animEffect>
                                  </p:childTnLst>
                                </p:cTn>
                              </p:par>
                              <p:par>
                                <p:cTn id="75" presetID="23" presetClass="entr" presetSubtype="1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2000" fill="hold"/>
                                        <p:tgtEl>
                                          <p:spTgt spid="13"/>
                                        </p:tgtEl>
                                        <p:attrNameLst>
                                          <p:attrName>ppt_w</p:attrName>
                                        </p:attrNameLst>
                                      </p:cBhvr>
                                      <p:tavLst>
                                        <p:tav tm="0">
                                          <p:val>
                                            <p:fltVal val="0"/>
                                          </p:val>
                                        </p:tav>
                                        <p:tav tm="100000">
                                          <p:val>
                                            <p:strVal val="#ppt_w"/>
                                          </p:val>
                                        </p:tav>
                                      </p:tavLst>
                                    </p:anim>
                                    <p:anim calcmode="lin" valueType="num">
                                      <p:cBhvr>
                                        <p:cTn id="78" dur="2000" fill="hold"/>
                                        <p:tgtEl>
                                          <p:spTgt spid="13"/>
                                        </p:tgtEl>
                                        <p:attrNameLst>
                                          <p:attrName>ppt_h</p:attrName>
                                        </p:attrNameLst>
                                      </p:cBhvr>
                                      <p:tavLst>
                                        <p:tav tm="0">
                                          <p:val>
                                            <p:fltVal val="0"/>
                                          </p:val>
                                        </p:tav>
                                        <p:tav tm="100000">
                                          <p:val>
                                            <p:strVal val="#ppt_h"/>
                                          </p:val>
                                        </p:tav>
                                      </p:tavLst>
                                    </p:anim>
                                  </p:childTnLst>
                                </p:cTn>
                              </p:par>
                              <p:par>
                                <p:cTn id="79" presetID="13" presetClass="entr" presetSubtype="32"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plus(out)">
                                      <p:cBhvr>
                                        <p:cTn id="81" dur="2000"/>
                                        <p:tgtEl>
                                          <p:spTgt spid="13"/>
                                        </p:tgtEl>
                                      </p:cBhvr>
                                    </p:animEffect>
                                  </p:childTnLst>
                                </p:cTn>
                              </p:par>
                              <p:par>
                                <p:cTn id="82" presetID="23" presetClass="entr" presetSubtype="16"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2000" fill="hold"/>
                                        <p:tgtEl>
                                          <p:spTgt spid="4"/>
                                        </p:tgtEl>
                                        <p:attrNameLst>
                                          <p:attrName>ppt_w</p:attrName>
                                        </p:attrNameLst>
                                      </p:cBhvr>
                                      <p:tavLst>
                                        <p:tav tm="0">
                                          <p:val>
                                            <p:fltVal val="0"/>
                                          </p:val>
                                        </p:tav>
                                        <p:tav tm="100000">
                                          <p:val>
                                            <p:strVal val="#ppt_w"/>
                                          </p:val>
                                        </p:tav>
                                      </p:tavLst>
                                    </p:anim>
                                    <p:anim calcmode="lin" valueType="num">
                                      <p:cBhvr>
                                        <p:cTn id="85" dur="2000" fill="hold"/>
                                        <p:tgtEl>
                                          <p:spTgt spid="4"/>
                                        </p:tgtEl>
                                        <p:attrNameLst>
                                          <p:attrName>ppt_h</p:attrName>
                                        </p:attrNameLst>
                                      </p:cBhvr>
                                      <p:tavLst>
                                        <p:tav tm="0">
                                          <p:val>
                                            <p:fltVal val="0"/>
                                          </p:val>
                                        </p:tav>
                                        <p:tav tm="100000">
                                          <p:val>
                                            <p:strVal val="#ppt_h"/>
                                          </p:val>
                                        </p:tav>
                                      </p:tavLst>
                                    </p:anim>
                                  </p:childTnLst>
                                </p:cTn>
                              </p:par>
                              <p:par>
                                <p:cTn id="86" presetID="13" presetClass="entr" presetSubtype="3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plus(out)">
                                      <p:cBhvr>
                                        <p:cTn id="88" dur="2000"/>
                                        <p:tgtEl>
                                          <p:spTgt spid="4"/>
                                        </p:tgtEl>
                                      </p:cBhvr>
                                    </p:animEffect>
                                  </p:childTnLst>
                                </p:cTn>
                              </p:par>
                            </p:childTnLst>
                          </p:cTn>
                        </p:par>
                        <p:par>
                          <p:cTn id="89" fill="hold" nodeType="afterGroup">
                            <p:stCondLst>
                              <p:cond delay="2000"/>
                            </p:stCondLst>
                            <p:childTnLst>
                              <p:par>
                                <p:cTn id="90" presetID="2" presetClass="exit" presetSubtype="9" fill="hold" nodeType="afterEffect">
                                  <p:stCondLst>
                                    <p:cond delay="0"/>
                                  </p:stCondLst>
                                  <p:childTnLst>
                                    <p:anim calcmode="lin" valueType="num">
                                      <p:cBhvr additive="base">
                                        <p:cTn id="91" dur="4000"/>
                                        <p:tgtEl>
                                          <p:spTgt spid="10"/>
                                        </p:tgtEl>
                                        <p:attrNameLst>
                                          <p:attrName>ppt_x</p:attrName>
                                        </p:attrNameLst>
                                      </p:cBhvr>
                                      <p:tavLst>
                                        <p:tav tm="0">
                                          <p:val>
                                            <p:strVal val="ppt_x"/>
                                          </p:val>
                                        </p:tav>
                                        <p:tav tm="100000">
                                          <p:val>
                                            <p:strVal val="0-ppt_w/2"/>
                                          </p:val>
                                        </p:tav>
                                      </p:tavLst>
                                    </p:anim>
                                    <p:anim calcmode="lin" valueType="num">
                                      <p:cBhvr additive="base">
                                        <p:cTn id="92" dur="4000"/>
                                        <p:tgtEl>
                                          <p:spTgt spid="10"/>
                                        </p:tgtEl>
                                        <p:attrNameLst>
                                          <p:attrName>ppt_y</p:attrName>
                                        </p:attrNameLst>
                                      </p:cBhvr>
                                      <p:tavLst>
                                        <p:tav tm="0">
                                          <p:val>
                                            <p:strVal val="ppt_y"/>
                                          </p:val>
                                        </p:tav>
                                        <p:tav tm="100000">
                                          <p:val>
                                            <p:strVal val="0-ppt_h/2"/>
                                          </p:val>
                                        </p:tav>
                                      </p:tavLst>
                                    </p:anim>
                                    <p:set>
                                      <p:cBhvr>
                                        <p:cTn id="93" dur="1" fill="hold">
                                          <p:stCondLst>
                                            <p:cond delay="3999"/>
                                          </p:stCondLst>
                                        </p:cTn>
                                        <p:tgtEl>
                                          <p:spTgt spid="10"/>
                                        </p:tgtEl>
                                        <p:attrNameLst>
                                          <p:attrName>style.visibility</p:attrName>
                                        </p:attrNameLst>
                                      </p:cBhvr>
                                      <p:to>
                                        <p:strVal val="hidden"/>
                                      </p:to>
                                    </p:set>
                                  </p:childTnLst>
                                </p:cTn>
                              </p:par>
                              <p:par>
                                <p:cTn id="94" presetID="2" presetClass="exit" presetSubtype="9" fill="hold" nodeType="withEffect">
                                  <p:stCondLst>
                                    <p:cond delay="0"/>
                                  </p:stCondLst>
                                  <p:childTnLst>
                                    <p:anim calcmode="lin" valueType="num">
                                      <p:cBhvr additive="base">
                                        <p:cTn id="95" dur="4000"/>
                                        <p:tgtEl>
                                          <p:spTgt spid="6"/>
                                        </p:tgtEl>
                                        <p:attrNameLst>
                                          <p:attrName>ppt_x</p:attrName>
                                        </p:attrNameLst>
                                      </p:cBhvr>
                                      <p:tavLst>
                                        <p:tav tm="0">
                                          <p:val>
                                            <p:strVal val="ppt_x"/>
                                          </p:val>
                                        </p:tav>
                                        <p:tav tm="100000">
                                          <p:val>
                                            <p:strVal val="0-ppt_w/2"/>
                                          </p:val>
                                        </p:tav>
                                      </p:tavLst>
                                    </p:anim>
                                    <p:anim calcmode="lin" valueType="num">
                                      <p:cBhvr additive="base">
                                        <p:cTn id="96" dur="4000"/>
                                        <p:tgtEl>
                                          <p:spTgt spid="6"/>
                                        </p:tgtEl>
                                        <p:attrNameLst>
                                          <p:attrName>ppt_y</p:attrName>
                                        </p:attrNameLst>
                                      </p:cBhvr>
                                      <p:tavLst>
                                        <p:tav tm="0">
                                          <p:val>
                                            <p:strVal val="ppt_y"/>
                                          </p:val>
                                        </p:tav>
                                        <p:tav tm="100000">
                                          <p:val>
                                            <p:strVal val="0-ppt_h/2"/>
                                          </p:val>
                                        </p:tav>
                                      </p:tavLst>
                                    </p:anim>
                                    <p:set>
                                      <p:cBhvr>
                                        <p:cTn id="97" dur="1" fill="hold">
                                          <p:stCondLst>
                                            <p:cond delay="3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4000"/>
                                        <p:tgtEl>
                                          <p:spTgt spid="8"/>
                                        </p:tgtEl>
                                        <p:attrNameLst>
                                          <p:attrName>ppt_x</p:attrName>
                                        </p:attrNameLst>
                                      </p:cBhvr>
                                      <p:tavLst>
                                        <p:tav tm="0">
                                          <p:val>
                                            <p:strVal val="ppt_x"/>
                                          </p:val>
                                        </p:tav>
                                        <p:tav tm="100000">
                                          <p:val>
                                            <p:strVal val="0-ppt_w/2"/>
                                          </p:val>
                                        </p:tav>
                                      </p:tavLst>
                                    </p:anim>
                                    <p:anim calcmode="lin" valueType="num">
                                      <p:cBhvr additive="base">
                                        <p:cTn id="100" dur="4000"/>
                                        <p:tgtEl>
                                          <p:spTgt spid="8"/>
                                        </p:tgtEl>
                                        <p:attrNameLst>
                                          <p:attrName>ppt_y</p:attrName>
                                        </p:attrNameLst>
                                      </p:cBhvr>
                                      <p:tavLst>
                                        <p:tav tm="0">
                                          <p:val>
                                            <p:strVal val="ppt_y"/>
                                          </p:val>
                                        </p:tav>
                                        <p:tav tm="100000">
                                          <p:val>
                                            <p:strVal val="1+ppt_h/2"/>
                                          </p:val>
                                        </p:tav>
                                      </p:tavLst>
                                    </p:anim>
                                    <p:set>
                                      <p:cBhvr>
                                        <p:cTn id="101" dur="1" fill="hold">
                                          <p:stCondLst>
                                            <p:cond delay="3999"/>
                                          </p:stCondLst>
                                        </p:cTn>
                                        <p:tgtEl>
                                          <p:spTgt spid="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4000"/>
                                        <p:tgtEl>
                                          <p:spTgt spid="7"/>
                                        </p:tgtEl>
                                        <p:attrNameLst>
                                          <p:attrName>ppt_x</p:attrName>
                                        </p:attrNameLst>
                                      </p:cBhvr>
                                      <p:tavLst>
                                        <p:tav tm="0">
                                          <p:val>
                                            <p:strVal val="ppt_x"/>
                                          </p:val>
                                        </p:tav>
                                        <p:tav tm="100000">
                                          <p:val>
                                            <p:strVal val="1+ppt_w/2"/>
                                          </p:val>
                                        </p:tav>
                                      </p:tavLst>
                                    </p:anim>
                                    <p:anim calcmode="lin" valueType="num">
                                      <p:cBhvr additive="base">
                                        <p:cTn id="104" dur="4000"/>
                                        <p:tgtEl>
                                          <p:spTgt spid="7"/>
                                        </p:tgtEl>
                                        <p:attrNameLst>
                                          <p:attrName>ppt_y</p:attrName>
                                        </p:attrNameLst>
                                      </p:cBhvr>
                                      <p:tavLst>
                                        <p:tav tm="0">
                                          <p:val>
                                            <p:strVal val="ppt_y"/>
                                          </p:val>
                                        </p:tav>
                                        <p:tav tm="100000">
                                          <p:val>
                                            <p:strVal val="0-ppt_h/2"/>
                                          </p:val>
                                        </p:tav>
                                      </p:tavLst>
                                    </p:anim>
                                    <p:set>
                                      <p:cBhvr>
                                        <p:cTn id="105" dur="1" fill="hold">
                                          <p:stCondLst>
                                            <p:cond delay="3999"/>
                                          </p:stCondLst>
                                        </p:cTn>
                                        <p:tgtEl>
                                          <p:spTgt spid="7"/>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4000"/>
                                        <p:tgtEl>
                                          <p:spTgt spid="2"/>
                                        </p:tgtEl>
                                        <p:attrNameLst>
                                          <p:attrName>ppt_x</p:attrName>
                                        </p:attrNameLst>
                                      </p:cBhvr>
                                      <p:tavLst>
                                        <p:tav tm="0">
                                          <p:val>
                                            <p:strVal val="ppt_x"/>
                                          </p:val>
                                        </p:tav>
                                        <p:tav tm="100000">
                                          <p:val>
                                            <p:strVal val="0-ppt_w/2"/>
                                          </p:val>
                                        </p:tav>
                                      </p:tavLst>
                                    </p:anim>
                                    <p:anim calcmode="lin" valueType="num">
                                      <p:cBhvr additive="base">
                                        <p:cTn id="108" dur="4000"/>
                                        <p:tgtEl>
                                          <p:spTgt spid="2"/>
                                        </p:tgtEl>
                                        <p:attrNameLst>
                                          <p:attrName>ppt_y</p:attrName>
                                        </p:attrNameLst>
                                      </p:cBhvr>
                                      <p:tavLst>
                                        <p:tav tm="0">
                                          <p:val>
                                            <p:strVal val="ppt_y"/>
                                          </p:val>
                                        </p:tav>
                                        <p:tav tm="100000">
                                          <p:val>
                                            <p:strVal val="0-ppt_h/2"/>
                                          </p:val>
                                        </p:tav>
                                      </p:tavLst>
                                    </p:anim>
                                    <p:set>
                                      <p:cBhvr>
                                        <p:cTn id="109" dur="1" fill="hold">
                                          <p:stCondLst>
                                            <p:cond delay="3999"/>
                                          </p:stCondLst>
                                        </p:cTn>
                                        <p:tgtEl>
                                          <p:spTgt spid="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4000"/>
                                        <p:tgtEl>
                                          <p:spTgt spid="12"/>
                                        </p:tgtEl>
                                        <p:attrNameLst>
                                          <p:attrName>ppt_x</p:attrName>
                                        </p:attrNameLst>
                                      </p:cBhvr>
                                      <p:tavLst>
                                        <p:tav tm="0">
                                          <p:val>
                                            <p:strVal val="ppt_x"/>
                                          </p:val>
                                        </p:tav>
                                        <p:tav tm="100000">
                                          <p:val>
                                            <p:strVal val="0-ppt_w/2"/>
                                          </p:val>
                                        </p:tav>
                                      </p:tavLst>
                                    </p:anim>
                                    <p:anim calcmode="lin" valueType="num">
                                      <p:cBhvr additive="base">
                                        <p:cTn id="112" dur="4000"/>
                                        <p:tgtEl>
                                          <p:spTgt spid="12"/>
                                        </p:tgtEl>
                                        <p:attrNameLst>
                                          <p:attrName>ppt_y</p:attrName>
                                        </p:attrNameLst>
                                      </p:cBhvr>
                                      <p:tavLst>
                                        <p:tav tm="0">
                                          <p:val>
                                            <p:strVal val="ppt_y"/>
                                          </p:val>
                                        </p:tav>
                                        <p:tav tm="100000">
                                          <p:val>
                                            <p:strVal val="1+ppt_h/2"/>
                                          </p:val>
                                        </p:tav>
                                      </p:tavLst>
                                    </p:anim>
                                    <p:set>
                                      <p:cBhvr>
                                        <p:cTn id="113" dur="1" fill="hold">
                                          <p:stCondLst>
                                            <p:cond delay="3999"/>
                                          </p:stCondLst>
                                        </p:cTn>
                                        <p:tgtEl>
                                          <p:spTgt spid="12"/>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4000"/>
                                        <p:tgtEl>
                                          <p:spTgt spid="11"/>
                                        </p:tgtEl>
                                        <p:attrNameLst>
                                          <p:attrName>ppt_x</p:attrName>
                                        </p:attrNameLst>
                                      </p:cBhvr>
                                      <p:tavLst>
                                        <p:tav tm="0">
                                          <p:val>
                                            <p:strVal val="ppt_x"/>
                                          </p:val>
                                        </p:tav>
                                        <p:tav tm="100000">
                                          <p:val>
                                            <p:strVal val="1+ppt_w/2"/>
                                          </p:val>
                                        </p:tav>
                                      </p:tavLst>
                                    </p:anim>
                                    <p:anim calcmode="lin" valueType="num">
                                      <p:cBhvr additive="base">
                                        <p:cTn id="116" dur="4000"/>
                                        <p:tgtEl>
                                          <p:spTgt spid="11"/>
                                        </p:tgtEl>
                                        <p:attrNameLst>
                                          <p:attrName>ppt_y</p:attrName>
                                        </p:attrNameLst>
                                      </p:cBhvr>
                                      <p:tavLst>
                                        <p:tav tm="0">
                                          <p:val>
                                            <p:strVal val="ppt_y"/>
                                          </p:val>
                                        </p:tav>
                                        <p:tav tm="100000">
                                          <p:val>
                                            <p:strVal val="0-ppt_h/2"/>
                                          </p:val>
                                        </p:tav>
                                      </p:tavLst>
                                    </p:anim>
                                    <p:set>
                                      <p:cBhvr>
                                        <p:cTn id="117" dur="1" fill="hold">
                                          <p:stCondLst>
                                            <p:cond delay="3999"/>
                                          </p:stCondLst>
                                        </p:cTn>
                                        <p:tgtEl>
                                          <p:spTgt spid="11"/>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4000"/>
                                        <p:tgtEl>
                                          <p:spTgt spid="9"/>
                                        </p:tgtEl>
                                        <p:attrNameLst>
                                          <p:attrName>ppt_x</p:attrName>
                                        </p:attrNameLst>
                                      </p:cBhvr>
                                      <p:tavLst>
                                        <p:tav tm="0">
                                          <p:val>
                                            <p:strVal val="ppt_x"/>
                                          </p:val>
                                        </p:tav>
                                        <p:tav tm="100000">
                                          <p:val>
                                            <p:strVal val="1+ppt_w/2"/>
                                          </p:val>
                                        </p:tav>
                                      </p:tavLst>
                                    </p:anim>
                                    <p:anim calcmode="lin" valueType="num">
                                      <p:cBhvr additive="base">
                                        <p:cTn id="120" dur="4000"/>
                                        <p:tgtEl>
                                          <p:spTgt spid="9"/>
                                        </p:tgtEl>
                                        <p:attrNameLst>
                                          <p:attrName>ppt_y</p:attrName>
                                        </p:attrNameLst>
                                      </p:cBhvr>
                                      <p:tavLst>
                                        <p:tav tm="0">
                                          <p:val>
                                            <p:strVal val="ppt_y"/>
                                          </p:val>
                                        </p:tav>
                                        <p:tav tm="100000">
                                          <p:val>
                                            <p:strVal val="1+ppt_h/2"/>
                                          </p:val>
                                        </p:tav>
                                      </p:tavLst>
                                    </p:anim>
                                    <p:set>
                                      <p:cBhvr>
                                        <p:cTn id="121" dur="1" fill="hold">
                                          <p:stCondLst>
                                            <p:cond delay="3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4000"/>
                                        <p:tgtEl>
                                          <p:spTgt spid="3"/>
                                        </p:tgtEl>
                                        <p:attrNameLst>
                                          <p:attrName>ppt_x</p:attrName>
                                        </p:attrNameLst>
                                      </p:cBhvr>
                                      <p:tavLst>
                                        <p:tav tm="0">
                                          <p:val>
                                            <p:strVal val="ppt_x"/>
                                          </p:val>
                                        </p:tav>
                                        <p:tav tm="100000">
                                          <p:val>
                                            <p:strVal val="0-ppt_w/2"/>
                                          </p:val>
                                        </p:tav>
                                      </p:tavLst>
                                    </p:anim>
                                    <p:anim calcmode="lin" valueType="num">
                                      <p:cBhvr additive="base">
                                        <p:cTn id="124" dur="4000"/>
                                        <p:tgtEl>
                                          <p:spTgt spid="3"/>
                                        </p:tgtEl>
                                        <p:attrNameLst>
                                          <p:attrName>ppt_y</p:attrName>
                                        </p:attrNameLst>
                                      </p:cBhvr>
                                      <p:tavLst>
                                        <p:tav tm="0">
                                          <p:val>
                                            <p:strVal val="ppt_y"/>
                                          </p:val>
                                        </p:tav>
                                        <p:tav tm="100000">
                                          <p:val>
                                            <p:strVal val="1+ppt_h/2"/>
                                          </p:val>
                                        </p:tav>
                                      </p:tavLst>
                                    </p:anim>
                                    <p:set>
                                      <p:cBhvr>
                                        <p:cTn id="125" dur="1" fill="hold">
                                          <p:stCondLst>
                                            <p:cond delay="3999"/>
                                          </p:stCondLst>
                                        </p:cTn>
                                        <p:tgtEl>
                                          <p:spTgt spid="3"/>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4000"/>
                                        <p:tgtEl>
                                          <p:spTgt spid="13"/>
                                        </p:tgtEl>
                                        <p:attrNameLst>
                                          <p:attrName>ppt_x</p:attrName>
                                        </p:attrNameLst>
                                      </p:cBhvr>
                                      <p:tavLst>
                                        <p:tav tm="0">
                                          <p:val>
                                            <p:strVal val="ppt_x"/>
                                          </p:val>
                                        </p:tav>
                                        <p:tav tm="100000">
                                          <p:val>
                                            <p:strVal val="1+ppt_w/2"/>
                                          </p:val>
                                        </p:tav>
                                      </p:tavLst>
                                    </p:anim>
                                    <p:anim calcmode="lin" valueType="num">
                                      <p:cBhvr additive="base">
                                        <p:cTn id="128" dur="4000"/>
                                        <p:tgtEl>
                                          <p:spTgt spid="13"/>
                                        </p:tgtEl>
                                        <p:attrNameLst>
                                          <p:attrName>ppt_y</p:attrName>
                                        </p:attrNameLst>
                                      </p:cBhvr>
                                      <p:tavLst>
                                        <p:tav tm="0">
                                          <p:val>
                                            <p:strVal val="ppt_y"/>
                                          </p:val>
                                        </p:tav>
                                        <p:tav tm="100000">
                                          <p:val>
                                            <p:strVal val="1+ppt_h/2"/>
                                          </p:val>
                                        </p:tav>
                                      </p:tavLst>
                                    </p:anim>
                                    <p:set>
                                      <p:cBhvr>
                                        <p:cTn id="129" dur="1" fill="hold">
                                          <p:stCondLst>
                                            <p:cond delay="3999"/>
                                          </p:stCondLst>
                                        </p:cTn>
                                        <p:tgtEl>
                                          <p:spTgt spid="13"/>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4000"/>
                                        <p:tgtEl>
                                          <p:spTgt spid="5"/>
                                        </p:tgtEl>
                                        <p:attrNameLst>
                                          <p:attrName>ppt_x</p:attrName>
                                        </p:attrNameLst>
                                      </p:cBhvr>
                                      <p:tavLst>
                                        <p:tav tm="0">
                                          <p:val>
                                            <p:strVal val="ppt_x"/>
                                          </p:val>
                                        </p:tav>
                                        <p:tav tm="100000">
                                          <p:val>
                                            <p:strVal val="1+ppt_w/2"/>
                                          </p:val>
                                        </p:tav>
                                      </p:tavLst>
                                    </p:anim>
                                    <p:anim calcmode="lin" valueType="num">
                                      <p:cBhvr additive="base">
                                        <p:cTn id="132" dur="4000"/>
                                        <p:tgtEl>
                                          <p:spTgt spid="5"/>
                                        </p:tgtEl>
                                        <p:attrNameLst>
                                          <p:attrName>ppt_y</p:attrName>
                                        </p:attrNameLst>
                                      </p:cBhvr>
                                      <p:tavLst>
                                        <p:tav tm="0">
                                          <p:val>
                                            <p:strVal val="ppt_y"/>
                                          </p:val>
                                        </p:tav>
                                        <p:tav tm="100000">
                                          <p:val>
                                            <p:strVal val="1+ppt_h/2"/>
                                          </p:val>
                                        </p:tav>
                                      </p:tavLst>
                                    </p:anim>
                                    <p:set>
                                      <p:cBhvr>
                                        <p:cTn id="133" dur="1" fill="hold">
                                          <p:stCondLst>
                                            <p:cond delay="3999"/>
                                          </p:stCondLst>
                                        </p:cTn>
                                        <p:tgtEl>
                                          <p:spTgt spid="5"/>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4000"/>
                                        <p:tgtEl>
                                          <p:spTgt spid="4"/>
                                        </p:tgtEl>
                                        <p:attrNameLst>
                                          <p:attrName>ppt_x</p:attrName>
                                        </p:attrNameLst>
                                      </p:cBhvr>
                                      <p:tavLst>
                                        <p:tav tm="0">
                                          <p:val>
                                            <p:strVal val="ppt_x"/>
                                          </p:val>
                                        </p:tav>
                                        <p:tav tm="100000">
                                          <p:val>
                                            <p:strVal val="1+ppt_w/2"/>
                                          </p:val>
                                        </p:tav>
                                      </p:tavLst>
                                    </p:anim>
                                    <p:anim calcmode="lin" valueType="num">
                                      <p:cBhvr additive="base">
                                        <p:cTn id="136" dur="4000"/>
                                        <p:tgtEl>
                                          <p:spTgt spid="4"/>
                                        </p:tgtEl>
                                        <p:attrNameLst>
                                          <p:attrName>ppt_y</p:attrName>
                                        </p:attrNameLst>
                                      </p:cBhvr>
                                      <p:tavLst>
                                        <p:tav tm="0">
                                          <p:val>
                                            <p:strVal val="ppt_y"/>
                                          </p:val>
                                        </p:tav>
                                        <p:tav tm="100000">
                                          <p:val>
                                            <p:strVal val="0-ppt_h/2"/>
                                          </p:val>
                                        </p:tav>
                                      </p:tavLst>
                                    </p:anim>
                                    <p:set>
                                      <p:cBhvr>
                                        <p:cTn id="137" dur="1" fill="hold">
                                          <p:stCondLst>
                                            <p:cond delay="3999"/>
                                          </p:stCondLst>
                                        </p:cTn>
                                        <p:tgtEl>
                                          <p:spTgt spid="4"/>
                                        </p:tgtEl>
                                        <p:attrNameLst>
                                          <p:attrName>style.visibility</p:attrName>
                                        </p:attrNameLst>
                                      </p:cBhvr>
                                      <p:to>
                                        <p:strVal val="hidden"/>
                                      </p:to>
                                    </p:set>
                                  </p:childTnLst>
                                </p:cTn>
                              </p:par>
                              <p:par>
                                <p:cTn id="138" presetID="23" presetClass="entr" presetSubtype="16" fill="hold" nodeType="withEffect">
                                  <p:stCondLst>
                                    <p:cond delay="0"/>
                                  </p:stCondLst>
                                  <p:childTnLst>
                                    <p:set>
                                      <p:cBhvr>
                                        <p:cTn id="139" dur="1" fill="hold">
                                          <p:stCondLst>
                                            <p:cond delay="0"/>
                                          </p:stCondLst>
                                        </p:cTn>
                                        <p:tgtEl>
                                          <p:spTgt spid="158722"/>
                                        </p:tgtEl>
                                        <p:attrNameLst>
                                          <p:attrName>style.visibility</p:attrName>
                                        </p:attrNameLst>
                                      </p:cBhvr>
                                      <p:to>
                                        <p:strVal val="visible"/>
                                      </p:to>
                                    </p:set>
                                    <p:anim calcmode="lin" valueType="num">
                                      <p:cBhvr>
                                        <p:cTn id="140" dur="2000" fill="hold"/>
                                        <p:tgtEl>
                                          <p:spTgt spid="158722"/>
                                        </p:tgtEl>
                                        <p:attrNameLst>
                                          <p:attrName>ppt_w</p:attrName>
                                        </p:attrNameLst>
                                      </p:cBhvr>
                                      <p:tavLst>
                                        <p:tav tm="0">
                                          <p:val>
                                            <p:fltVal val="0"/>
                                          </p:val>
                                        </p:tav>
                                        <p:tav tm="100000">
                                          <p:val>
                                            <p:strVal val="#ppt_w"/>
                                          </p:val>
                                        </p:tav>
                                      </p:tavLst>
                                    </p:anim>
                                    <p:anim calcmode="lin" valueType="num">
                                      <p:cBhvr>
                                        <p:cTn id="141" dur="2000" fill="hold"/>
                                        <p:tgtEl>
                                          <p:spTgt spid="15872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Elipse"/>
          <p:cNvSpPr/>
          <p:nvPr/>
        </p:nvSpPr>
        <p:spPr>
          <a:xfrm>
            <a:off x="928662" y="214290"/>
            <a:ext cx="7500990" cy="6429420"/>
          </a:xfrm>
          <a:prstGeom prst="ellipse">
            <a:avLst/>
          </a:prstGeom>
          <a:solidFill>
            <a:srgbClr val="00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23" name="Rectangle 3"/>
          <p:cNvSpPr>
            <a:spLocks noGrp="1" noChangeArrowheads="1"/>
          </p:cNvSpPr>
          <p:nvPr>
            <p:ph type="subTitle" idx="1"/>
          </p:nvPr>
        </p:nvSpPr>
        <p:spPr>
          <a:xfrm>
            <a:off x="1372321" y="3885528"/>
            <a:ext cx="6400800" cy="1752664"/>
          </a:xfrm>
        </p:spPr>
        <p:txBody>
          <a:bodyPr/>
          <a:lstStyle/>
          <a:p>
            <a:pPr eaLnBrk="1">
              <a:spcAft>
                <a:spcPct val="0"/>
              </a:spcAft>
            </a:pPr>
            <a:endParaRPr lang="es-ES" altLang="es-ES" sz="2900" dirty="0" smtClean="0"/>
          </a:p>
        </p:txBody>
      </p:sp>
      <p:sp>
        <p:nvSpPr>
          <p:cNvPr id="5124" name="Rectangle 4" descr="271"/>
          <p:cNvSpPr>
            <a:spLocks noChangeArrowheads="1"/>
          </p:cNvSpPr>
          <p:nvPr/>
        </p:nvSpPr>
        <p:spPr bwMode="auto">
          <a:xfrm>
            <a:off x="0" y="0"/>
            <a:ext cx="9144000" cy="6858000"/>
          </a:xfrm>
          <a:prstGeom prst="rect">
            <a:avLst/>
          </a:prstGeom>
          <a:blipFill dpi="0" rotWithShape="1">
            <a:blip r:embed="rId2"/>
            <a:srcRect/>
            <a:tile tx="0" ty="0" sx="100000" sy="100000" flip="none" algn="tl"/>
          </a:blipFill>
          <a:ln w="9525">
            <a:solidFill>
              <a:schemeClr val="accent1"/>
            </a:solidFill>
            <a:miter lim="800000"/>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5133" name="Oval 13"/>
          <p:cNvSpPr>
            <a:spLocks noChangeArrowheads="1"/>
          </p:cNvSpPr>
          <p:nvPr/>
        </p:nvSpPr>
        <p:spPr bwMode="auto">
          <a:xfrm>
            <a:off x="3526561" y="2449698"/>
            <a:ext cx="2547360" cy="2416574"/>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1" name="10 Rectángulo"/>
          <p:cNvSpPr/>
          <p:nvPr/>
        </p:nvSpPr>
        <p:spPr>
          <a:xfrm>
            <a:off x="1500166" y="1214422"/>
            <a:ext cx="6429420" cy="4832092"/>
          </a:xfrm>
          <a:prstGeom prst="rect">
            <a:avLst/>
          </a:prstGeom>
        </p:spPr>
        <p:txBody>
          <a:bodyPr wrap="square">
            <a:spAutoFit/>
          </a:bodyPr>
          <a:lstStyle/>
          <a:p>
            <a:pPr algn="ctr"/>
            <a:r>
              <a:rPr lang="es-ES" sz="2800" b="1" dirty="0" smtClean="0">
                <a:latin typeface="Comic Sans MS" pitchFamily="66" charset="0"/>
              </a:rPr>
              <a:t/>
            </a:r>
            <a:br>
              <a:rPr lang="es-ES" sz="2800" b="1" dirty="0" smtClean="0">
                <a:latin typeface="Comic Sans MS" pitchFamily="66" charset="0"/>
              </a:rPr>
            </a:br>
            <a:r>
              <a:rPr lang="es-ES" sz="2800" b="1" dirty="0" smtClean="0">
                <a:latin typeface="Comic Sans MS" pitchFamily="66" charset="0"/>
              </a:rPr>
              <a:t>Decoraban las casas y compraban ropa nueva. Salían de compras muchas veces y adquirían elaborados regalos. Era muy peculiar, ya que los regalos no eran para nuestro Hijo. Los envolvían con hermosos papeles y los ataban con preciosos moños, y todo lo colocaban debajo de un árbol.</a:t>
            </a:r>
            <a:br>
              <a:rPr lang="es-ES" sz="2800" b="1" dirty="0" smtClean="0">
                <a:latin typeface="Comic Sans MS" pitchFamily="66" charset="0"/>
              </a:rPr>
            </a:br>
            <a:endParaRPr lang="es-ES" sz="2800" b="1" i="1" dirty="0">
              <a:latin typeface="Comic Sans MS" pitchFamily="66" charset="0"/>
            </a:endParaRPr>
          </a:p>
        </p:txBody>
      </p:sp>
      <p:sp>
        <p:nvSpPr>
          <p:cNvPr id="13" name="12 Luna"/>
          <p:cNvSpPr/>
          <p:nvPr/>
        </p:nvSpPr>
        <p:spPr>
          <a:xfrm>
            <a:off x="285750" y="214313"/>
            <a:ext cx="4572000" cy="6429375"/>
          </a:xfrm>
          <a:prstGeom prst="moon">
            <a:avLst>
              <a:gd name="adj" fmla="val 4682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Luna"/>
          <p:cNvSpPr/>
          <p:nvPr/>
        </p:nvSpPr>
        <p:spPr>
          <a:xfrm flipH="1">
            <a:off x="4643438" y="214313"/>
            <a:ext cx="4286250" cy="6429375"/>
          </a:xfrm>
          <a:prstGeom prst="moon">
            <a:avLst>
              <a:gd name="adj" fmla="val 4859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Luna"/>
          <p:cNvSpPr/>
          <p:nvPr/>
        </p:nvSpPr>
        <p:spPr>
          <a:xfrm>
            <a:off x="2643188" y="714375"/>
            <a:ext cx="1928812" cy="5500688"/>
          </a:xfrm>
          <a:prstGeom prst="moon">
            <a:avLst>
              <a:gd name="adj" fmla="val 60728"/>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Luna"/>
          <p:cNvSpPr/>
          <p:nvPr/>
        </p:nvSpPr>
        <p:spPr>
          <a:xfrm flipH="1">
            <a:off x="4643438" y="692150"/>
            <a:ext cx="2143125" cy="5500688"/>
          </a:xfrm>
          <a:prstGeom prst="moon">
            <a:avLst>
              <a:gd name="adj" fmla="val 54507"/>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37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nodeType="withEffect">
                                  <p:stCondLst>
                                    <p:cond delay="0"/>
                                  </p:stCondLst>
                                  <p:childTnLst>
                                    <p:anim calcmode="lin" valueType="num">
                                      <p:cBhvr>
                                        <p:cTn id="6" dur="7000"/>
                                        <p:tgtEl>
                                          <p:spTgt spid="13"/>
                                        </p:tgtEl>
                                        <p:attrNameLst>
                                          <p:attrName>ppt_h</p:attrName>
                                        </p:attrNameLst>
                                      </p:cBhvr>
                                      <p:tavLst>
                                        <p:tav tm="0">
                                          <p:val>
                                            <p:strVal val="ppt_h"/>
                                          </p:val>
                                        </p:tav>
                                        <p:tav tm="100000">
                                          <p:val>
                                            <p:strVal val="ppt_h"/>
                                          </p:val>
                                        </p:tav>
                                      </p:tavLst>
                                    </p:anim>
                                    <p:anim calcmode="lin" valueType="num">
                                      <p:cBhvr>
                                        <p:cTn id="7" dur="7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6999"/>
                                          </p:stCondLst>
                                        </p:cTn>
                                        <p:tgtEl>
                                          <p:spTgt spid="13"/>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7000"/>
                                        <p:tgtEl>
                                          <p:spTgt spid="14"/>
                                        </p:tgtEl>
                                        <p:attrNameLst>
                                          <p:attrName>ppt_h</p:attrName>
                                        </p:attrNameLst>
                                      </p:cBhvr>
                                      <p:tavLst>
                                        <p:tav tm="0">
                                          <p:val>
                                            <p:strVal val="ppt_h"/>
                                          </p:val>
                                        </p:tav>
                                        <p:tav tm="100000">
                                          <p:val>
                                            <p:strVal val="ppt_h"/>
                                          </p:val>
                                        </p:tav>
                                      </p:tavLst>
                                    </p:anim>
                                    <p:anim calcmode="lin" valueType="num">
                                      <p:cBhvr>
                                        <p:cTn id="11" dur="7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6999"/>
                                          </p:stCondLst>
                                        </p:cTn>
                                        <p:tgtEl>
                                          <p:spTgt spid="14"/>
                                        </p:tgtEl>
                                        <p:attrNameLst>
                                          <p:attrName>style.visibility</p:attrName>
                                        </p:attrNameLst>
                                      </p:cBhvr>
                                      <p:to>
                                        <p:strVal val="hidden"/>
                                      </p:to>
                                    </p:set>
                                  </p:childTnLst>
                                </p:cTn>
                              </p:par>
                              <p:par>
                                <p:cTn id="13" presetID="19" presetClass="exit" presetSubtype="5" fill="hold" nodeType="withEffect">
                                  <p:stCondLst>
                                    <p:cond delay="0"/>
                                  </p:stCondLst>
                                  <p:childTnLst>
                                    <p:anim calcmode="lin" valueType="num">
                                      <p:cBhvr>
                                        <p:cTn id="14" dur="7000"/>
                                        <p:tgtEl>
                                          <p:spTgt spid="15"/>
                                        </p:tgtEl>
                                        <p:attrNameLst>
                                          <p:attrName>ppt_w</p:attrName>
                                        </p:attrNameLst>
                                      </p:cBhvr>
                                      <p:tavLst>
                                        <p:tav tm="0">
                                          <p:val>
                                            <p:strVal val="ppt_w"/>
                                          </p:val>
                                        </p:tav>
                                        <p:tav tm="100000">
                                          <p:val>
                                            <p:strVal val="ppt_w"/>
                                          </p:val>
                                        </p:tav>
                                      </p:tavLst>
                                    </p:anim>
                                    <p:anim calcmode="lin" valueType="num">
                                      <p:cBhvr>
                                        <p:cTn id="15" dur="7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6999"/>
                                          </p:stCondLst>
                                        </p:cTn>
                                        <p:tgtEl>
                                          <p:spTgt spid="15"/>
                                        </p:tgtEl>
                                        <p:attrNameLst>
                                          <p:attrName>style.visibility</p:attrName>
                                        </p:attrNameLst>
                                      </p:cBhvr>
                                      <p:to>
                                        <p:strVal val="hidden"/>
                                      </p:to>
                                    </p:set>
                                  </p:childTnLst>
                                </p:cTn>
                              </p:par>
                              <p:par>
                                <p:cTn id="17" presetID="19" presetClass="exit" presetSubtype="5" fill="hold" nodeType="withEffect">
                                  <p:stCondLst>
                                    <p:cond delay="0"/>
                                  </p:stCondLst>
                                  <p:childTnLst>
                                    <p:anim calcmode="lin" valueType="num">
                                      <p:cBhvr>
                                        <p:cTn id="18" dur="7000"/>
                                        <p:tgtEl>
                                          <p:spTgt spid="17"/>
                                        </p:tgtEl>
                                        <p:attrNameLst>
                                          <p:attrName>ppt_w</p:attrName>
                                        </p:attrNameLst>
                                      </p:cBhvr>
                                      <p:tavLst>
                                        <p:tav tm="0">
                                          <p:val>
                                            <p:strVal val="ppt_w"/>
                                          </p:val>
                                        </p:tav>
                                        <p:tav tm="100000">
                                          <p:val>
                                            <p:strVal val="ppt_w"/>
                                          </p:val>
                                        </p:tav>
                                      </p:tavLst>
                                    </p:anim>
                                    <p:anim calcmode="lin" valueType="num">
                                      <p:cBhvr>
                                        <p:cTn id="19" dur="7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 dur="1" fill="hold">
                                          <p:stCondLst>
                                            <p:cond delay="6999"/>
                                          </p:stCondLst>
                                        </p:cTn>
                                        <p:tgtEl>
                                          <p:spTgt spid="17"/>
                                        </p:tgtEl>
                                        <p:attrNameLst>
                                          <p:attrName>style.visibility</p:attrName>
                                        </p:attrNameLst>
                                      </p:cBhvr>
                                      <p:to>
                                        <p:strVal val="hidden"/>
                                      </p:to>
                                    </p:set>
                                  </p:childTnLst>
                                </p:cTn>
                              </p:par>
                              <p:par>
                                <p:cTn id="21" presetID="23" presetClass="entr" presetSubtype="16"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0" fill="hold"/>
                                        <p:tgtEl>
                                          <p:spTgt spid="11"/>
                                        </p:tgtEl>
                                        <p:attrNameLst>
                                          <p:attrName>ppt_w</p:attrName>
                                        </p:attrNameLst>
                                      </p:cBhvr>
                                      <p:tavLst>
                                        <p:tav tm="0">
                                          <p:val>
                                            <p:fltVal val="0"/>
                                          </p:val>
                                        </p:tav>
                                        <p:tav tm="100000">
                                          <p:val>
                                            <p:strVal val="#ppt_w"/>
                                          </p:val>
                                        </p:tav>
                                      </p:tavLst>
                                    </p:anim>
                                    <p:anim calcmode="lin" valueType="num">
                                      <p:cBhvr>
                                        <p:cTn id="24" dur="5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hot-selling-hd-print-oil-painting-on-canvas.jpg"/>
          <p:cNvPicPr>
            <a:picLocks noChangeAspect="1" noChangeArrowheads="1"/>
          </p:cNvPicPr>
          <p:nvPr/>
        </p:nvPicPr>
        <p:blipFill>
          <a:blip r:embed="rId2"/>
          <a:srcRect/>
          <a:stretch>
            <a:fillRect/>
          </a:stretch>
        </p:blipFill>
        <p:spPr bwMode="auto">
          <a:xfrm>
            <a:off x="-1" y="0"/>
            <a:ext cx="9143999" cy="6858000"/>
          </a:xfrm>
          <a:prstGeom prst="rect">
            <a:avLst/>
          </a:prstGeom>
          <a:noFill/>
        </p:spPr>
      </p:pic>
      <p:sp>
        <p:nvSpPr>
          <p:cNvPr id="5" name="4 Rombo"/>
          <p:cNvSpPr/>
          <p:nvPr/>
        </p:nvSpPr>
        <p:spPr>
          <a:xfrm>
            <a:off x="2786064" y="1493838"/>
            <a:ext cx="3714750" cy="3935412"/>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Triángulo isósceles"/>
          <p:cNvSpPr/>
          <p:nvPr/>
        </p:nvSpPr>
        <p:spPr>
          <a:xfrm rot="18679224">
            <a:off x="1850233" y="940595"/>
            <a:ext cx="2395537"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Triángulo isósceles"/>
          <p:cNvSpPr/>
          <p:nvPr/>
        </p:nvSpPr>
        <p:spPr>
          <a:xfrm rot="2863384">
            <a:off x="4999039" y="93821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Triángulo isósceles"/>
          <p:cNvSpPr/>
          <p:nvPr/>
        </p:nvSpPr>
        <p:spPr>
          <a:xfrm rot="13603833">
            <a:off x="1735932" y="4033046"/>
            <a:ext cx="2405063"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isósceles"/>
          <p:cNvSpPr/>
          <p:nvPr/>
        </p:nvSpPr>
        <p:spPr>
          <a:xfrm rot="7995235">
            <a:off x="4931569" y="4085432"/>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Triángulo isósceles"/>
          <p:cNvSpPr/>
          <p:nvPr/>
        </p:nvSpPr>
        <p:spPr>
          <a:xfrm rot="2648549">
            <a:off x="5518151" y="57626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isósceles"/>
          <p:cNvSpPr/>
          <p:nvPr/>
        </p:nvSpPr>
        <p:spPr>
          <a:xfrm rot="2863384">
            <a:off x="6007894" y="272256"/>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isósceles"/>
          <p:cNvSpPr/>
          <p:nvPr/>
        </p:nvSpPr>
        <p:spPr>
          <a:xfrm rot="18679224">
            <a:off x="1350169" y="583406"/>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3" name="12 Triángulo isósceles"/>
          <p:cNvSpPr/>
          <p:nvPr/>
        </p:nvSpPr>
        <p:spPr>
          <a:xfrm rot="18679224">
            <a:off x="778669" y="226220"/>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 name="13 Triángulo isósceles"/>
          <p:cNvSpPr/>
          <p:nvPr/>
        </p:nvSpPr>
        <p:spPr>
          <a:xfrm rot="13603833">
            <a:off x="1378746" y="4288633"/>
            <a:ext cx="2405061"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5" name="14 Triángulo isósceles"/>
          <p:cNvSpPr/>
          <p:nvPr/>
        </p:nvSpPr>
        <p:spPr>
          <a:xfrm rot="13603833">
            <a:off x="878683" y="4717258"/>
            <a:ext cx="2405061"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6" name="15 Triángulo isósceles"/>
          <p:cNvSpPr/>
          <p:nvPr/>
        </p:nvSpPr>
        <p:spPr>
          <a:xfrm rot="7995235">
            <a:off x="5359401" y="4437063"/>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7" name="16 Triángulo isósceles"/>
          <p:cNvSpPr/>
          <p:nvPr/>
        </p:nvSpPr>
        <p:spPr>
          <a:xfrm rot="7995235">
            <a:off x="5930902" y="4865689"/>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8" name="17 Rombo"/>
          <p:cNvSpPr/>
          <p:nvPr/>
        </p:nvSpPr>
        <p:spPr>
          <a:xfrm>
            <a:off x="3143251" y="2000251"/>
            <a:ext cx="3009900" cy="2932113"/>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9" name="18 Rombo"/>
          <p:cNvSpPr/>
          <p:nvPr/>
        </p:nvSpPr>
        <p:spPr>
          <a:xfrm>
            <a:off x="3357563" y="2286000"/>
            <a:ext cx="2571750" cy="2357438"/>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12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23" presetClass="entr" presetSubtype="16" fill="hold" nodeType="withEffect">
                                  <p:stCondLst>
                                    <p:cond delay="0"/>
                                  </p:stCondLst>
                                  <p:childTnLst>
                                    <p:set>
                                      <p:cBhvr>
                                        <p:cTn id="182" dur="1" fill="hold">
                                          <p:stCondLst>
                                            <p:cond delay="0"/>
                                          </p:stCondLst>
                                        </p:cTn>
                                        <p:tgtEl>
                                          <p:spTgt spid="2050"/>
                                        </p:tgtEl>
                                        <p:attrNameLst>
                                          <p:attrName>style.visibility</p:attrName>
                                        </p:attrNameLst>
                                      </p:cBhvr>
                                      <p:to>
                                        <p:strVal val="visible"/>
                                      </p:to>
                                    </p:set>
                                    <p:anim calcmode="lin" valueType="num">
                                      <p:cBhvr>
                                        <p:cTn id="183" dur="2000" fill="hold"/>
                                        <p:tgtEl>
                                          <p:spTgt spid="2050"/>
                                        </p:tgtEl>
                                        <p:attrNameLst>
                                          <p:attrName>ppt_w</p:attrName>
                                        </p:attrNameLst>
                                      </p:cBhvr>
                                      <p:tavLst>
                                        <p:tav tm="0">
                                          <p:val>
                                            <p:fltVal val="0"/>
                                          </p:val>
                                        </p:tav>
                                        <p:tav tm="100000">
                                          <p:val>
                                            <p:strVal val="#ppt_w"/>
                                          </p:val>
                                        </p:tav>
                                      </p:tavLst>
                                    </p:anim>
                                    <p:anim calcmode="lin" valueType="num">
                                      <p:cBhvr>
                                        <p:cTn id="184" dur="2000" fill="hold"/>
                                        <p:tgtEl>
                                          <p:spTgt spid="20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5650" name="Picture 2" descr="Imagen relacionad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1 Medio marco"/>
          <p:cNvSpPr/>
          <p:nvPr/>
        </p:nvSpPr>
        <p:spPr>
          <a:xfrm>
            <a:off x="4551715" y="3429000"/>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3" name="11 Medio marco"/>
          <p:cNvSpPr/>
          <p:nvPr/>
        </p:nvSpPr>
        <p:spPr>
          <a:xfrm flipV="1">
            <a:off x="4563682" y="256187"/>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4" name="11 Medio marco"/>
          <p:cNvSpPr/>
          <p:nvPr/>
        </p:nvSpPr>
        <p:spPr>
          <a:xfrm rot="5400000">
            <a:off x="1374022" y="3431446"/>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5" name="11 Medio marco"/>
          <p:cNvSpPr/>
          <p:nvPr/>
        </p:nvSpPr>
        <p:spPr>
          <a:xfrm rot="5400000" flipH="1">
            <a:off x="1344610" y="253741"/>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6" name="11 Medio marco"/>
          <p:cNvSpPr/>
          <p:nvPr/>
        </p:nvSpPr>
        <p:spPr>
          <a:xfrm>
            <a:off x="5292080" y="413418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7" name="11 Medio marco"/>
          <p:cNvSpPr/>
          <p:nvPr/>
        </p:nvSpPr>
        <p:spPr>
          <a:xfrm rot="5400000">
            <a:off x="1185571" y="4132130"/>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8" name="11 Medio marco"/>
          <p:cNvSpPr/>
          <p:nvPr/>
        </p:nvSpPr>
        <p:spPr>
          <a:xfrm flipV="1">
            <a:off x="5292080" y="72121"/>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9" name="11 Medio marco"/>
          <p:cNvSpPr/>
          <p:nvPr/>
        </p:nvSpPr>
        <p:spPr>
          <a:xfrm rot="5400000" flipH="1">
            <a:off x="1163867" y="205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0" name="11 Medio marco"/>
          <p:cNvSpPr/>
          <p:nvPr/>
        </p:nvSpPr>
        <p:spPr>
          <a:xfrm>
            <a:off x="5940152" y="4760844"/>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1" name="11 Medio marco"/>
          <p:cNvSpPr/>
          <p:nvPr/>
        </p:nvSpPr>
        <p:spPr>
          <a:xfrm rot="5400000">
            <a:off x="950567" y="4762505"/>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2" name="11 Medio marco"/>
          <p:cNvSpPr/>
          <p:nvPr/>
        </p:nvSpPr>
        <p:spPr>
          <a:xfrm rot="16200000">
            <a:off x="5941814"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3" name="11 Medio marco"/>
          <p:cNvSpPr/>
          <p:nvPr/>
        </p:nvSpPr>
        <p:spPr>
          <a:xfrm rot="5400000" flipH="1">
            <a:off x="950568"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Tree>
  </p:cSld>
  <p:clrMapOvr>
    <a:masterClrMapping/>
  </p:clrMapOvr>
  <p:transition spd="slow" advTm="9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plus(out)">
                                      <p:cBhvr>
                                        <p:cTn id="11" dur="2000"/>
                                        <p:tgtEl>
                                          <p:spTgt spid="12"/>
                                        </p:tgtEl>
                                      </p:cBhvr>
                                    </p:animEffect>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out)">
                                      <p:cBhvr>
                                        <p:cTn id="18" dur="2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2000" fill="hold"/>
                                        <p:tgtEl>
                                          <p:spTgt spid="10"/>
                                        </p:tgtEl>
                                        <p:attrNameLst>
                                          <p:attrName>ppt_w</p:attrName>
                                        </p:attrNameLst>
                                      </p:cBhvr>
                                      <p:tavLst>
                                        <p:tav tm="0">
                                          <p:val>
                                            <p:fltVal val="0"/>
                                          </p:val>
                                        </p:tav>
                                        <p:tav tm="100000">
                                          <p:val>
                                            <p:strVal val="#ppt_w"/>
                                          </p:val>
                                        </p:tav>
                                      </p:tavLst>
                                    </p:anim>
                                    <p:anim calcmode="lin" valueType="num">
                                      <p:cBhvr>
                                        <p:cTn id="29" dur="2000" fill="hold"/>
                                        <p:tgtEl>
                                          <p:spTgt spid="10"/>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out)">
                                      <p:cBhvr>
                                        <p:cTn id="32" dur="2000"/>
                                        <p:tgtEl>
                                          <p:spTgt spid="10"/>
                                        </p:tgtEl>
                                      </p:cBhvr>
                                    </p:animEffect>
                                  </p:childTnLst>
                                </p:cTn>
                              </p:par>
                              <p:par>
                                <p:cTn id="33" presetID="23" presetClass="entr" presetSubtype="16"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out)">
                                      <p:cBhvr>
                                        <p:cTn id="39" dur="2000"/>
                                        <p:tgtEl>
                                          <p:spTgt spid="6"/>
                                        </p:tgtEl>
                                      </p:cBhvr>
                                    </p:animEffect>
                                  </p:childTnLst>
                                </p:cTn>
                              </p:par>
                              <p:par>
                                <p:cTn id="40" presetID="23" presetClass="entr" presetSubtype="16"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fltVal val="0"/>
                                          </p:val>
                                        </p:tav>
                                        <p:tav tm="100000">
                                          <p:val>
                                            <p:strVal val="#ppt_w"/>
                                          </p:val>
                                        </p:tav>
                                      </p:tavLst>
                                    </p:anim>
                                    <p:anim calcmode="lin" valueType="num">
                                      <p:cBhvr>
                                        <p:cTn id="43" dur="2000" fill="hold"/>
                                        <p:tgtEl>
                                          <p:spTgt spid="2"/>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plus(out)">
                                      <p:cBhvr>
                                        <p:cTn id="46" dur="2000"/>
                                        <p:tgtEl>
                                          <p:spTgt spid="2"/>
                                        </p:tgtEl>
                                      </p:cBhvr>
                                    </p:animEffect>
                                  </p:childTnLst>
                                </p:cTn>
                              </p:par>
                              <p:par>
                                <p:cTn id="47" presetID="23" presetClass="entr" presetSubtype="1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out)">
                                      <p:cBhvr>
                                        <p:cTn id="53" dur="2000"/>
                                        <p:tgtEl>
                                          <p:spTgt spid="7"/>
                                        </p:tgtEl>
                                      </p:cBhvr>
                                    </p:animEffect>
                                  </p:childTnLst>
                                </p:cTn>
                              </p:par>
                              <p:par>
                                <p:cTn id="54" presetID="23" presetClass="entr" presetSubtype="16"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2000" fill="hold"/>
                                        <p:tgtEl>
                                          <p:spTgt spid="7"/>
                                        </p:tgtEl>
                                        <p:attrNameLst>
                                          <p:attrName>ppt_w</p:attrName>
                                        </p:attrNameLst>
                                      </p:cBhvr>
                                      <p:tavLst>
                                        <p:tav tm="0">
                                          <p:val>
                                            <p:fltVal val="0"/>
                                          </p:val>
                                        </p:tav>
                                        <p:tav tm="100000">
                                          <p:val>
                                            <p:strVal val="#ppt_w"/>
                                          </p:val>
                                        </p:tav>
                                      </p:tavLst>
                                    </p:anim>
                                    <p:anim calcmode="lin" valueType="num">
                                      <p:cBhvr>
                                        <p:cTn id="57" dur="2000" fill="hold"/>
                                        <p:tgtEl>
                                          <p:spTgt spid="7"/>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out)">
                                      <p:cBhvr>
                                        <p:cTn id="60" dur="2000"/>
                                        <p:tgtEl>
                                          <p:spTgt spid="11"/>
                                        </p:tgtEl>
                                      </p:cBhvr>
                                    </p:animEffect>
                                  </p:childTnLst>
                                </p:cTn>
                              </p:par>
                              <p:par>
                                <p:cTn id="61" presetID="2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2000" fill="hold"/>
                                        <p:tgtEl>
                                          <p:spTgt spid="5"/>
                                        </p:tgtEl>
                                        <p:attrNameLst>
                                          <p:attrName>ppt_w</p:attrName>
                                        </p:attrNameLst>
                                      </p:cBhvr>
                                      <p:tavLst>
                                        <p:tav tm="0">
                                          <p:val>
                                            <p:fltVal val="0"/>
                                          </p:val>
                                        </p:tav>
                                        <p:tav tm="100000">
                                          <p:val>
                                            <p:strVal val="#ppt_w"/>
                                          </p:val>
                                        </p:tav>
                                      </p:tavLst>
                                    </p:anim>
                                    <p:anim calcmode="lin" valueType="num">
                                      <p:cBhvr>
                                        <p:cTn id="64" dur="2000" fill="hold"/>
                                        <p:tgtEl>
                                          <p:spTgt spid="5"/>
                                        </p:tgtEl>
                                        <p:attrNameLst>
                                          <p:attrName>ppt_h</p:attrName>
                                        </p:attrNameLst>
                                      </p:cBhvr>
                                      <p:tavLst>
                                        <p:tav tm="0">
                                          <p:val>
                                            <p:fltVal val="0"/>
                                          </p:val>
                                        </p:tav>
                                        <p:tav tm="100000">
                                          <p:val>
                                            <p:strVal val="#ppt_h"/>
                                          </p:val>
                                        </p:tav>
                                      </p:tavLst>
                                    </p:anim>
                                  </p:childTnLst>
                                </p:cTn>
                              </p:par>
                              <p:par>
                                <p:cTn id="65" presetID="13" presetClass="entr" presetSubtype="3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plus(out)">
                                      <p:cBhvr>
                                        <p:cTn id="67" dur="2000"/>
                                        <p:tgtEl>
                                          <p:spTgt spid="5"/>
                                        </p:tgtEl>
                                      </p:cBhvr>
                                    </p:animEffect>
                                  </p:childTnLst>
                                </p:cTn>
                              </p:par>
                              <p:par>
                                <p:cTn id="68" presetID="23" presetClass="entr" presetSubtype="16"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p:val>
                                            <p:fltVal val="0"/>
                                          </p:val>
                                        </p:tav>
                                        <p:tav tm="100000">
                                          <p:val>
                                            <p:strVal val="#ppt_w"/>
                                          </p:val>
                                        </p:tav>
                                      </p:tavLst>
                                    </p:anim>
                                    <p:anim calcmode="lin" valueType="num">
                                      <p:cBhvr>
                                        <p:cTn id="71" dur="2000" fill="hold"/>
                                        <p:tgtEl>
                                          <p:spTgt spid="9"/>
                                        </p:tgtEl>
                                        <p:attrNameLst>
                                          <p:attrName>ppt_h</p:attrName>
                                        </p:attrNameLst>
                                      </p:cBhvr>
                                      <p:tavLst>
                                        <p:tav tm="0">
                                          <p:val>
                                            <p:fltVal val="0"/>
                                          </p:val>
                                        </p:tav>
                                        <p:tav tm="100000">
                                          <p:val>
                                            <p:strVal val="#ppt_h"/>
                                          </p:val>
                                        </p:tav>
                                      </p:tavLst>
                                    </p:anim>
                                  </p:childTnLst>
                                </p:cTn>
                              </p:par>
                              <p:par>
                                <p:cTn id="72" presetID="13" presetClass="entr" presetSubtype="32"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plus(out)">
                                      <p:cBhvr>
                                        <p:cTn id="74" dur="2000"/>
                                        <p:tgtEl>
                                          <p:spTgt spid="9"/>
                                        </p:tgtEl>
                                      </p:cBhvr>
                                    </p:animEffect>
                                  </p:childTnLst>
                                </p:cTn>
                              </p:par>
                              <p:par>
                                <p:cTn id="75" presetID="23" presetClass="entr" presetSubtype="1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2000" fill="hold"/>
                                        <p:tgtEl>
                                          <p:spTgt spid="13"/>
                                        </p:tgtEl>
                                        <p:attrNameLst>
                                          <p:attrName>ppt_w</p:attrName>
                                        </p:attrNameLst>
                                      </p:cBhvr>
                                      <p:tavLst>
                                        <p:tav tm="0">
                                          <p:val>
                                            <p:fltVal val="0"/>
                                          </p:val>
                                        </p:tav>
                                        <p:tav tm="100000">
                                          <p:val>
                                            <p:strVal val="#ppt_w"/>
                                          </p:val>
                                        </p:tav>
                                      </p:tavLst>
                                    </p:anim>
                                    <p:anim calcmode="lin" valueType="num">
                                      <p:cBhvr>
                                        <p:cTn id="78" dur="2000" fill="hold"/>
                                        <p:tgtEl>
                                          <p:spTgt spid="13"/>
                                        </p:tgtEl>
                                        <p:attrNameLst>
                                          <p:attrName>ppt_h</p:attrName>
                                        </p:attrNameLst>
                                      </p:cBhvr>
                                      <p:tavLst>
                                        <p:tav tm="0">
                                          <p:val>
                                            <p:fltVal val="0"/>
                                          </p:val>
                                        </p:tav>
                                        <p:tav tm="100000">
                                          <p:val>
                                            <p:strVal val="#ppt_h"/>
                                          </p:val>
                                        </p:tav>
                                      </p:tavLst>
                                    </p:anim>
                                  </p:childTnLst>
                                </p:cTn>
                              </p:par>
                              <p:par>
                                <p:cTn id="79" presetID="13" presetClass="entr" presetSubtype="32"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plus(out)">
                                      <p:cBhvr>
                                        <p:cTn id="81" dur="2000"/>
                                        <p:tgtEl>
                                          <p:spTgt spid="13"/>
                                        </p:tgtEl>
                                      </p:cBhvr>
                                    </p:animEffect>
                                  </p:childTnLst>
                                </p:cTn>
                              </p:par>
                              <p:par>
                                <p:cTn id="82" presetID="23" presetClass="entr" presetSubtype="16"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2000" fill="hold"/>
                                        <p:tgtEl>
                                          <p:spTgt spid="4"/>
                                        </p:tgtEl>
                                        <p:attrNameLst>
                                          <p:attrName>ppt_w</p:attrName>
                                        </p:attrNameLst>
                                      </p:cBhvr>
                                      <p:tavLst>
                                        <p:tav tm="0">
                                          <p:val>
                                            <p:fltVal val="0"/>
                                          </p:val>
                                        </p:tav>
                                        <p:tav tm="100000">
                                          <p:val>
                                            <p:strVal val="#ppt_w"/>
                                          </p:val>
                                        </p:tav>
                                      </p:tavLst>
                                    </p:anim>
                                    <p:anim calcmode="lin" valueType="num">
                                      <p:cBhvr>
                                        <p:cTn id="85" dur="2000" fill="hold"/>
                                        <p:tgtEl>
                                          <p:spTgt spid="4"/>
                                        </p:tgtEl>
                                        <p:attrNameLst>
                                          <p:attrName>ppt_h</p:attrName>
                                        </p:attrNameLst>
                                      </p:cBhvr>
                                      <p:tavLst>
                                        <p:tav tm="0">
                                          <p:val>
                                            <p:fltVal val="0"/>
                                          </p:val>
                                        </p:tav>
                                        <p:tav tm="100000">
                                          <p:val>
                                            <p:strVal val="#ppt_h"/>
                                          </p:val>
                                        </p:tav>
                                      </p:tavLst>
                                    </p:anim>
                                  </p:childTnLst>
                                </p:cTn>
                              </p:par>
                              <p:par>
                                <p:cTn id="86" presetID="13" presetClass="entr" presetSubtype="3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plus(out)">
                                      <p:cBhvr>
                                        <p:cTn id="88" dur="2000"/>
                                        <p:tgtEl>
                                          <p:spTgt spid="4"/>
                                        </p:tgtEl>
                                      </p:cBhvr>
                                    </p:animEffect>
                                  </p:childTnLst>
                                </p:cTn>
                              </p:par>
                            </p:childTnLst>
                          </p:cTn>
                        </p:par>
                        <p:par>
                          <p:cTn id="89" fill="hold" nodeType="afterGroup">
                            <p:stCondLst>
                              <p:cond delay="2000"/>
                            </p:stCondLst>
                            <p:childTnLst>
                              <p:par>
                                <p:cTn id="90" presetID="2" presetClass="exit" presetSubtype="9" fill="hold" nodeType="afterEffect">
                                  <p:stCondLst>
                                    <p:cond delay="0"/>
                                  </p:stCondLst>
                                  <p:childTnLst>
                                    <p:anim calcmode="lin" valueType="num">
                                      <p:cBhvr additive="base">
                                        <p:cTn id="91" dur="4000"/>
                                        <p:tgtEl>
                                          <p:spTgt spid="10"/>
                                        </p:tgtEl>
                                        <p:attrNameLst>
                                          <p:attrName>ppt_x</p:attrName>
                                        </p:attrNameLst>
                                      </p:cBhvr>
                                      <p:tavLst>
                                        <p:tav tm="0">
                                          <p:val>
                                            <p:strVal val="ppt_x"/>
                                          </p:val>
                                        </p:tav>
                                        <p:tav tm="100000">
                                          <p:val>
                                            <p:strVal val="0-ppt_w/2"/>
                                          </p:val>
                                        </p:tav>
                                      </p:tavLst>
                                    </p:anim>
                                    <p:anim calcmode="lin" valueType="num">
                                      <p:cBhvr additive="base">
                                        <p:cTn id="92" dur="4000"/>
                                        <p:tgtEl>
                                          <p:spTgt spid="10"/>
                                        </p:tgtEl>
                                        <p:attrNameLst>
                                          <p:attrName>ppt_y</p:attrName>
                                        </p:attrNameLst>
                                      </p:cBhvr>
                                      <p:tavLst>
                                        <p:tav tm="0">
                                          <p:val>
                                            <p:strVal val="ppt_y"/>
                                          </p:val>
                                        </p:tav>
                                        <p:tav tm="100000">
                                          <p:val>
                                            <p:strVal val="0-ppt_h/2"/>
                                          </p:val>
                                        </p:tav>
                                      </p:tavLst>
                                    </p:anim>
                                    <p:set>
                                      <p:cBhvr>
                                        <p:cTn id="93" dur="1" fill="hold">
                                          <p:stCondLst>
                                            <p:cond delay="3999"/>
                                          </p:stCondLst>
                                        </p:cTn>
                                        <p:tgtEl>
                                          <p:spTgt spid="10"/>
                                        </p:tgtEl>
                                        <p:attrNameLst>
                                          <p:attrName>style.visibility</p:attrName>
                                        </p:attrNameLst>
                                      </p:cBhvr>
                                      <p:to>
                                        <p:strVal val="hidden"/>
                                      </p:to>
                                    </p:set>
                                  </p:childTnLst>
                                </p:cTn>
                              </p:par>
                              <p:par>
                                <p:cTn id="94" presetID="2" presetClass="exit" presetSubtype="9" fill="hold" nodeType="withEffect">
                                  <p:stCondLst>
                                    <p:cond delay="0"/>
                                  </p:stCondLst>
                                  <p:childTnLst>
                                    <p:anim calcmode="lin" valueType="num">
                                      <p:cBhvr additive="base">
                                        <p:cTn id="95" dur="4000"/>
                                        <p:tgtEl>
                                          <p:spTgt spid="6"/>
                                        </p:tgtEl>
                                        <p:attrNameLst>
                                          <p:attrName>ppt_x</p:attrName>
                                        </p:attrNameLst>
                                      </p:cBhvr>
                                      <p:tavLst>
                                        <p:tav tm="0">
                                          <p:val>
                                            <p:strVal val="ppt_x"/>
                                          </p:val>
                                        </p:tav>
                                        <p:tav tm="100000">
                                          <p:val>
                                            <p:strVal val="0-ppt_w/2"/>
                                          </p:val>
                                        </p:tav>
                                      </p:tavLst>
                                    </p:anim>
                                    <p:anim calcmode="lin" valueType="num">
                                      <p:cBhvr additive="base">
                                        <p:cTn id="96" dur="4000"/>
                                        <p:tgtEl>
                                          <p:spTgt spid="6"/>
                                        </p:tgtEl>
                                        <p:attrNameLst>
                                          <p:attrName>ppt_y</p:attrName>
                                        </p:attrNameLst>
                                      </p:cBhvr>
                                      <p:tavLst>
                                        <p:tav tm="0">
                                          <p:val>
                                            <p:strVal val="ppt_y"/>
                                          </p:val>
                                        </p:tav>
                                        <p:tav tm="100000">
                                          <p:val>
                                            <p:strVal val="0-ppt_h/2"/>
                                          </p:val>
                                        </p:tav>
                                      </p:tavLst>
                                    </p:anim>
                                    <p:set>
                                      <p:cBhvr>
                                        <p:cTn id="97" dur="1" fill="hold">
                                          <p:stCondLst>
                                            <p:cond delay="3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4000"/>
                                        <p:tgtEl>
                                          <p:spTgt spid="8"/>
                                        </p:tgtEl>
                                        <p:attrNameLst>
                                          <p:attrName>ppt_x</p:attrName>
                                        </p:attrNameLst>
                                      </p:cBhvr>
                                      <p:tavLst>
                                        <p:tav tm="0">
                                          <p:val>
                                            <p:strVal val="ppt_x"/>
                                          </p:val>
                                        </p:tav>
                                        <p:tav tm="100000">
                                          <p:val>
                                            <p:strVal val="0-ppt_w/2"/>
                                          </p:val>
                                        </p:tav>
                                      </p:tavLst>
                                    </p:anim>
                                    <p:anim calcmode="lin" valueType="num">
                                      <p:cBhvr additive="base">
                                        <p:cTn id="100" dur="4000"/>
                                        <p:tgtEl>
                                          <p:spTgt spid="8"/>
                                        </p:tgtEl>
                                        <p:attrNameLst>
                                          <p:attrName>ppt_y</p:attrName>
                                        </p:attrNameLst>
                                      </p:cBhvr>
                                      <p:tavLst>
                                        <p:tav tm="0">
                                          <p:val>
                                            <p:strVal val="ppt_y"/>
                                          </p:val>
                                        </p:tav>
                                        <p:tav tm="100000">
                                          <p:val>
                                            <p:strVal val="1+ppt_h/2"/>
                                          </p:val>
                                        </p:tav>
                                      </p:tavLst>
                                    </p:anim>
                                    <p:set>
                                      <p:cBhvr>
                                        <p:cTn id="101" dur="1" fill="hold">
                                          <p:stCondLst>
                                            <p:cond delay="3999"/>
                                          </p:stCondLst>
                                        </p:cTn>
                                        <p:tgtEl>
                                          <p:spTgt spid="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4000"/>
                                        <p:tgtEl>
                                          <p:spTgt spid="7"/>
                                        </p:tgtEl>
                                        <p:attrNameLst>
                                          <p:attrName>ppt_x</p:attrName>
                                        </p:attrNameLst>
                                      </p:cBhvr>
                                      <p:tavLst>
                                        <p:tav tm="0">
                                          <p:val>
                                            <p:strVal val="ppt_x"/>
                                          </p:val>
                                        </p:tav>
                                        <p:tav tm="100000">
                                          <p:val>
                                            <p:strVal val="1+ppt_w/2"/>
                                          </p:val>
                                        </p:tav>
                                      </p:tavLst>
                                    </p:anim>
                                    <p:anim calcmode="lin" valueType="num">
                                      <p:cBhvr additive="base">
                                        <p:cTn id="104" dur="4000"/>
                                        <p:tgtEl>
                                          <p:spTgt spid="7"/>
                                        </p:tgtEl>
                                        <p:attrNameLst>
                                          <p:attrName>ppt_y</p:attrName>
                                        </p:attrNameLst>
                                      </p:cBhvr>
                                      <p:tavLst>
                                        <p:tav tm="0">
                                          <p:val>
                                            <p:strVal val="ppt_y"/>
                                          </p:val>
                                        </p:tav>
                                        <p:tav tm="100000">
                                          <p:val>
                                            <p:strVal val="0-ppt_h/2"/>
                                          </p:val>
                                        </p:tav>
                                      </p:tavLst>
                                    </p:anim>
                                    <p:set>
                                      <p:cBhvr>
                                        <p:cTn id="105" dur="1" fill="hold">
                                          <p:stCondLst>
                                            <p:cond delay="3999"/>
                                          </p:stCondLst>
                                        </p:cTn>
                                        <p:tgtEl>
                                          <p:spTgt spid="7"/>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4000"/>
                                        <p:tgtEl>
                                          <p:spTgt spid="2"/>
                                        </p:tgtEl>
                                        <p:attrNameLst>
                                          <p:attrName>ppt_x</p:attrName>
                                        </p:attrNameLst>
                                      </p:cBhvr>
                                      <p:tavLst>
                                        <p:tav tm="0">
                                          <p:val>
                                            <p:strVal val="ppt_x"/>
                                          </p:val>
                                        </p:tav>
                                        <p:tav tm="100000">
                                          <p:val>
                                            <p:strVal val="0-ppt_w/2"/>
                                          </p:val>
                                        </p:tav>
                                      </p:tavLst>
                                    </p:anim>
                                    <p:anim calcmode="lin" valueType="num">
                                      <p:cBhvr additive="base">
                                        <p:cTn id="108" dur="4000"/>
                                        <p:tgtEl>
                                          <p:spTgt spid="2"/>
                                        </p:tgtEl>
                                        <p:attrNameLst>
                                          <p:attrName>ppt_y</p:attrName>
                                        </p:attrNameLst>
                                      </p:cBhvr>
                                      <p:tavLst>
                                        <p:tav tm="0">
                                          <p:val>
                                            <p:strVal val="ppt_y"/>
                                          </p:val>
                                        </p:tav>
                                        <p:tav tm="100000">
                                          <p:val>
                                            <p:strVal val="0-ppt_h/2"/>
                                          </p:val>
                                        </p:tav>
                                      </p:tavLst>
                                    </p:anim>
                                    <p:set>
                                      <p:cBhvr>
                                        <p:cTn id="109" dur="1" fill="hold">
                                          <p:stCondLst>
                                            <p:cond delay="3999"/>
                                          </p:stCondLst>
                                        </p:cTn>
                                        <p:tgtEl>
                                          <p:spTgt spid="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4000"/>
                                        <p:tgtEl>
                                          <p:spTgt spid="12"/>
                                        </p:tgtEl>
                                        <p:attrNameLst>
                                          <p:attrName>ppt_x</p:attrName>
                                        </p:attrNameLst>
                                      </p:cBhvr>
                                      <p:tavLst>
                                        <p:tav tm="0">
                                          <p:val>
                                            <p:strVal val="ppt_x"/>
                                          </p:val>
                                        </p:tav>
                                        <p:tav tm="100000">
                                          <p:val>
                                            <p:strVal val="0-ppt_w/2"/>
                                          </p:val>
                                        </p:tav>
                                      </p:tavLst>
                                    </p:anim>
                                    <p:anim calcmode="lin" valueType="num">
                                      <p:cBhvr additive="base">
                                        <p:cTn id="112" dur="4000"/>
                                        <p:tgtEl>
                                          <p:spTgt spid="12"/>
                                        </p:tgtEl>
                                        <p:attrNameLst>
                                          <p:attrName>ppt_y</p:attrName>
                                        </p:attrNameLst>
                                      </p:cBhvr>
                                      <p:tavLst>
                                        <p:tav tm="0">
                                          <p:val>
                                            <p:strVal val="ppt_y"/>
                                          </p:val>
                                        </p:tav>
                                        <p:tav tm="100000">
                                          <p:val>
                                            <p:strVal val="1+ppt_h/2"/>
                                          </p:val>
                                        </p:tav>
                                      </p:tavLst>
                                    </p:anim>
                                    <p:set>
                                      <p:cBhvr>
                                        <p:cTn id="113" dur="1" fill="hold">
                                          <p:stCondLst>
                                            <p:cond delay="3999"/>
                                          </p:stCondLst>
                                        </p:cTn>
                                        <p:tgtEl>
                                          <p:spTgt spid="12"/>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4000"/>
                                        <p:tgtEl>
                                          <p:spTgt spid="11"/>
                                        </p:tgtEl>
                                        <p:attrNameLst>
                                          <p:attrName>ppt_x</p:attrName>
                                        </p:attrNameLst>
                                      </p:cBhvr>
                                      <p:tavLst>
                                        <p:tav tm="0">
                                          <p:val>
                                            <p:strVal val="ppt_x"/>
                                          </p:val>
                                        </p:tav>
                                        <p:tav tm="100000">
                                          <p:val>
                                            <p:strVal val="1+ppt_w/2"/>
                                          </p:val>
                                        </p:tav>
                                      </p:tavLst>
                                    </p:anim>
                                    <p:anim calcmode="lin" valueType="num">
                                      <p:cBhvr additive="base">
                                        <p:cTn id="116" dur="4000"/>
                                        <p:tgtEl>
                                          <p:spTgt spid="11"/>
                                        </p:tgtEl>
                                        <p:attrNameLst>
                                          <p:attrName>ppt_y</p:attrName>
                                        </p:attrNameLst>
                                      </p:cBhvr>
                                      <p:tavLst>
                                        <p:tav tm="0">
                                          <p:val>
                                            <p:strVal val="ppt_y"/>
                                          </p:val>
                                        </p:tav>
                                        <p:tav tm="100000">
                                          <p:val>
                                            <p:strVal val="0-ppt_h/2"/>
                                          </p:val>
                                        </p:tav>
                                      </p:tavLst>
                                    </p:anim>
                                    <p:set>
                                      <p:cBhvr>
                                        <p:cTn id="117" dur="1" fill="hold">
                                          <p:stCondLst>
                                            <p:cond delay="3999"/>
                                          </p:stCondLst>
                                        </p:cTn>
                                        <p:tgtEl>
                                          <p:spTgt spid="11"/>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4000"/>
                                        <p:tgtEl>
                                          <p:spTgt spid="9"/>
                                        </p:tgtEl>
                                        <p:attrNameLst>
                                          <p:attrName>ppt_x</p:attrName>
                                        </p:attrNameLst>
                                      </p:cBhvr>
                                      <p:tavLst>
                                        <p:tav tm="0">
                                          <p:val>
                                            <p:strVal val="ppt_x"/>
                                          </p:val>
                                        </p:tav>
                                        <p:tav tm="100000">
                                          <p:val>
                                            <p:strVal val="1+ppt_w/2"/>
                                          </p:val>
                                        </p:tav>
                                      </p:tavLst>
                                    </p:anim>
                                    <p:anim calcmode="lin" valueType="num">
                                      <p:cBhvr additive="base">
                                        <p:cTn id="120" dur="4000"/>
                                        <p:tgtEl>
                                          <p:spTgt spid="9"/>
                                        </p:tgtEl>
                                        <p:attrNameLst>
                                          <p:attrName>ppt_y</p:attrName>
                                        </p:attrNameLst>
                                      </p:cBhvr>
                                      <p:tavLst>
                                        <p:tav tm="0">
                                          <p:val>
                                            <p:strVal val="ppt_y"/>
                                          </p:val>
                                        </p:tav>
                                        <p:tav tm="100000">
                                          <p:val>
                                            <p:strVal val="1+ppt_h/2"/>
                                          </p:val>
                                        </p:tav>
                                      </p:tavLst>
                                    </p:anim>
                                    <p:set>
                                      <p:cBhvr>
                                        <p:cTn id="121" dur="1" fill="hold">
                                          <p:stCondLst>
                                            <p:cond delay="3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4000"/>
                                        <p:tgtEl>
                                          <p:spTgt spid="3"/>
                                        </p:tgtEl>
                                        <p:attrNameLst>
                                          <p:attrName>ppt_x</p:attrName>
                                        </p:attrNameLst>
                                      </p:cBhvr>
                                      <p:tavLst>
                                        <p:tav tm="0">
                                          <p:val>
                                            <p:strVal val="ppt_x"/>
                                          </p:val>
                                        </p:tav>
                                        <p:tav tm="100000">
                                          <p:val>
                                            <p:strVal val="0-ppt_w/2"/>
                                          </p:val>
                                        </p:tav>
                                      </p:tavLst>
                                    </p:anim>
                                    <p:anim calcmode="lin" valueType="num">
                                      <p:cBhvr additive="base">
                                        <p:cTn id="124" dur="4000"/>
                                        <p:tgtEl>
                                          <p:spTgt spid="3"/>
                                        </p:tgtEl>
                                        <p:attrNameLst>
                                          <p:attrName>ppt_y</p:attrName>
                                        </p:attrNameLst>
                                      </p:cBhvr>
                                      <p:tavLst>
                                        <p:tav tm="0">
                                          <p:val>
                                            <p:strVal val="ppt_y"/>
                                          </p:val>
                                        </p:tav>
                                        <p:tav tm="100000">
                                          <p:val>
                                            <p:strVal val="1+ppt_h/2"/>
                                          </p:val>
                                        </p:tav>
                                      </p:tavLst>
                                    </p:anim>
                                    <p:set>
                                      <p:cBhvr>
                                        <p:cTn id="125" dur="1" fill="hold">
                                          <p:stCondLst>
                                            <p:cond delay="3999"/>
                                          </p:stCondLst>
                                        </p:cTn>
                                        <p:tgtEl>
                                          <p:spTgt spid="3"/>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4000"/>
                                        <p:tgtEl>
                                          <p:spTgt spid="13"/>
                                        </p:tgtEl>
                                        <p:attrNameLst>
                                          <p:attrName>ppt_x</p:attrName>
                                        </p:attrNameLst>
                                      </p:cBhvr>
                                      <p:tavLst>
                                        <p:tav tm="0">
                                          <p:val>
                                            <p:strVal val="ppt_x"/>
                                          </p:val>
                                        </p:tav>
                                        <p:tav tm="100000">
                                          <p:val>
                                            <p:strVal val="1+ppt_w/2"/>
                                          </p:val>
                                        </p:tav>
                                      </p:tavLst>
                                    </p:anim>
                                    <p:anim calcmode="lin" valueType="num">
                                      <p:cBhvr additive="base">
                                        <p:cTn id="128" dur="4000"/>
                                        <p:tgtEl>
                                          <p:spTgt spid="13"/>
                                        </p:tgtEl>
                                        <p:attrNameLst>
                                          <p:attrName>ppt_y</p:attrName>
                                        </p:attrNameLst>
                                      </p:cBhvr>
                                      <p:tavLst>
                                        <p:tav tm="0">
                                          <p:val>
                                            <p:strVal val="ppt_y"/>
                                          </p:val>
                                        </p:tav>
                                        <p:tav tm="100000">
                                          <p:val>
                                            <p:strVal val="1+ppt_h/2"/>
                                          </p:val>
                                        </p:tav>
                                      </p:tavLst>
                                    </p:anim>
                                    <p:set>
                                      <p:cBhvr>
                                        <p:cTn id="129" dur="1" fill="hold">
                                          <p:stCondLst>
                                            <p:cond delay="3999"/>
                                          </p:stCondLst>
                                        </p:cTn>
                                        <p:tgtEl>
                                          <p:spTgt spid="13"/>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4000"/>
                                        <p:tgtEl>
                                          <p:spTgt spid="5"/>
                                        </p:tgtEl>
                                        <p:attrNameLst>
                                          <p:attrName>ppt_x</p:attrName>
                                        </p:attrNameLst>
                                      </p:cBhvr>
                                      <p:tavLst>
                                        <p:tav tm="0">
                                          <p:val>
                                            <p:strVal val="ppt_x"/>
                                          </p:val>
                                        </p:tav>
                                        <p:tav tm="100000">
                                          <p:val>
                                            <p:strVal val="1+ppt_w/2"/>
                                          </p:val>
                                        </p:tav>
                                      </p:tavLst>
                                    </p:anim>
                                    <p:anim calcmode="lin" valueType="num">
                                      <p:cBhvr additive="base">
                                        <p:cTn id="132" dur="4000"/>
                                        <p:tgtEl>
                                          <p:spTgt spid="5"/>
                                        </p:tgtEl>
                                        <p:attrNameLst>
                                          <p:attrName>ppt_y</p:attrName>
                                        </p:attrNameLst>
                                      </p:cBhvr>
                                      <p:tavLst>
                                        <p:tav tm="0">
                                          <p:val>
                                            <p:strVal val="ppt_y"/>
                                          </p:val>
                                        </p:tav>
                                        <p:tav tm="100000">
                                          <p:val>
                                            <p:strVal val="1+ppt_h/2"/>
                                          </p:val>
                                        </p:tav>
                                      </p:tavLst>
                                    </p:anim>
                                    <p:set>
                                      <p:cBhvr>
                                        <p:cTn id="133" dur="1" fill="hold">
                                          <p:stCondLst>
                                            <p:cond delay="3999"/>
                                          </p:stCondLst>
                                        </p:cTn>
                                        <p:tgtEl>
                                          <p:spTgt spid="5"/>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4000"/>
                                        <p:tgtEl>
                                          <p:spTgt spid="4"/>
                                        </p:tgtEl>
                                        <p:attrNameLst>
                                          <p:attrName>ppt_x</p:attrName>
                                        </p:attrNameLst>
                                      </p:cBhvr>
                                      <p:tavLst>
                                        <p:tav tm="0">
                                          <p:val>
                                            <p:strVal val="ppt_x"/>
                                          </p:val>
                                        </p:tav>
                                        <p:tav tm="100000">
                                          <p:val>
                                            <p:strVal val="1+ppt_w/2"/>
                                          </p:val>
                                        </p:tav>
                                      </p:tavLst>
                                    </p:anim>
                                    <p:anim calcmode="lin" valueType="num">
                                      <p:cBhvr additive="base">
                                        <p:cTn id="136" dur="4000"/>
                                        <p:tgtEl>
                                          <p:spTgt spid="4"/>
                                        </p:tgtEl>
                                        <p:attrNameLst>
                                          <p:attrName>ppt_y</p:attrName>
                                        </p:attrNameLst>
                                      </p:cBhvr>
                                      <p:tavLst>
                                        <p:tav tm="0">
                                          <p:val>
                                            <p:strVal val="ppt_y"/>
                                          </p:val>
                                        </p:tav>
                                        <p:tav tm="100000">
                                          <p:val>
                                            <p:strVal val="0-ppt_h/2"/>
                                          </p:val>
                                        </p:tav>
                                      </p:tavLst>
                                    </p:anim>
                                    <p:set>
                                      <p:cBhvr>
                                        <p:cTn id="137" dur="1" fill="hold">
                                          <p:stCondLst>
                                            <p:cond delay="3999"/>
                                          </p:stCondLst>
                                        </p:cTn>
                                        <p:tgtEl>
                                          <p:spTgt spid="4"/>
                                        </p:tgtEl>
                                        <p:attrNameLst>
                                          <p:attrName>style.visibility</p:attrName>
                                        </p:attrNameLst>
                                      </p:cBhvr>
                                      <p:to>
                                        <p:strVal val="hidden"/>
                                      </p:to>
                                    </p:set>
                                  </p:childTnLst>
                                </p:cTn>
                              </p:par>
                              <p:par>
                                <p:cTn id="138" presetID="23" presetClass="entr" presetSubtype="16" fill="hold" nodeType="withEffect">
                                  <p:stCondLst>
                                    <p:cond delay="0"/>
                                  </p:stCondLst>
                                  <p:childTnLst>
                                    <p:set>
                                      <p:cBhvr>
                                        <p:cTn id="139" dur="1" fill="hold">
                                          <p:stCondLst>
                                            <p:cond delay="0"/>
                                          </p:stCondLst>
                                        </p:cTn>
                                        <p:tgtEl>
                                          <p:spTgt spid="155650"/>
                                        </p:tgtEl>
                                        <p:attrNameLst>
                                          <p:attrName>style.visibility</p:attrName>
                                        </p:attrNameLst>
                                      </p:cBhvr>
                                      <p:to>
                                        <p:strVal val="visible"/>
                                      </p:to>
                                    </p:set>
                                    <p:anim calcmode="lin" valueType="num">
                                      <p:cBhvr>
                                        <p:cTn id="140" dur="2000" fill="hold"/>
                                        <p:tgtEl>
                                          <p:spTgt spid="155650"/>
                                        </p:tgtEl>
                                        <p:attrNameLst>
                                          <p:attrName>ppt_w</p:attrName>
                                        </p:attrNameLst>
                                      </p:cBhvr>
                                      <p:tavLst>
                                        <p:tav tm="0">
                                          <p:val>
                                            <p:fltVal val="0"/>
                                          </p:val>
                                        </p:tav>
                                        <p:tav tm="100000">
                                          <p:val>
                                            <p:strVal val="#ppt_w"/>
                                          </p:val>
                                        </p:tav>
                                      </p:tavLst>
                                    </p:anim>
                                    <p:anim calcmode="lin" valueType="num">
                                      <p:cBhvr>
                                        <p:cTn id="141" dur="2000" fill="hold"/>
                                        <p:tgtEl>
                                          <p:spTgt spid="1556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15 Elipse"/>
          <p:cNvSpPr/>
          <p:nvPr/>
        </p:nvSpPr>
        <p:spPr>
          <a:xfrm>
            <a:off x="642910" y="214290"/>
            <a:ext cx="7786742" cy="6429420"/>
          </a:xfrm>
          <a:prstGeom prst="ellipse">
            <a:avLst/>
          </a:prstGeom>
          <a:solidFill>
            <a:srgbClr val="00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Rectangle 4" descr="271"/>
          <p:cNvSpPr>
            <a:spLocks noChangeArrowheads="1"/>
          </p:cNvSpPr>
          <p:nvPr/>
        </p:nvSpPr>
        <p:spPr bwMode="auto">
          <a:xfrm>
            <a:off x="0" y="0"/>
            <a:ext cx="9144000" cy="6858000"/>
          </a:xfrm>
          <a:prstGeom prst="rect">
            <a:avLst/>
          </a:prstGeom>
          <a:blipFill dpi="0" rotWithShape="1">
            <a:blip r:embed="rId2"/>
            <a:srcRect/>
            <a:tile tx="0" ty="0" sx="100000" sy="100000" flip="none" algn="tl"/>
          </a:blipFill>
          <a:ln w="9525">
            <a:solidFill>
              <a:schemeClr val="accent1"/>
            </a:solidFill>
            <a:miter lim="800000"/>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2" name="11 Medio marco"/>
          <p:cNvSpPr/>
          <p:nvPr/>
        </p:nvSpPr>
        <p:spPr>
          <a:xfrm>
            <a:off x="4551715" y="3429000"/>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3" name="11 Medio marco"/>
          <p:cNvSpPr/>
          <p:nvPr/>
        </p:nvSpPr>
        <p:spPr>
          <a:xfrm flipV="1">
            <a:off x="4563682" y="256187"/>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4" name="11 Medio marco"/>
          <p:cNvSpPr/>
          <p:nvPr/>
        </p:nvSpPr>
        <p:spPr>
          <a:xfrm rot="5400000">
            <a:off x="1374022" y="3431446"/>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5" name="11 Medio marco"/>
          <p:cNvSpPr/>
          <p:nvPr/>
        </p:nvSpPr>
        <p:spPr>
          <a:xfrm rot="5400000" flipH="1">
            <a:off x="1344610" y="253741"/>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6" name="11 Medio marco"/>
          <p:cNvSpPr/>
          <p:nvPr/>
        </p:nvSpPr>
        <p:spPr>
          <a:xfrm>
            <a:off x="5292080" y="413418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7" name="11 Medio marco"/>
          <p:cNvSpPr/>
          <p:nvPr/>
        </p:nvSpPr>
        <p:spPr>
          <a:xfrm rot="5400000">
            <a:off x="1185571" y="4132130"/>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8" name="11 Medio marco"/>
          <p:cNvSpPr/>
          <p:nvPr/>
        </p:nvSpPr>
        <p:spPr>
          <a:xfrm flipV="1">
            <a:off x="5292080" y="72121"/>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9" name="11 Medio marco"/>
          <p:cNvSpPr/>
          <p:nvPr/>
        </p:nvSpPr>
        <p:spPr>
          <a:xfrm rot="5400000" flipH="1">
            <a:off x="1163867" y="205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0" name="11 Medio marco"/>
          <p:cNvSpPr/>
          <p:nvPr/>
        </p:nvSpPr>
        <p:spPr>
          <a:xfrm>
            <a:off x="5940152" y="4760844"/>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1" name="11 Medio marco"/>
          <p:cNvSpPr/>
          <p:nvPr/>
        </p:nvSpPr>
        <p:spPr>
          <a:xfrm rot="5400000">
            <a:off x="950567" y="4762505"/>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2" name="11 Medio marco"/>
          <p:cNvSpPr/>
          <p:nvPr/>
        </p:nvSpPr>
        <p:spPr>
          <a:xfrm rot="16200000">
            <a:off x="5941814"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3" name="11 Medio marco"/>
          <p:cNvSpPr/>
          <p:nvPr/>
        </p:nvSpPr>
        <p:spPr>
          <a:xfrm rot="5400000" flipH="1">
            <a:off x="950568"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8" name="17 Rectángulo"/>
          <p:cNvSpPr/>
          <p:nvPr/>
        </p:nvSpPr>
        <p:spPr>
          <a:xfrm>
            <a:off x="1928794" y="1214422"/>
            <a:ext cx="5143536" cy="4401205"/>
          </a:xfrm>
          <a:prstGeom prst="rect">
            <a:avLst/>
          </a:prstGeom>
        </p:spPr>
        <p:txBody>
          <a:bodyPr wrap="square">
            <a:spAutoFit/>
          </a:bodyPr>
          <a:lstStyle/>
          <a:p>
            <a:pPr lvl="0" algn="ctr" fontAlgn="base">
              <a:spcBef>
                <a:spcPct val="0"/>
              </a:spcBef>
              <a:spcAft>
                <a:spcPct val="0"/>
              </a:spcAft>
            </a:pPr>
            <a:r>
              <a:rPr lang="es-ES" sz="2800" b="1" dirty="0" smtClean="0">
                <a:latin typeface="Comic Sans MS" pitchFamily="66" charset="0"/>
              </a:rPr>
              <a:t>Sí</a:t>
            </a:r>
            <a:r>
              <a:rPr lang="es-ES" sz="2800" b="1" dirty="0" smtClean="0">
                <a:latin typeface="Comic Sans MS" pitchFamily="66" charset="0"/>
              </a:rPr>
              <a:t>, un árbol, José, dentro de sus casas. Esta gente estaba decorando el árbol también. Las ramas llenas de esferas y adornos que brillaban. Había una figura en lo alto del árbol. Me parecía ver un ángel. ¡Oh! era verdaderamente hermoso.</a:t>
            </a:r>
            <a:endParaRPr lang="es-ES" sz="2800" b="1" i="1" dirty="0" smtClean="0">
              <a:latin typeface="Comic Sans MS" pitchFamily="66" charset="0"/>
            </a:endParaRPr>
          </a:p>
        </p:txBody>
      </p:sp>
    </p:spTree>
  </p:cSld>
  <p:clrMapOvr>
    <a:masterClrMapping/>
  </p:clrMapOvr>
  <p:transition spd="slow" advTm="25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plus(out)">
                                      <p:cBhvr>
                                        <p:cTn id="11" dur="2000"/>
                                        <p:tgtEl>
                                          <p:spTgt spid="12"/>
                                        </p:tgtEl>
                                      </p:cBhvr>
                                    </p:animEffect>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out)">
                                      <p:cBhvr>
                                        <p:cTn id="18" dur="2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2000" fill="hold"/>
                                        <p:tgtEl>
                                          <p:spTgt spid="10"/>
                                        </p:tgtEl>
                                        <p:attrNameLst>
                                          <p:attrName>ppt_w</p:attrName>
                                        </p:attrNameLst>
                                      </p:cBhvr>
                                      <p:tavLst>
                                        <p:tav tm="0">
                                          <p:val>
                                            <p:fltVal val="0"/>
                                          </p:val>
                                        </p:tav>
                                        <p:tav tm="100000">
                                          <p:val>
                                            <p:strVal val="#ppt_w"/>
                                          </p:val>
                                        </p:tav>
                                      </p:tavLst>
                                    </p:anim>
                                    <p:anim calcmode="lin" valueType="num">
                                      <p:cBhvr>
                                        <p:cTn id="29" dur="2000" fill="hold"/>
                                        <p:tgtEl>
                                          <p:spTgt spid="10"/>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out)">
                                      <p:cBhvr>
                                        <p:cTn id="32" dur="2000"/>
                                        <p:tgtEl>
                                          <p:spTgt spid="10"/>
                                        </p:tgtEl>
                                      </p:cBhvr>
                                    </p:animEffect>
                                  </p:childTnLst>
                                </p:cTn>
                              </p:par>
                              <p:par>
                                <p:cTn id="33" presetID="23" presetClass="entr" presetSubtype="16"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out)">
                                      <p:cBhvr>
                                        <p:cTn id="39" dur="2000"/>
                                        <p:tgtEl>
                                          <p:spTgt spid="6"/>
                                        </p:tgtEl>
                                      </p:cBhvr>
                                    </p:animEffect>
                                  </p:childTnLst>
                                </p:cTn>
                              </p:par>
                              <p:par>
                                <p:cTn id="40" presetID="23" presetClass="entr" presetSubtype="16"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fltVal val="0"/>
                                          </p:val>
                                        </p:tav>
                                        <p:tav tm="100000">
                                          <p:val>
                                            <p:strVal val="#ppt_w"/>
                                          </p:val>
                                        </p:tav>
                                      </p:tavLst>
                                    </p:anim>
                                    <p:anim calcmode="lin" valueType="num">
                                      <p:cBhvr>
                                        <p:cTn id="43" dur="2000" fill="hold"/>
                                        <p:tgtEl>
                                          <p:spTgt spid="2"/>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plus(out)">
                                      <p:cBhvr>
                                        <p:cTn id="46" dur="2000"/>
                                        <p:tgtEl>
                                          <p:spTgt spid="2"/>
                                        </p:tgtEl>
                                      </p:cBhvr>
                                    </p:animEffect>
                                  </p:childTnLst>
                                </p:cTn>
                              </p:par>
                              <p:par>
                                <p:cTn id="47" presetID="23" presetClass="entr" presetSubtype="1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out)">
                                      <p:cBhvr>
                                        <p:cTn id="53" dur="2000"/>
                                        <p:tgtEl>
                                          <p:spTgt spid="7"/>
                                        </p:tgtEl>
                                      </p:cBhvr>
                                    </p:animEffect>
                                  </p:childTnLst>
                                </p:cTn>
                              </p:par>
                              <p:par>
                                <p:cTn id="54" presetID="23" presetClass="entr" presetSubtype="16"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2000" fill="hold"/>
                                        <p:tgtEl>
                                          <p:spTgt spid="7"/>
                                        </p:tgtEl>
                                        <p:attrNameLst>
                                          <p:attrName>ppt_w</p:attrName>
                                        </p:attrNameLst>
                                      </p:cBhvr>
                                      <p:tavLst>
                                        <p:tav tm="0">
                                          <p:val>
                                            <p:fltVal val="0"/>
                                          </p:val>
                                        </p:tav>
                                        <p:tav tm="100000">
                                          <p:val>
                                            <p:strVal val="#ppt_w"/>
                                          </p:val>
                                        </p:tav>
                                      </p:tavLst>
                                    </p:anim>
                                    <p:anim calcmode="lin" valueType="num">
                                      <p:cBhvr>
                                        <p:cTn id="57" dur="2000" fill="hold"/>
                                        <p:tgtEl>
                                          <p:spTgt spid="7"/>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out)">
                                      <p:cBhvr>
                                        <p:cTn id="60" dur="2000"/>
                                        <p:tgtEl>
                                          <p:spTgt spid="11"/>
                                        </p:tgtEl>
                                      </p:cBhvr>
                                    </p:animEffect>
                                  </p:childTnLst>
                                </p:cTn>
                              </p:par>
                              <p:par>
                                <p:cTn id="61" presetID="2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2000" fill="hold"/>
                                        <p:tgtEl>
                                          <p:spTgt spid="5"/>
                                        </p:tgtEl>
                                        <p:attrNameLst>
                                          <p:attrName>ppt_w</p:attrName>
                                        </p:attrNameLst>
                                      </p:cBhvr>
                                      <p:tavLst>
                                        <p:tav tm="0">
                                          <p:val>
                                            <p:fltVal val="0"/>
                                          </p:val>
                                        </p:tav>
                                        <p:tav tm="100000">
                                          <p:val>
                                            <p:strVal val="#ppt_w"/>
                                          </p:val>
                                        </p:tav>
                                      </p:tavLst>
                                    </p:anim>
                                    <p:anim calcmode="lin" valueType="num">
                                      <p:cBhvr>
                                        <p:cTn id="64" dur="2000" fill="hold"/>
                                        <p:tgtEl>
                                          <p:spTgt spid="5"/>
                                        </p:tgtEl>
                                        <p:attrNameLst>
                                          <p:attrName>ppt_h</p:attrName>
                                        </p:attrNameLst>
                                      </p:cBhvr>
                                      <p:tavLst>
                                        <p:tav tm="0">
                                          <p:val>
                                            <p:fltVal val="0"/>
                                          </p:val>
                                        </p:tav>
                                        <p:tav tm="100000">
                                          <p:val>
                                            <p:strVal val="#ppt_h"/>
                                          </p:val>
                                        </p:tav>
                                      </p:tavLst>
                                    </p:anim>
                                  </p:childTnLst>
                                </p:cTn>
                              </p:par>
                              <p:par>
                                <p:cTn id="65" presetID="13" presetClass="entr" presetSubtype="3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plus(out)">
                                      <p:cBhvr>
                                        <p:cTn id="67" dur="2000"/>
                                        <p:tgtEl>
                                          <p:spTgt spid="5"/>
                                        </p:tgtEl>
                                      </p:cBhvr>
                                    </p:animEffect>
                                  </p:childTnLst>
                                </p:cTn>
                              </p:par>
                              <p:par>
                                <p:cTn id="68" presetID="23" presetClass="entr" presetSubtype="16"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p:val>
                                            <p:fltVal val="0"/>
                                          </p:val>
                                        </p:tav>
                                        <p:tav tm="100000">
                                          <p:val>
                                            <p:strVal val="#ppt_w"/>
                                          </p:val>
                                        </p:tav>
                                      </p:tavLst>
                                    </p:anim>
                                    <p:anim calcmode="lin" valueType="num">
                                      <p:cBhvr>
                                        <p:cTn id="71" dur="2000" fill="hold"/>
                                        <p:tgtEl>
                                          <p:spTgt spid="9"/>
                                        </p:tgtEl>
                                        <p:attrNameLst>
                                          <p:attrName>ppt_h</p:attrName>
                                        </p:attrNameLst>
                                      </p:cBhvr>
                                      <p:tavLst>
                                        <p:tav tm="0">
                                          <p:val>
                                            <p:fltVal val="0"/>
                                          </p:val>
                                        </p:tav>
                                        <p:tav tm="100000">
                                          <p:val>
                                            <p:strVal val="#ppt_h"/>
                                          </p:val>
                                        </p:tav>
                                      </p:tavLst>
                                    </p:anim>
                                  </p:childTnLst>
                                </p:cTn>
                              </p:par>
                              <p:par>
                                <p:cTn id="72" presetID="13" presetClass="entr" presetSubtype="32"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plus(out)">
                                      <p:cBhvr>
                                        <p:cTn id="74" dur="2000"/>
                                        <p:tgtEl>
                                          <p:spTgt spid="9"/>
                                        </p:tgtEl>
                                      </p:cBhvr>
                                    </p:animEffect>
                                  </p:childTnLst>
                                </p:cTn>
                              </p:par>
                              <p:par>
                                <p:cTn id="75" presetID="23" presetClass="entr" presetSubtype="1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2000" fill="hold"/>
                                        <p:tgtEl>
                                          <p:spTgt spid="13"/>
                                        </p:tgtEl>
                                        <p:attrNameLst>
                                          <p:attrName>ppt_w</p:attrName>
                                        </p:attrNameLst>
                                      </p:cBhvr>
                                      <p:tavLst>
                                        <p:tav tm="0">
                                          <p:val>
                                            <p:fltVal val="0"/>
                                          </p:val>
                                        </p:tav>
                                        <p:tav tm="100000">
                                          <p:val>
                                            <p:strVal val="#ppt_w"/>
                                          </p:val>
                                        </p:tav>
                                      </p:tavLst>
                                    </p:anim>
                                    <p:anim calcmode="lin" valueType="num">
                                      <p:cBhvr>
                                        <p:cTn id="78" dur="2000" fill="hold"/>
                                        <p:tgtEl>
                                          <p:spTgt spid="13"/>
                                        </p:tgtEl>
                                        <p:attrNameLst>
                                          <p:attrName>ppt_h</p:attrName>
                                        </p:attrNameLst>
                                      </p:cBhvr>
                                      <p:tavLst>
                                        <p:tav tm="0">
                                          <p:val>
                                            <p:fltVal val="0"/>
                                          </p:val>
                                        </p:tav>
                                        <p:tav tm="100000">
                                          <p:val>
                                            <p:strVal val="#ppt_h"/>
                                          </p:val>
                                        </p:tav>
                                      </p:tavLst>
                                    </p:anim>
                                  </p:childTnLst>
                                </p:cTn>
                              </p:par>
                              <p:par>
                                <p:cTn id="79" presetID="13" presetClass="entr" presetSubtype="32"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plus(out)">
                                      <p:cBhvr>
                                        <p:cTn id="81" dur="2000"/>
                                        <p:tgtEl>
                                          <p:spTgt spid="13"/>
                                        </p:tgtEl>
                                      </p:cBhvr>
                                    </p:animEffect>
                                  </p:childTnLst>
                                </p:cTn>
                              </p:par>
                              <p:par>
                                <p:cTn id="82" presetID="23" presetClass="entr" presetSubtype="16"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2000" fill="hold"/>
                                        <p:tgtEl>
                                          <p:spTgt spid="4"/>
                                        </p:tgtEl>
                                        <p:attrNameLst>
                                          <p:attrName>ppt_w</p:attrName>
                                        </p:attrNameLst>
                                      </p:cBhvr>
                                      <p:tavLst>
                                        <p:tav tm="0">
                                          <p:val>
                                            <p:fltVal val="0"/>
                                          </p:val>
                                        </p:tav>
                                        <p:tav tm="100000">
                                          <p:val>
                                            <p:strVal val="#ppt_w"/>
                                          </p:val>
                                        </p:tav>
                                      </p:tavLst>
                                    </p:anim>
                                    <p:anim calcmode="lin" valueType="num">
                                      <p:cBhvr>
                                        <p:cTn id="85" dur="2000" fill="hold"/>
                                        <p:tgtEl>
                                          <p:spTgt spid="4"/>
                                        </p:tgtEl>
                                        <p:attrNameLst>
                                          <p:attrName>ppt_h</p:attrName>
                                        </p:attrNameLst>
                                      </p:cBhvr>
                                      <p:tavLst>
                                        <p:tav tm="0">
                                          <p:val>
                                            <p:fltVal val="0"/>
                                          </p:val>
                                        </p:tav>
                                        <p:tav tm="100000">
                                          <p:val>
                                            <p:strVal val="#ppt_h"/>
                                          </p:val>
                                        </p:tav>
                                      </p:tavLst>
                                    </p:anim>
                                  </p:childTnLst>
                                </p:cTn>
                              </p:par>
                              <p:par>
                                <p:cTn id="86" presetID="13" presetClass="entr" presetSubtype="3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plus(out)">
                                      <p:cBhvr>
                                        <p:cTn id="88" dur="2000"/>
                                        <p:tgtEl>
                                          <p:spTgt spid="4"/>
                                        </p:tgtEl>
                                      </p:cBhvr>
                                    </p:animEffect>
                                  </p:childTnLst>
                                </p:cTn>
                              </p:par>
                            </p:childTnLst>
                          </p:cTn>
                        </p:par>
                        <p:par>
                          <p:cTn id="89" fill="hold" nodeType="afterGroup">
                            <p:stCondLst>
                              <p:cond delay="2000"/>
                            </p:stCondLst>
                            <p:childTnLst>
                              <p:par>
                                <p:cTn id="90" presetID="2" presetClass="exit" presetSubtype="9" fill="hold" nodeType="afterEffect">
                                  <p:stCondLst>
                                    <p:cond delay="0"/>
                                  </p:stCondLst>
                                  <p:childTnLst>
                                    <p:anim calcmode="lin" valueType="num">
                                      <p:cBhvr additive="base">
                                        <p:cTn id="91" dur="4000"/>
                                        <p:tgtEl>
                                          <p:spTgt spid="10"/>
                                        </p:tgtEl>
                                        <p:attrNameLst>
                                          <p:attrName>ppt_x</p:attrName>
                                        </p:attrNameLst>
                                      </p:cBhvr>
                                      <p:tavLst>
                                        <p:tav tm="0">
                                          <p:val>
                                            <p:strVal val="ppt_x"/>
                                          </p:val>
                                        </p:tav>
                                        <p:tav tm="100000">
                                          <p:val>
                                            <p:strVal val="0-ppt_w/2"/>
                                          </p:val>
                                        </p:tav>
                                      </p:tavLst>
                                    </p:anim>
                                    <p:anim calcmode="lin" valueType="num">
                                      <p:cBhvr additive="base">
                                        <p:cTn id="92" dur="4000"/>
                                        <p:tgtEl>
                                          <p:spTgt spid="10"/>
                                        </p:tgtEl>
                                        <p:attrNameLst>
                                          <p:attrName>ppt_y</p:attrName>
                                        </p:attrNameLst>
                                      </p:cBhvr>
                                      <p:tavLst>
                                        <p:tav tm="0">
                                          <p:val>
                                            <p:strVal val="ppt_y"/>
                                          </p:val>
                                        </p:tav>
                                        <p:tav tm="100000">
                                          <p:val>
                                            <p:strVal val="0-ppt_h/2"/>
                                          </p:val>
                                        </p:tav>
                                      </p:tavLst>
                                    </p:anim>
                                    <p:set>
                                      <p:cBhvr>
                                        <p:cTn id="93" dur="1" fill="hold">
                                          <p:stCondLst>
                                            <p:cond delay="3999"/>
                                          </p:stCondLst>
                                        </p:cTn>
                                        <p:tgtEl>
                                          <p:spTgt spid="10"/>
                                        </p:tgtEl>
                                        <p:attrNameLst>
                                          <p:attrName>style.visibility</p:attrName>
                                        </p:attrNameLst>
                                      </p:cBhvr>
                                      <p:to>
                                        <p:strVal val="hidden"/>
                                      </p:to>
                                    </p:set>
                                  </p:childTnLst>
                                </p:cTn>
                              </p:par>
                              <p:par>
                                <p:cTn id="94" presetID="2" presetClass="exit" presetSubtype="9" fill="hold" nodeType="withEffect">
                                  <p:stCondLst>
                                    <p:cond delay="0"/>
                                  </p:stCondLst>
                                  <p:childTnLst>
                                    <p:anim calcmode="lin" valueType="num">
                                      <p:cBhvr additive="base">
                                        <p:cTn id="95" dur="4000"/>
                                        <p:tgtEl>
                                          <p:spTgt spid="6"/>
                                        </p:tgtEl>
                                        <p:attrNameLst>
                                          <p:attrName>ppt_x</p:attrName>
                                        </p:attrNameLst>
                                      </p:cBhvr>
                                      <p:tavLst>
                                        <p:tav tm="0">
                                          <p:val>
                                            <p:strVal val="ppt_x"/>
                                          </p:val>
                                        </p:tav>
                                        <p:tav tm="100000">
                                          <p:val>
                                            <p:strVal val="0-ppt_w/2"/>
                                          </p:val>
                                        </p:tav>
                                      </p:tavLst>
                                    </p:anim>
                                    <p:anim calcmode="lin" valueType="num">
                                      <p:cBhvr additive="base">
                                        <p:cTn id="96" dur="4000"/>
                                        <p:tgtEl>
                                          <p:spTgt spid="6"/>
                                        </p:tgtEl>
                                        <p:attrNameLst>
                                          <p:attrName>ppt_y</p:attrName>
                                        </p:attrNameLst>
                                      </p:cBhvr>
                                      <p:tavLst>
                                        <p:tav tm="0">
                                          <p:val>
                                            <p:strVal val="ppt_y"/>
                                          </p:val>
                                        </p:tav>
                                        <p:tav tm="100000">
                                          <p:val>
                                            <p:strVal val="0-ppt_h/2"/>
                                          </p:val>
                                        </p:tav>
                                      </p:tavLst>
                                    </p:anim>
                                    <p:set>
                                      <p:cBhvr>
                                        <p:cTn id="97" dur="1" fill="hold">
                                          <p:stCondLst>
                                            <p:cond delay="3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4000"/>
                                        <p:tgtEl>
                                          <p:spTgt spid="8"/>
                                        </p:tgtEl>
                                        <p:attrNameLst>
                                          <p:attrName>ppt_x</p:attrName>
                                        </p:attrNameLst>
                                      </p:cBhvr>
                                      <p:tavLst>
                                        <p:tav tm="0">
                                          <p:val>
                                            <p:strVal val="ppt_x"/>
                                          </p:val>
                                        </p:tav>
                                        <p:tav tm="100000">
                                          <p:val>
                                            <p:strVal val="0-ppt_w/2"/>
                                          </p:val>
                                        </p:tav>
                                      </p:tavLst>
                                    </p:anim>
                                    <p:anim calcmode="lin" valueType="num">
                                      <p:cBhvr additive="base">
                                        <p:cTn id="100" dur="4000"/>
                                        <p:tgtEl>
                                          <p:spTgt spid="8"/>
                                        </p:tgtEl>
                                        <p:attrNameLst>
                                          <p:attrName>ppt_y</p:attrName>
                                        </p:attrNameLst>
                                      </p:cBhvr>
                                      <p:tavLst>
                                        <p:tav tm="0">
                                          <p:val>
                                            <p:strVal val="ppt_y"/>
                                          </p:val>
                                        </p:tav>
                                        <p:tav tm="100000">
                                          <p:val>
                                            <p:strVal val="1+ppt_h/2"/>
                                          </p:val>
                                        </p:tav>
                                      </p:tavLst>
                                    </p:anim>
                                    <p:set>
                                      <p:cBhvr>
                                        <p:cTn id="101" dur="1" fill="hold">
                                          <p:stCondLst>
                                            <p:cond delay="3999"/>
                                          </p:stCondLst>
                                        </p:cTn>
                                        <p:tgtEl>
                                          <p:spTgt spid="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4000"/>
                                        <p:tgtEl>
                                          <p:spTgt spid="7"/>
                                        </p:tgtEl>
                                        <p:attrNameLst>
                                          <p:attrName>ppt_x</p:attrName>
                                        </p:attrNameLst>
                                      </p:cBhvr>
                                      <p:tavLst>
                                        <p:tav tm="0">
                                          <p:val>
                                            <p:strVal val="ppt_x"/>
                                          </p:val>
                                        </p:tav>
                                        <p:tav tm="100000">
                                          <p:val>
                                            <p:strVal val="1+ppt_w/2"/>
                                          </p:val>
                                        </p:tav>
                                      </p:tavLst>
                                    </p:anim>
                                    <p:anim calcmode="lin" valueType="num">
                                      <p:cBhvr additive="base">
                                        <p:cTn id="104" dur="4000"/>
                                        <p:tgtEl>
                                          <p:spTgt spid="7"/>
                                        </p:tgtEl>
                                        <p:attrNameLst>
                                          <p:attrName>ppt_y</p:attrName>
                                        </p:attrNameLst>
                                      </p:cBhvr>
                                      <p:tavLst>
                                        <p:tav tm="0">
                                          <p:val>
                                            <p:strVal val="ppt_y"/>
                                          </p:val>
                                        </p:tav>
                                        <p:tav tm="100000">
                                          <p:val>
                                            <p:strVal val="0-ppt_h/2"/>
                                          </p:val>
                                        </p:tav>
                                      </p:tavLst>
                                    </p:anim>
                                    <p:set>
                                      <p:cBhvr>
                                        <p:cTn id="105" dur="1" fill="hold">
                                          <p:stCondLst>
                                            <p:cond delay="3999"/>
                                          </p:stCondLst>
                                        </p:cTn>
                                        <p:tgtEl>
                                          <p:spTgt spid="7"/>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4000"/>
                                        <p:tgtEl>
                                          <p:spTgt spid="2"/>
                                        </p:tgtEl>
                                        <p:attrNameLst>
                                          <p:attrName>ppt_x</p:attrName>
                                        </p:attrNameLst>
                                      </p:cBhvr>
                                      <p:tavLst>
                                        <p:tav tm="0">
                                          <p:val>
                                            <p:strVal val="ppt_x"/>
                                          </p:val>
                                        </p:tav>
                                        <p:tav tm="100000">
                                          <p:val>
                                            <p:strVal val="0-ppt_w/2"/>
                                          </p:val>
                                        </p:tav>
                                      </p:tavLst>
                                    </p:anim>
                                    <p:anim calcmode="lin" valueType="num">
                                      <p:cBhvr additive="base">
                                        <p:cTn id="108" dur="4000"/>
                                        <p:tgtEl>
                                          <p:spTgt spid="2"/>
                                        </p:tgtEl>
                                        <p:attrNameLst>
                                          <p:attrName>ppt_y</p:attrName>
                                        </p:attrNameLst>
                                      </p:cBhvr>
                                      <p:tavLst>
                                        <p:tav tm="0">
                                          <p:val>
                                            <p:strVal val="ppt_y"/>
                                          </p:val>
                                        </p:tav>
                                        <p:tav tm="100000">
                                          <p:val>
                                            <p:strVal val="0-ppt_h/2"/>
                                          </p:val>
                                        </p:tav>
                                      </p:tavLst>
                                    </p:anim>
                                    <p:set>
                                      <p:cBhvr>
                                        <p:cTn id="109" dur="1" fill="hold">
                                          <p:stCondLst>
                                            <p:cond delay="3999"/>
                                          </p:stCondLst>
                                        </p:cTn>
                                        <p:tgtEl>
                                          <p:spTgt spid="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4000"/>
                                        <p:tgtEl>
                                          <p:spTgt spid="12"/>
                                        </p:tgtEl>
                                        <p:attrNameLst>
                                          <p:attrName>ppt_x</p:attrName>
                                        </p:attrNameLst>
                                      </p:cBhvr>
                                      <p:tavLst>
                                        <p:tav tm="0">
                                          <p:val>
                                            <p:strVal val="ppt_x"/>
                                          </p:val>
                                        </p:tav>
                                        <p:tav tm="100000">
                                          <p:val>
                                            <p:strVal val="0-ppt_w/2"/>
                                          </p:val>
                                        </p:tav>
                                      </p:tavLst>
                                    </p:anim>
                                    <p:anim calcmode="lin" valueType="num">
                                      <p:cBhvr additive="base">
                                        <p:cTn id="112" dur="4000"/>
                                        <p:tgtEl>
                                          <p:spTgt spid="12"/>
                                        </p:tgtEl>
                                        <p:attrNameLst>
                                          <p:attrName>ppt_y</p:attrName>
                                        </p:attrNameLst>
                                      </p:cBhvr>
                                      <p:tavLst>
                                        <p:tav tm="0">
                                          <p:val>
                                            <p:strVal val="ppt_y"/>
                                          </p:val>
                                        </p:tav>
                                        <p:tav tm="100000">
                                          <p:val>
                                            <p:strVal val="1+ppt_h/2"/>
                                          </p:val>
                                        </p:tav>
                                      </p:tavLst>
                                    </p:anim>
                                    <p:set>
                                      <p:cBhvr>
                                        <p:cTn id="113" dur="1" fill="hold">
                                          <p:stCondLst>
                                            <p:cond delay="3999"/>
                                          </p:stCondLst>
                                        </p:cTn>
                                        <p:tgtEl>
                                          <p:spTgt spid="12"/>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4000"/>
                                        <p:tgtEl>
                                          <p:spTgt spid="11"/>
                                        </p:tgtEl>
                                        <p:attrNameLst>
                                          <p:attrName>ppt_x</p:attrName>
                                        </p:attrNameLst>
                                      </p:cBhvr>
                                      <p:tavLst>
                                        <p:tav tm="0">
                                          <p:val>
                                            <p:strVal val="ppt_x"/>
                                          </p:val>
                                        </p:tav>
                                        <p:tav tm="100000">
                                          <p:val>
                                            <p:strVal val="1+ppt_w/2"/>
                                          </p:val>
                                        </p:tav>
                                      </p:tavLst>
                                    </p:anim>
                                    <p:anim calcmode="lin" valueType="num">
                                      <p:cBhvr additive="base">
                                        <p:cTn id="116" dur="4000"/>
                                        <p:tgtEl>
                                          <p:spTgt spid="11"/>
                                        </p:tgtEl>
                                        <p:attrNameLst>
                                          <p:attrName>ppt_y</p:attrName>
                                        </p:attrNameLst>
                                      </p:cBhvr>
                                      <p:tavLst>
                                        <p:tav tm="0">
                                          <p:val>
                                            <p:strVal val="ppt_y"/>
                                          </p:val>
                                        </p:tav>
                                        <p:tav tm="100000">
                                          <p:val>
                                            <p:strVal val="0-ppt_h/2"/>
                                          </p:val>
                                        </p:tav>
                                      </p:tavLst>
                                    </p:anim>
                                    <p:set>
                                      <p:cBhvr>
                                        <p:cTn id="117" dur="1" fill="hold">
                                          <p:stCondLst>
                                            <p:cond delay="3999"/>
                                          </p:stCondLst>
                                        </p:cTn>
                                        <p:tgtEl>
                                          <p:spTgt spid="11"/>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4000"/>
                                        <p:tgtEl>
                                          <p:spTgt spid="9"/>
                                        </p:tgtEl>
                                        <p:attrNameLst>
                                          <p:attrName>ppt_x</p:attrName>
                                        </p:attrNameLst>
                                      </p:cBhvr>
                                      <p:tavLst>
                                        <p:tav tm="0">
                                          <p:val>
                                            <p:strVal val="ppt_x"/>
                                          </p:val>
                                        </p:tav>
                                        <p:tav tm="100000">
                                          <p:val>
                                            <p:strVal val="1+ppt_w/2"/>
                                          </p:val>
                                        </p:tav>
                                      </p:tavLst>
                                    </p:anim>
                                    <p:anim calcmode="lin" valueType="num">
                                      <p:cBhvr additive="base">
                                        <p:cTn id="120" dur="4000"/>
                                        <p:tgtEl>
                                          <p:spTgt spid="9"/>
                                        </p:tgtEl>
                                        <p:attrNameLst>
                                          <p:attrName>ppt_y</p:attrName>
                                        </p:attrNameLst>
                                      </p:cBhvr>
                                      <p:tavLst>
                                        <p:tav tm="0">
                                          <p:val>
                                            <p:strVal val="ppt_y"/>
                                          </p:val>
                                        </p:tav>
                                        <p:tav tm="100000">
                                          <p:val>
                                            <p:strVal val="1+ppt_h/2"/>
                                          </p:val>
                                        </p:tav>
                                      </p:tavLst>
                                    </p:anim>
                                    <p:set>
                                      <p:cBhvr>
                                        <p:cTn id="121" dur="1" fill="hold">
                                          <p:stCondLst>
                                            <p:cond delay="3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4000"/>
                                        <p:tgtEl>
                                          <p:spTgt spid="3"/>
                                        </p:tgtEl>
                                        <p:attrNameLst>
                                          <p:attrName>ppt_x</p:attrName>
                                        </p:attrNameLst>
                                      </p:cBhvr>
                                      <p:tavLst>
                                        <p:tav tm="0">
                                          <p:val>
                                            <p:strVal val="ppt_x"/>
                                          </p:val>
                                        </p:tav>
                                        <p:tav tm="100000">
                                          <p:val>
                                            <p:strVal val="0-ppt_w/2"/>
                                          </p:val>
                                        </p:tav>
                                      </p:tavLst>
                                    </p:anim>
                                    <p:anim calcmode="lin" valueType="num">
                                      <p:cBhvr additive="base">
                                        <p:cTn id="124" dur="4000"/>
                                        <p:tgtEl>
                                          <p:spTgt spid="3"/>
                                        </p:tgtEl>
                                        <p:attrNameLst>
                                          <p:attrName>ppt_y</p:attrName>
                                        </p:attrNameLst>
                                      </p:cBhvr>
                                      <p:tavLst>
                                        <p:tav tm="0">
                                          <p:val>
                                            <p:strVal val="ppt_y"/>
                                          </p:val>
                                        </p:tav>
                                        <p:tav tm="100000">
                                          <p:val>
                                            <p:strVal val="1+ppt_h/2"/>
                                          </p:val>
                                        </p:tav>
                                      </p:tavLst>
                                    </p:anim>
                                    <p:set>
                                      <p:cBhvr>
                                        <p:cTn id="125" dur="1" fill="hold">
                                          <p:stCondLst>
                                            <p:cond delay="3999"/>
                                          </p:stCondLst>
                                        </p:cTn>
                                        <p:tgtEl>
                                          <p:spTgt spid="3"/>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4000"/>
                                        <p:tgtEl>
                                          <p:spTgt spid="13"/>
                                        </p:tgtEl>
                                        <p:attrNameLst>
                                          <p:attrName>ppt_x</p:attrName>
                                        </p:attrNameLst>
                                      </p:cBhvr>
                                      <p:tavLst>
                                        <p:tav tm="0">
                                          <p:val>
                                            <p:strVal val="ppt_x"/>
                                          </p:val>
                                        </p:tav>
                                        <p:tav tm="100000">
                                          <p:val>
                                            <p:strVal val="1+ppt_w/2"/>
                                          </p:val>
                                        </p:tav>
                                      </p:tavLst>
                                    </p:anim>
                                    <p:anim calcmode="lin" valueType="num">
                                      <p:cBhvr additive="base">
                                        <p:cTn id="128" dur="4000"/>
                                        <p:tgtEl>
                                          <p:spTgt spid="13"/>
                                        </p:tgtEl>
                                        <p:attrNameLst>
                                          <p:attrName>ppt_y</p:attrName>
                                        </p:attrNameLst>
                                      </p:cBhvr>
                                      <p:tavLst>
                                        <p:tav tm="0">
                                          <p:val>
                                            <p:strVal val="ppt_y"/>
                                          </p:val>
                                        </p:tav>
                                        <p:tav tm="100000">
                                          <p:val>
                                            <p:strVal val="1+ppt_h/2"/>
                                          </p:val>
                                        </p:tav>
                                      </p:tavLst>
                                    </p:anim>
                                    <p:set>
                                      <p:cBhvr>
                                        <p:cTn id="129" dur="1" fill="hold">
                                          <p:stCondLst>
                                            <p:cond delay="3999"/>
                                          </p:stCondLst>
                                        </p:cTn>
                                        <p:tgtEl>
                                          <p:spTgt spid="13"/>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4000"/>
                                        <p:tgtEl>
                                          <p:spTgt spid="5"/>
                                        </p:tgtEl>
                                        <p:attrNameLst>
                                          <p:attrName>ppt_x</p:attrName>
                                        </p:attrNameLst>
                                      </p:cBhvr>
                                      <p:tavLst>
                                        <p:tav tm="0">
                                          <p:val>
                                            <p:strVal val="ppt_x"/>
                                          </p:val>
                                        </p:tav>
                                        <p:tav tm="100000">
                                          <p:val>
                                            <p:strVal val="1+ppt_w/2"/>
                                          </p:val>
                                        </p:tav>
                                      </p:tavLst>
                                    </p:anim>
                                    <p:anim calcmode="lin" valueType="num">
                                      <p:cBhvr additive="base">
                                        <p:cTn id="132" dur="4000"/>
                                        <p:tgtEl>
                                          <p:spTgt spid="5"/>
                                        </p:tgtEl>
                                        <p:attrNameLst>
                                          <p:attrName>ppt_y</p:attrName>
                                        </p:attrNameLst>
                                      </p:cBhvr>
                                      <p:tavLst>
                                        <p:tav tm="0">
                                          <p:val>
                                            <p:strVal val="ppt_y"/>
                                          </p:val>
                                        </p:tav>
                                        <p:tav tm="100000">
                                          <p:val>
                                            <p:strVal val="1+ppt_h/2"/>
                                          </p:val>
                                        </p:tav>
                                      </p:tavLst>
                                    </p:anim>
                                    <p:set>
                                      <p:cBhvr>
                                        <p:cTn id="133" dur="1" fill="hold">
                                          <p:stCondLst>
                                            <p:cond delay="3999"/>
                                          </p:stCondLst>
                                        </p:cTn>
                                        <p:tgtEl>
                                          <p:spTgt spid="5"/>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4000"/>
                                        <p:tgtEl>
                                          <p:spTgt spid="4"/>
                                        </p:tgtEl>
                                        <p:attrNameLst>
                                          <p:attrName>ppt_x</p:attrName>
                                        </p:attrNameLst>
                                      </p:cBhvr>
                                      <p:tavLst>
                                        <p:tav tm="0">
                                          <p:val>
                                            <p:strVal val="ppt_x"/>
                                          </p:val>
                                        </p:tav>
                                        <p:tav tm="100000">
                                          <p:val>
                                            <p:strVal val="1+ppt_w/2"/>
                                          </p:val>
                                        </p:tav>
                                      </p:tavLst>
                                    </p:anim>
                                    <p:anim calcmode="lin" valueType="num">
                                      <p:cBhvr additive="base">
                                        <p:cTn id="136" dur="4000"/>
                                        <p:tgtEl>
                                          <p:spTgt spid="4"/>
                                        </p:tgtEl>
                                        <p:attrNameLst>
                                          <p:attrName>ppt_y</p:attrName>
                                        </p:attrNameLst>
                                      </p:cBhvr>
                                      <p:tavLst>
                                        <p:tav tm="0">
                                          <p:val>
                                            <p:strVal val="ppt_y"/>
                                          </p:val>
                                        </p:tav>
                                        <p:tav tm="100000">
                                          <p:val>
                                            <p:strVal val="0-ppt_h/2"/>
                                          </p:val>
                                        </p:tav>
                                      </p:tavLst>
                                    </p:anim>
                                    <p:set>
                                      <p:cBhvr>
                                        <p:cTn id="137" dur="1" fill="hold">
                                          <p:stCondLst>
                                            <p:cond delay="3999"/>
                                          </p:stCondLst>
                                        </p:cTn>
                                        <p:tgtEl>
                                          <p:spTgt spid="4"/>
                                        </p:tgtEl>
                                        <p:attrNameLst>
                                          <p:attrName>style.visibility</p:attrName>
                                        </p:attrNameLst>
                                      </p:cBhvr>
                                      <p:to>
                                        <p:strVal val="hidden"/>
                                      </p:to>
                                    </p:set>
                                  </p:childTnLst>
                                </p:cTn>
                              </p:par>
                              <p:par>
                                <p:cTn id="138" presetID="23" presetClass="entr" presetSubtype="16" fill="hold" grpId="0" nodeType="withEffect">
                                  <p:stCondLst>
                                    <p:cond delay="0"/>
                                  </p:stCondLst>
                                  <p:childTnLst>
                                    <p:set>
                                      <p:cBhvr>
                                        <p:cTn id="139" dur="1" fill="hold">
                                          <p:stCondLst>
                                            <p:cond delay="0"/>
                                          </p:stCondLst>
                                        </p:cTn>
                                        <p:tgtEl>
                                          <p:spTgt spid="18"/>
                                        </p:tgtEl>
                                        <p:attrNameLst>
                                          <p:attrName>style.visibility</p:attrName>
                                        </p:attrNameLst>
                                      </p:cBhvr>
                                      <p:to>
                                        <p:strVal val="visible"/>
                                      </p:to>
                                    </p:set>
                                    <p:anim calcmode="lin" valueType="num">
                                      <p:cBhvr>
                                        <p:cTn id="140" dur="2000" fill="hold"/>
                                        <p:tgtEl>
                                          <p:spTgt spid="18"/>
                                        </p:tgtEl>
                                        <p:attrNameLst>
                                          <p:attrName>ppt_w</p:attrName>
                                        </p:attrNameLst>
                                      </p:cBhvr>
                                      <p:tavLst>
                                        <p:tav tm="0">
                                          <p:val>
                                            <p:fltVal val="0"/>
                                          </p:val>
                                        </p:tav>
                                        <p:tav tm="100000">
                                          <p:val>
                                            <p:strVal val="#ppt_w"/>
                                          </p:val>
                                        </p:tav>
                                      </p:tavLst>
                                    </p:anim>
                                    <p:anim calcmode="lin" valueType="num">
                                      <p:cBhvr>
                                        <p:cTn id="141" dur="2000" fill="hold"/>
                                        <p:tgtEl>
                                          <p:spTgt spid="1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26709-19236-1-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Rombo"/>
          <p:cNvSpPr/>
          <p:nvPr/>
        </p:nvSpPr>
        <p:spPr>
          <a:xfrm>
            <a:off x="2786064" y="1493838"/>
            <a:ext cx="3714750" cy="3935412"/>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Triángulo isósceles"/>
          <p:cNvSpPr/>
          <p:nvPr/>
        </p:nvSpPr>
        <p:spPr>
          <a:xfrm rot="18679224">
            <a:off x="1850233" y="940595"/>
            <a:ext cx="2395537"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Triángulo isósceles"/>
          <p:cNvSpPr/>
          <p:nvPr/>
        </p:nvSpPr>
        <p:spPr>
          <a:xfrm rot="2863384">
            <a:off x="4999039" y="93821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Triángulo isósceles"/>
          <p:cNvSpPr/>
          <p:nvPr/>
        </p:nvSpPr>
        <p:spPr>
          <a:xfrm rot="13603833">
            <a:off x="1735932" y="4033046"/>
            <a:ext cx="2405063"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isósceles"/>
          <p:cNvSpPr/>
          <p:nvPr/>
        </p:nvSpPr>
        <p:spPr>
          <a:xfrm rot="7995235">
            <a:off x="4931569" y="4085432"/>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Triángulo isósceles"/>
          <p:cNvSpPr/>
          <p:nvPr/>
        </p:nvSpPr>
        <p:spPr>
          <a:xfrm rot="2648549">
            <a:off x="5518151" y="57626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isósceles"/>
          <p:cNvSpPr/>
          <p:nvPr/>
        </p:nvSpPr>
        <p:spPr>
          <a:xfrm rot="2863384">
            <a:off x="6007894" y="272256"/>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isósceles"/>
          <p:cNvSpPr/>
          <p:nvPr/>
        </p:nvSpPr>
        <p:spPr>
          <a:xfrm rot="18679224">
            <a:off x="1350169" y="583406"/>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3" name="12 Triángulo isósceles"/>
          <p:cNvSpPr/>
          <p:nvPr/>
        </p:nvSpPr>
        <p:spPr>
          <a:xfrm rot="18679224">
            <a:off x="778669" y="226220"/>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 name="13 Triángulo isósceles"/>
          <p:cNvSpPr/>
          <p:nvPr/>
        </p:nvSpPr>
        <p:spPr>
          <a:xfrm rot="13603833">
            <a:off x="1378746" y="4288633"/>
            <a:ext cx="2405061"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5" name="14 Triángulo isósceles"/>
          <p:cNvSpPr/>
          <p:nvPr/>
        </p:nvSpPr>
        <p:spPr>
          <a:xfrm rot="13603833">
            <a:off x="878683" y="4717258"/>
            <a:ext cx="2405061"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6" name="15 Triángulo isósceles"/>
          <p:cNvSpPr/>
          <p:nvPr/>
        </p:nvSpPr>
        <p:spPr>
          <a:xfrm rot="7995235">
            <a:off x="5359401" y="4437063"/>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7" name="16 Triángulo isósceles"/>
          <p:cNvSpPr/>
          <p:nvPr/>
        </p:nvSpPr>
        <p:spPr>
          <a:xfrm rot="7995235">
            <a:off x="5930902" y="4865689"/>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8" name="17 Rombo"/>
          <p:cNvSpPr/>
          <p:nvPr/>
        </p:nvSpPr>
        <p:spPr>
          <a:xfrm>
            <a:off x="3143251" y="2000251"/>
            <a:ext cx="3009900" cy="2932113"/>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9" name="18 Rombo"/>
          <p:cNvSpPr/>
          <p:nvPr/>
        </p:nvSpPr>
        <p:spPr>
          <a:xfrm>
            <a:off x="3357563" y="2286000"/>
            <a:ext cx="2571750" cy="2357438"/>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12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23" presetClass="entr" presetSubtype="16" fill="hold" nodeType="withEffect">
                                  <p:stCondLst>
                                    <p:cond delay="0"/>
                                  </p:stCondLst>
                                  <p:childTnLst>
                                    <p:set>
                                      <p:cBhvr>
                                        <p:cTn id="182" dur="1" fill="hold">
                                          <p:stCondLst>
                                            <p:cond delay="0"/>
                                          </p:stCondLst>
                                        </p:cTn>
                                        <p:tgtEl>
                                          <p:spTgt spid="1026"/>
                                        </p:tgtEl>
                                        <p:attrNameLst>
                                          <p:attrName>style.visibility</p:attrName>
                                        </p:attrNameLst>
                                      </p:cBhvr>
                                      <p:to>
                                        <p:strVal val="visible"/>
                                      </p:to>
                                    </p:set>
                                    <p:anim calcmode="lin" valueType="num">
                                      <p:cBhvr>
                                        <p:cTn id="183" dur="2000" fill="hold"/>
                                        <p:tgtEl>
                                          <p:spTgt spid="1026"/>
                                        </p:tgtEl>
                                        <p:attrNameLst>
                                          <p:attrName>ppt_w</p:attrName>
                                        </p:attrNameLst>
                                      </p:cBhvr>
                                      <p:tavLst>
                                        <p:tav tm="0">
                                          <p:val>
                                            <p:fltVal val="0"/>
                                          </p:val>
                                        </p:tav>
                                        <p:tav tm="100000">
                                          <p:val>
                                            <p:strVal val="#ppt_w"/>
                                          </p:val>
                                        </p:tav>
                                      </p:tavLst>
                                    </p:anim>
                                    <p:anim calcmode="lin" valueType="num">
                                      <p:cBhvr>
                                        <p:cTn id="184" dur="2000" fill="hold"/>
                                        <p:tgtEl>
                                          <p:spTgt spid="10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0770" name="Picture 2" descr="Imagen relacionad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1 Medio marco"/>
          <p:cNvSpPr/>
          <p:nvPr/>
        </p:nvSpPr>
        <p:spPr>
          <a:xfrm>
            <a:off x="4551715" y="3429000"/>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3" name="11 Medio marco"/>
          <p:cNvSpPr/>
          <p:nvPr/>
        </p:nvSpPr>
        <p:spPr>
          <a:xfrm flipV="1">
            <a:off x="4563682" y="256187"/>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4" name="11 Medio marco"/>
          <p:cNvSpPr/>
          <p:nvPr/>
        </p:nvSpPr>
        <p:spPr>
          <a:xfrm rot="5400000">
            <a:off x="1374022" y="3431446"/>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5" name="11 Medio marco"/>
          <p:cNvSpPr/>
          <p:nvPr/>
        </p:nvSpPr>
        <p:spPr>
          <a:xfrm rot="5400000" flipH="1">
            <a:off x="1344610" y="253741"/>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6" name="11 Medio marco"/>
          <p:cNvSpPr/>
          <p:nvPr/>
        </p:nvSpPr>
        <p:spPr>
          <a:xfrm>
            <a:off x="5292080" y="413418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7" name="11 Medio marco"/>
          <p:cNvSpPr/>
          <p:nvPr/>
        </p:nvSpPr>
        <p:spPr>
          <a:xfrm rot="5400000">
            <a:off x="1185571" y="4132130"/>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8" name="11 Medio marco"/>
          <p:cNvSpPr/>
          <p:nvPr/>
        </p:nvSpPr>
        <p:spPr>
          <a:xfrm flipV="1">
            <a:off x="5292080" y="72121"/>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9" name="11 Medio marco"/>
          <p:cNvSpPr/>
          <p:nvPr/>
        </p:nvSpPr>
        <p:spPr>
          <a:xfrm rot="5400000" flipH="1">
            <a:off x="1163867" y="205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0" name="11 Medio marco"/>
          <p:cNvSpPr/>
          <p:nvPr/>
        </p:nvSpPr>
        <p:spPr>
          <a:xfrm>
            <a:off x="5940152" y="4760844"/>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1" name="11 Medio marco"/>
          <p:cNvSpPr/>
          <p:nvPr/>
        </p:nvSpPr>
        <p:spPr>
          <a:xfrm rot="5400000">
            <a:off x="950567" y="4762505"/>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2" name="11 Medio marco"/>
          <p:cNvSpPr/>
          <p:nvPr/>
        </p:nvSpPr>
        <p:spPr>
          <a:xfrm rot="16200000">
            <a:off x="5941814"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3" name="11 Medio marco"/>
          <p:cNvSpPr/>
          <p:nvPr/>
        </p:nvSpPr>
        <p:spPr>
          <a:xfrm rot="5400000" flipH="1">
            <a:off x="950568"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Tree>
  </p:cSld>
  <p:clrMapOvr>
    <a:masterClrMapping/>
  </p:clrMapOvr>
  <p:transition spd="slow" advTm="9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plus(out)">
                                      <p:cBhvr>
                                        <p:cTn id="11" dur="2000"/>
                                        <p:tgtEl>
                                          <p:spTgt spid="12"/>
                                        </p:tgtEl>
                                      </p:cBhvr>
                                    </p:animEffect>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out)">
                                      <p:cBhvr>
                                        <p:cTn id="18" dur="2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2000" fill="hold"/>
                                        <p:tgtEl>
                                          <p:spTgt spid="10"/>
                                        </p:tgtEl>
                                        <p:attrNameLst>
                                          <p:attrName>ppt_w</p:attrName>
                                        </p:attrNameLst>
                                      </p:cBhvr>
                                      <p:tavLst>
                                        <p:tav tm="0">
                                          <p:val>
                                            <p:fltVal val="0"/>
                                          </p:val>
                                        </p:tav>
                                        <p:tav tm="100000">
                                          <p:val>
                                            <p:strVal val="#ppt_w"/>
                                          </p:val>
                                        </p:tav>
                                      </p:tavLst>
                                    </p:anim>
                                    <p:anim calcmode="lin" valueType="num">
                                      <p:cBhvr>
                                        <p:cTn id="29" dur="2000" fill="hold"/>
                                        <p:tgtEl>
                                          <p:spTgt spid="10"/>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out)">
                                      <p:cBhvr>
                                        <p:cTn id="32" dur="2000"/>
                                        <p:tgtEl>
                                          <p:spTgt spid="10"/>
                                        </p:tgtEl>
                                      </p:cBhvr>
                                    </p:animEffect>
                                  </p:childTnLst>
                                </p:cTn>
                              </p:par>
                              <p:par>
                                <p:cTn id="33" presetID="23" presetClass="entr" presetSubtype="16"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out)">
                                      <p:cBhvr>
                                        <p:cTn id="39" dur="2000"/>
                                        <p:tgtEl>
                                          <p:spTgt spid="6"/>
                                        </p:tgtEl>
                                      </p:cBhvr>
                                    </p:animEffect>
                                  </p:childTnLst>
                                </p:cTn>
                              </p:par>
                              <p:par>
                                <p:cTn id="40" presetID="23" presetClass="entr" presetSubtype="16"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fltVal val="0"/>
                                          </p:val>
                                        </p:tav>
                                        <p:tav tm="100000">
                                          <p:val>
                                            <p:strVal val="#ppt_w"/>
                                          </p:val>
                                        </p:tav>
                                      </p:tavLst>
                                    </p:anim>
                                    <p:anim calcmode="lin" valueType="num">
                                      <p:cBhvr>
                                        <p:cTn id="43" dur="2000" fill="hold"/>
                                        <p:tgtEl>
                                          <p:spTgt spid="2"/>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plus(out)">
                                      <p:cBhvr>
                                        <p:cTn id="46" dur="2000"/>
                                        <p:tgtEl>
                                          <p:spTgt spid="2"/>
                                        </p:tgtEl>
                                      </p:cBhvr>
                                    </p:animEffect>
                                  </p:childTnLst>
                                </p:cTn>
                              </p:par>
                              <p:par>
                                <p:cTn id="47" presetID="23" presetClass="entr" presetSubtype="1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out)">
                                      <p:cBhvr>
                                        <p:cTn id="53" dur="2000"/>
                                        <p:tgtEl>
                                          <p:spTgt spid="7"/>
                                        </p:tgtEl>
                                      </p:cBhvr>
                                    </p:animEffect>
                                  </p:childTnLst>
                                </p:cTn>
                              </p:par>
                              <p:par>
                                <p:cTn id="54" presetID="23" presetClass="entr" presetSubtype="16"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2000" fill="hold"/>
                                        <p:tgtEl>
                                          <p:spTgt spid="7"/>
                                        </p:tgtEl>
                                        <p:attrNameLst>
                                          <p:attrName>ppt_w</p:attrName>
                                        </p:attrNameLst>
                                      </p:cBhvr>
                                      <p:tavLst>
                                        <p:tav tm="0">
                                          <p:val>
                                            <p:fltVal val="0"/>
                                          </p:val>
                                        </p:tav>
                                        <p:tav tm="100000">
                                          <p:val>
                                            <p:strVal val="#ppt_w"/>
                                          </p:val>
                                        </p:tav>
                                      </p:tavLst>
                                    </p:anim>
                                    <p:anim calcmode="lin" valueType="num">
                                      <p:cBhvr>
                                        <p:cTn id="57" dur="2000" fill="hold"/>
                                        <p:tgtEl>
                                          <p:spTgt spid="7"/>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out)">
                                      <p:cBhvr>
                                        <p:cTn id="60" dur="2000"/>
                                        <p:tgtEl>
                                          <p:spTgt spid="11"/>
                                        </p:tgtEl>
                                      </p:cBhvr>
                                    </p:animEffect>
                                  </p:childTnLst>
                                </p:cTn>
                              </p:par>
                              <p:par>
                                <p:cTn id="61" presetID="2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2000" fill="hold"/>
                                        <p:tgtEl>
                                          <p:spTgt spid="5"/>
                                        </p:tgtEl>
                                        <p:attrNameLst>
                                          <p:attrName>ppt_w</p:attrName>
                                        </p:attrNameLst>
                                      </p:cBhvr>
                                      <p:tavLst>
                                        <p:tav tm="0">
                                          <p:val>
                                            <p:fltVal val="0"/>
                                          </p:val>
                                        </p:tav>
                                        <p:tav tm="100000">
                                          <p:val>
                                            <p:strVal val="#ppt_w"/>
                                          </p:val>
                                        </p:tav>
                                      </p:tavLst>
                                    </p:anim>
                                    <p:anim calcmode="lin" valueType="num">
                                      <p:cBhvr>
                                        <p:cTn id="64" dur="2000" fill="hold"/>
                                        <p:tgtEl>
                                          <p:spTgt spid="5"/>
                                        </p:tgtEl>
                                        <p:attrNameLst>
                                          <p:attrName>ppt_h</p:attrName>
                                        </p:attrNameLst>
                                      </p:cBhvr>
                                      <p:tavLst>
                                        <p:tav tm="0">
                                          <p:val>
                                            <p:fltVal val="0"/>
                                          </p:val>
                                        </p:tav>
                                        <p:tav tm="100000">
                                          <p:val>
                                            <p:strVal val="#ppt_h"/>
                                          </p:val>
                                        </p:tav>
                                      </p:tavLst>
                                    </p:anim>
                                  </p:childTnLst>
                                </p:cTn>
                              </p:par>
                              <p:par>
                                <p:cTn id="65" presetID="13" presetClass="entr" presetSubtype="3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plus(out)">
                                      <p:cBhvr>
                                        <p:cTn id="67" dur="2000"/>
                                        <p:tgtEl>
                                          <p:spTgt spid="5"/>
                                        </p:tgtEl>
                                      </p:cBhvr>
                                    </p:animEffect>
                                  </p:childTnLst>
                                </p:cTn>
                              </p:par>
                              <p:par>
                                <p:cTn id="68" presetID="23" presetClass="entr" presetSubtype="16"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p:val>
                                            <p:fltVal val="0"/>
                                          </p:val>
                                        </p:tav>
                                        <p:tav tm="100000">
                                          <p:val>
                                            <p:strVal val="#ppt_w"/>
                                          </p:val>
                                        </p:tav>
                                      </p:tavLst>
                                    </p:anim>
                                    <p:anim calcmode="lin" valueType="num">
                                      <p:cBhvr>
                                        <p:cTn id="71" dur="2000" fill="hold"/>
                                        <p:tgtEl>
                                          <p:spTgt spid="9"/>
                                        </p:tgtEl>
                                        <p:attrNameLst>
                                          <p:attrName>ppt_h</p:attrName>
                                        </p:attrNameLst>
                                      </p:cBhvr>
                                      <p:tavLst>
                                        <p:tav tm="0">
                                          <p:val>
                                            <p:fltVal val="0"/>
                                          </p:val>
                                        </p:tav>
                                        <p:tav tm="100000">
                                          <p:val>
                                            <p:strVal val="#ppt_h"/>
                                          </p:val>
                                        </p:tav>
                                      </p:tavLst>
                                    </p:anim>
                                  </p:childTnLst>
                                </p:cTn>
                              </p:par>
                              <p:par>
                                <p:cTn id="72" presetID="13" presetClass="entr" presetSubtype="32"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plus(out)">
                                      <p:cBhvr>
                                        <p:cTn id="74" dur="2000"/>
                                        <p:tgtEl>
                                          <p:spTgt spid="9"/>
                                        </p:tgtEl>
                                      </p:cBhvr>
                                    </p:animEffect>
                                  </p:childTnLst>
                                </p:cTn>
                              </p:par>
                              <p:par>
                                <p:cTn id="75" presetID="23" presetClass="entr" presetSubtype="1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2000" fill="hold"/>
                                        <p:tgtEl>
                                          <p:spTgt spid="13"/>
                                        </p:tgtEl>
                                        <p:attrNameLst>
                                          <p:attrName>ppt_w</p:attrName>
                                        </p:attrNameLst>
                                      </p:cBhvr>
                                      <p:tavLst>
                                        <p:tav tm="0">
                                          <p:val>
                                            <p:fltVal val="0"/>
                                          </p:val>
                                        </p:tav>
                                        <p:tav tm="100000">
                                          <p:val>
                                            <p:strVal val="#ppt_w"/>
                                          </p:val>
                                        </p:tav>
                                      </p:tavLst>
                                    </p:anim>
                                    <p:anim calcmode="lin" valueType="num">
                                      <p:cBhvr>
                                        <p:cTn id="78" dur="2000" fill="hold"/>
                                        <p:tgtEl>
                                          <p:spTgt spid="13"/>
                                        </p:tgtEl>
                                        <p:attrNameLst>
                                          <p:attrName>ppt_h</p:attrName>
                                        </p:attrNameLst>
                                      </p:cBhvr>
                                      <p:tavLst>
                                        <p:tav tm="0">
                                          <p:val>
                                            <p:fltVal val="0"/>
                                          </p:val>
                                        </p:tav>
                                        <p:tav tm="100000">
                                          <p:val>
                                            <p:strVal val="#ppt_h"/>
                                          </p:val>
                                        </p:tav>
                                      </p:tavLst>
                                    </p:anim>
                                  </p:childTnLst>
                                </p:cTn>
                              </p:par>
                              <p:par>
                                <p:cTn id="79" presetID="13" presetClass="entr" presetSubtype="32"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plus(out)">
                                      <p:cBhvr>
                                        <p:cTn id="81" dur="2000"/>
                                        <p:tgtEl>
                                          <p:spTgt spid="13"/>
                                        </p:tgtEl>
                                      </p:cBhvr>
                                    </p:animEffect>
                                  </p:childTnLst>
                                </p:cTn>
                              </p:par>
                              <p:par>
                                <p:cTn id="82" presetID="23" presetClass="entr" presetSubtype="16"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2000" fill="hold"/>
                                        <p:tgtEl>
                                          <p:spTgt spid="4"/>
                                        </p:tgtEl>
                                        <p:attrNameLst>
                                          <p:attrName>ppt_w</p:attrName>
                                        </p:attrNameLst>
                                      </p:cBhvr>
                                      <p:tavLst>
                                        <p:tav tm="0">
                                          <p:val>
                                            <p:fltVal val="0"/>
                                          </p:val>
                                        </p:tav>
                                        <p:tav tm="100000">
                                          <p:val>
                                            <p:strVal val="#ppt_w"/>
                                          </p:val>
                                        </p:tav>
                                      </p:tavLst>
                                    </p:anim>
                                    <p:anim calcmode="lin" valueType="num">
                                      <p:cBhvr>
                                        <p:cTn id="85" dur="2000" fill="hold"/>
                                        <p:tgtEl>
                                          <p:spTgt spid="4"/>
                                        </p:tgtEl>
                                        <p:attrNameLst>
                                          <p:attrName>ppt_h</p:attrName>
                                        </p:attrNameLst>
                                      </p:cBhvr>
                                      <p:tavLst>
                                        <p:tav tm="0">
                                          <p:val>
                                            <p:fltVal val="0"/>
                                          </p:val>
                                        </p:tav>
                                        <p:tav tm="100000">
                                          <p:val>
                                            <p:strVal val="#ppt_h"/>
                                          </p:val>
                                        </p:tav>
                                      </p:tavLst>
                                    </p:anim>
                                  </p:childTnLst>
                                </p:cTn>
                              </p:par>
                              <p:par>
                                <p:cTn id="86" presetID="13" presetClass="entr" presetSubtype="3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plus(out)">
                                      <p:cBhvr>
                                        <p:cTn id="88" dur="2000"/>
                                        <p:tgtEl>
                                          <p:spTgt spid="4"/>
                                        </p:tgtEl>
                                      </p:cBhvr>
                                    </p:animEffect>
                                  </p:childTnLst>
                                </p:cTn>
                              </p:par>
                            </p:childTnLst>
                          </p:cTn>
                        </p:par>
                        <p:par>
                          <p:cTn id="89" fill="hold" nodeType="afterGroup">
                            <p:stCondLst>
                              <p:cond delay="2000"/>
                            </p:stCondLst>
                            <p:childTnLst>
                              <p:par>
                                <p:cTn id="90" presetID="2" presetClass="exit" presetSubtype="9" fill="hold" nodeType="afterEffect">
                                  <p:stCondLst>
                                    <p:cond delay="0"/>
                                  </p:stCondLst>
                                  <p:childTnLst>
                                    <p:anim calcmode="lin" valueType="num">
                                      <p:cBhvr additive="base">
                                        <p:cTn id="91" dur="4000"/>
                                        <p:tgtEl>
                                          <p:spTgt spid="10"/>
                                        </p:tgtEl>
                                        <p:attrNameLst>
                                          <p:attrName>ppt_x</p:attrName>
                                        </p:attrNameLst>
                                      </p:cBhvr>
                                      <p:tavLst>
                                        <p:tav tm="0">
                                          <p:val>
                                            <p:strVal val="ppt_x"/>
                                          </p:val>
                                        </p:tav>
                                        <p:tav tm="100000">
                                          <p:val>
                                            <p:strVal val="0-ppt_w/2"/>
                                          </p:val>
                                        </p:tav>
                                      </p:tavLst>
                                    </p:anim>
                                    <p:anim calcmode="lin" valueType="num">
                                      <p:cBhvr additive="base">
                                        <p:cTn id="92" dur="4000"/>
                                        <p:tgtEl>
                                          <p:spTgt spid="10"/>
                                        </p:tgtEl>
                                        <p:attrNameLst>
                                          <p:attrName>ppt_y</p:attrName>
                                        </p:attrNameLst>
                                      </p:cBhvr>
                                      <p:tavLst>
                                        <p:tav tm="0">
                                          <p:val>
                                            <p:strVal val="ppt_y"/>
                                          </p:val>
                                        </p:tav>
                                        <p:tav tm="100000">
                                          <p:val>
                                            <p:strVal val="0-ppt_h/2"/>
                                          </p:val>
                                        </p:tav>
                                      </p:tavLst>
                                    </p:anim>
                                    <p:set>
                                      <p:cBhvr>
                                        <p:cTn id="93" dur="1" fill="hold">
                                          <p:stCondLst>
                                            <p:cond delay="3999"/>
                                          </p:stCondLst>
                                        </p:cTn>
                                        <p:tgtEl>
                                          <p:spTgt spid="10"/>
                                        </p:tgtEl>
                                        <p:attrNameLst>
                                          <p:attrName>style.visibility</p:attrName>
                                        </p:attrNameLst>
                                      </p:cBhvr>
                                      <p:to>
                                        <p:strVal val="hidden"/>
                                      </p:to>
                                    </p:set>
                                  </p:childTnLst>
                                </p:cTn>
                              </p:par>
                              <p:par>
                                <p:cTn id="94" presetID="2" presetClass="exit" presetSubtype="9" fill="hold" nodeType="withEffect">
                                  <p:stCondLst>
                                    <p:cond delay="0"/>
                                  </p:stCondLst>
                                  <p:childTnLst>
                                    <p:anim calcmode="lin" valueType="num">
                                      <p:cBhvr additive="base">
                                        <p:cTn id="95" dur="4000"/>
                                        <p:tgtEl>
                                          <p:spTgt spid="6"/>
                                        </p:tgtEl>
                                        <p:attrNameLst>
                                          <p:attrName>ppt_x</p:attrName>
                                        </p:attrNameLst>
                                      </p:cBhvr>
                                      <p:tavLst>
                                        <p:tav tm="0">
                                          <p:val>
                                            <p:strVal val="ppt_x"/>
                                          </p:val>
                                        </p:tav>
                                        <p:tav tm="100000">
                                          <p:val>
                                            <p:strVal val="0-ppt_w/2"/>
                                          </p:val>
                                        </p:tav>
                                      </p:tavLst>
                                    </p:anim>
                                    <p:anim calcmode="lin" valueType="num">
                                      <p:cBhvr additive="base">
                                        <p:cTn id="96" dur="4000"/>
                                        <p:tgtEl>
                                          <p:spTgt spid="6"/>
                                        </p:tgtEl>
                                        <p:attrNameLst>
                                          <p:attrName>ppt_y</p:attrName>
                                        </p:attrNameLst>
                                      </p:cBhvr>
                                      <p:tavLst>
                                        <p:tav tm="0">
                                          <p:val>
                                            <p:strVal val="ppt_y"/>
                                          </p:val>
                                        </p:tav>
                                        <p:tav tm="100000">
                                          <p:val>
                                            <p:strVal val="0-ppt_h/2"/>
                                          </p:val>
                                        </p:tav>
                                      </p:tavLst>
                                    </p:anim>
                                    <p:set>
                                      <p:cBhvr>
                                        <p:cTn id="97" dur="1" fill="hold">
                                          <p:stCondLst>
                                            <p:cond delay="3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4000"/>
                                        <p:tgtEl>
                                          <p:spTgt spid="8"/>
                                        </p:tgtEl>
                                        <p:attrNameLst>
                                          <p:attrName>ppt_x</p:attrName>
                                        </p:attrNameLst>
                                      </p:cBhvr>
                                      <p:tavLst>
                                        <p:tav tm="0">
                                          <p:val>
                                            <p:strVal val="ppt_x"/>
                                          </p:val>
                                        </p:tav>
                                        <p:tav tm="100000">
                                          <p:val>
                                            <p:strVal val="0-ppt_w/2"/>
                                          </p:val>
                                        </p:tav>
                                      </p:tavLst>
                                    </p:anim>
                                    <p:anim calcmode="lin" valueType="num">
                                      <p:cBhvr additive="base">
                                        <p:cTn id="100" dur="4000"/>
                                        <p:tgtEl>
                                          <p:spTgt spid="8"/>
                                        </p:tgtEl>
                                        <p:attrNameLst>
                                          <p:attrName>ppt_y</p:attrName>
                                        </p:attrNameLst>
                                      </p:cBhvr>
                                      <p:tavLst>
                                        <p:tav tm="0">
                                          <p:val>
                                            <p:strVal val="ppt_y"/>
                                          </p:val>
                                        </p:tav>
                                        <p:tav tm="100000">
                                          <p:val>
                                            <p:strVal val="1+ppt_h/2"/>
                                          </p:val>
                                        </p:tav>
                                      </p:tavLst>
                                    </p:anim>
                                    <p:set>
                                      <p:cBhvr>
                                        <p:cTn id="101" dur="1" fill="hold">
                                          <p:stCondLst>
                                            <p:cond delay="3999"/>
                                          </p:stCondLst>
                                        </p:cTn>
                                        <p:tgtEl>
                                          <p:spTgt spid="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4000"/>
                                        <p:tgtEl>
                                          <p:spTgt spid="7"/>
                                        </p:tgtEl>
                                        <p:attrNameLst>
                                          <p:attrName>ppt_x</p:attrName>
                                        </p:attrNameLst>
                                      </p:cBhvr>
                                      <p:tavLst>
                                        <p:tav tm="0">
                                          <p:val>
                                            <p:strVal val="ppt_x"/>
                                          </p:val>
                                        </p:tav>
                                        <p:tav tm="100000">
                                          <p:val>
                                            <p:strVal val="1+ppt_w/2"/>
                                          </p:val>
                                        </p:tav>
                                      </p:tavLst>
                                    </p:anim>
                                    <p:anim calcmode="lin" valueType="num">
                                      <p:cBhvr additive="base">
                                        <p:cTn id="104" dur="4000"/>
                                        <p:tgtEl>
                                          <p:spTgt spid="7"/>
                                        </p:tgtEl>
                                        <p:attrNameLst>
                                          <p:attrName>ppt_y</p:attrName>
                                        </p:attrNameLst>
                                      </p:cBhvr>
                                      <p:tavLst>
                                        <p:tav tm="0">
                                          <p:val>
                                            <p:strVal val="ppt_y"/>
                                          </p:val>
                                        </p:tav>
                                        <p:tav tm="100000">
                                          <p:val>
                                            <p:strVal val="0-ppt_h/2"/>
                                          </p:val>
                                        </p:tav>
                                      </p:tavLst>
                                    </p:anim>
                                    <p:set>
                                      <p:cBhvr>
                                        <p:cTn id="105" dur="1" fill="hold">
                                          <p:stCondLst>
                                            <p:cond delay="3999"/>
                                          </p:stCondLst>
                                        </p:cTn>
                                        <p:tgtEl>
                                          <p:spTgt spid="7"/>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4000"/>
                                        <p:tgtEl>
                                          <p:spTgt spid="2"/>
                                        </p:tgtEl>
                                        <p:attrNameLst>
                                          <p:attrName>ppt_x</p:attrName>
                                        </p:attrNameLst>
                                      </p:cBhvr>
                                      <p:tavLst>
                                        <p:tav tm="0">
                                          <p:val>
                                            <p:strVal val="ppt_x"/>
                                          </p:val>
                                        </p:tav>
                                        <p:tav tm="100000">
                                          <p:val>
                                            <p:strVal val="0-ppt_w/2"/>
                                          </p:val>
                                        </p:tav>
                                      </p:tavLst>
                                    </p:anim>
                                    <p:anim calcmode="lin" valueType="num">
                                      <p:cBhvr additive="base">
                                        <p:cTn id="108" dur="4000"/>
                                        <p:tgtEl>
                                          <p:spTgt spid="2"/>
                                        </p:tgtEl>
                                        <p:attrNameLst>
                                          <p:attrName>ppt_y</p:attrName>
                                        </p:attrNameLst>
                                      </p:cBhvr>
                                      <p:tavLst>
                                        <p:tav tm="0">
                                          <p:val>
                                            <p:strVal val="ppt_y"/>
                                          </p:val>
                                        </p:tav>
                                        <p:tav tm="100000">
                                          <p:val>
                                            <p:strVal val="0-ppt_h/2"/>
                                          </p:val>
                                        </p:tav>
                                      </p:tavLst>
                                    </p:anim>
                                    <p:set>
                                      <p:cBhvr>
                                        <p:cTn id="109" dur="1" fill="hold">
                                          <p:stCondLst>
                                            <p:cond delay="3999"/>
                                          </p:stCondLst>
                                        </p:cTn>
                                        <p:tgtEl>
                                          <p:spTgt spid="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4000"/>
                                        <p:tgtEl>
                                          <p:spTgt spid="12"/>
                                        </p:tgtEl>
                                        <p:attrNameLst>
                                          <p:attrName>ppt_x</p:attrName>
                                        </p:attrNameLst>
                                      </p:cBhvr>
                                      <p:tavLst>
                                        <p:tav tm="0">
                                          <p:val>
                                            <p:strVal val="ppt_x"/>
                                          </p:val>
                                        </p:tav>
                                        <p:tav tm="100000">
                                          <p:val>
                                            <p:strVal val="0-ppt_w/2"/>
                                          </p:val>
                                        </p:tav>
                                      </p:tavLst>
                                    </p:anim>
                                    <p:anim calcmode="lin" valueType="num">
                                      <p:cBhvr additive="base">
                                        <p:cTn id="112" dur="4000"/>
                                        <p:tgtEl>
                                          <p:spTgt spid="12"/>
                                        </p:tgtEl>
                                        <p:attrNameLst>
                                          <p:attrName>ppt_y</p:attrName>
                                        </p:attrNameLst>
                                      </p:cBhvr>
                                      <p:tavLst>
                                        <p:tav tm="0">
                                          <p:val>
                                            <p:strVal val="ppt_y"/>
                                          </p:val>
                                        </p:tav>
                                        <p:tav tm="100000">
                                          <p:val>
                                            <p:strVal val="1+ppt_h/2"/>
                                          </p:val>
                                        </p:tav>
                                      </p:tavLst>
                                    </p:anim>
                                    <p:set>
                                      <p:cBhvr>
                                        <p:cTn id="113" dur="1" fill="hold">
                                          <p:stCondLst>
                                            <p:cond delay="3999"/>
                                          </p:stCondLst>
                                        </p:cTn>
                                        <p:tgtEl>
                                          <p:spTgt spid="12"/>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4000"/>
                                        <p:tgtEl>
                                          <p:spTgt spid="11"/>
                                        </p:tgtEl>
                                        <p:attrNameLst>
                                          <p:attrName>ppt_x</p:attrName>
                                        </p:attrNameLst>
                                      </p:cBhvr>
                                      <p:tavLst>
                                        <p:tav tm="0">
                                          <p:val>
                                            <p:strVal val="ppt_x"/>
                                          </p:val>
                                        </p:tav>
                                        <p:tav tm="100000">
                                          <p:val>
                                            <p:strVal val="1+ppt_w/2"/>
                                          </p:val>
                                        </p:tav>
                                      </p:tavLst>
                                    </p:anim>
                                    <p:anim calcmode="lin" valueType="num">
                                      <p:cBhvr additive="base">
                                        <p:cTn id="116" dur="4000"/>
                                        <p:tgtEl>
                                          <p:spTgt spid="11"/>
                                        </p:tgtEl>
                                        <p:attrNameLst>
                                          <p:attrName>ppt_y</p:attrName>
                                        </p:attrNameLst>
                                      </p:cBhvr>
                                      <p:tavLst>
                                        <p:tav tm="0">
                                          <p:val>
                                            <p:strVal val="ppt_y"/>
                                          </p:val>
                                        </p:tav>
                                        <p:tav tm="100000">
                                          <p:val>
                                            <p:strVal val="0-ppt_h/2"/>
                                          </p:val>
                                        </p:tav>
                                      </p:tavLst>
                                    </p:anim>
                                    <p:set>
                                      <p:cBhvr>
                                        <p:cTn id="117" dur="1" fill="hold">
                                          <p:stCondLst>
                                            <p:cond delay="3999"/>
                                          </p:stCondLst>
                                        </p:cTn>
                                        <p:tgtEl>
                                          <p:spTgt spid="11"/>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4000"/>
                                        <p:tgtEl>
                                          <p:spTgt spid="9"/>
                                        </p:tgtEl>
                                        <p:attrNameLst>
                                          <p:attrName>ppt_x</p:attrName>
                                        </p:attrNameLst>
                                      </p:cBhvr>
                                      <p:tavLst>
                                        <p:tav tm="0">
                                          <p:val>
                                            <p:strVal val="ppt_x"/>
                                          </p:val>
                                        </p:tav>
                                        <p:tav tm="100000">
                                          <p:val>
                                            <p:strVal val="1+ppt_w/2"/>
                                          </p:val>
                                        </p:tav>
                                      </p:tavLst>
                                    </p:anim>
                                    <p:anim calcmode="lin" valueType="num">
                                      <p:cBhvr additive="base">
                                        <p:cTn id="120" dur="4000"/>
                                        <p:tgtEl>
                                          <p:spTgt spid="9"/>
                                        </p:tgtEl>
                                        <p:attrNameLst>
                                          <p:attrName>ppt_y</p:attrName>
                                        </p:attrNameLst>
                                      </p:cBhvr>
                                      <p:tavLst>
                                        <p:tav tm="0">
                                          <p:val>
                                            <p:strVal val="ppt_y"/>
                                          </p:val>
                                        </p:tav>
                                        <p:tav tm="100000">
                                          <p:val>
                                            <p:strVal val="1+ppt_h/2"/>
                                          </p:val>
                                        </p:tav>
                                      </p:tavLst>
                                    </p:anim>
                                    <p:set>
                                      <p:cBhvr>
                                        <p:cTn id="121" dur="1" fill="hold">
                                          <p:stCondLst>
                                            <p:cond delay="3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4000"/>
                                        <p:tgtEl>
                                          <p:spTgt spid="3"/>
                                        </p:tgtEl>
                                        <p:attrNameLst>
                                          <p:attrName>ppt_x</p:attrName>
                                        </p:attrNameLst>
                                      </p:cBhvr>
                                      <p:tavLst>
                                        <p:tav tm="0">
                                          <p:val>
                                            <p:strVal val="ppt_x"/>
                                          </p:val>
                                        </p:tav>
                                        <p:tav tm="100000">
                                          <p:val>
                                            <p:strVal val="0-ppt_w/2"/>
                                          </p:val>
                                        </p:tav>
                                      </p:tavLst>
                                    </p:anim>
                                    <p:anim calcmode="lin" valueType="num">
                                      <p:cBhvr additive="base">
                                        <p:cTn id="124" dur="4000"/>
                                        <p:tgtEl>
                                          <p:spTgt spid="3"/>
                                        </p:tgtEl>
                                        <p:attrNameLst>
                                          <p:attrName>ppt_y</p:attrName>
                                        </p:attrNameLst>
                                      </p:cBhvr>
                                      <p:tavLst>
                                        <p:tav tm="0">
                                          <p:val>
                                            <p:strVal val="ppt_y"/>
                                          </p:val>
                                        </p:tav>
                                        <p:tav tm="100000">
                                          <p:val>
                                            <p:strVal val="1+ppt_h/2"/>
                                          </p:val>
                                        </p:tav>
                                      </p:tavLst>
                                    </p:anim>
                                    <p:set>
                                      <p:cBhvr>
                                        <p:cTn id="125" dur="1" fill="hold">
                                          <p:stCondLst>
                                            <p:cond delay="3999"/>
                                          </p:stCondLst>
                                        </p:cTn>
                                        <p:tgtEl>
                                          <p:spTgt spid="3"/>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4000"/>
                                        <p:tgtEl>
                                          <p:spTgt spid="13"/>
                                        </p:tgtEl>
                                        <p:attrNameLst>
                                          <p:attrName>ppt_x</p:attrName>
                                        </p:attrNameLst>
                                      </p:cBhvr>
                                      <p:tavLst>
                                        <p:tav tm="0">
                                          <p:val>
                                            <p:strVal val="ppt_x"/>
                                          </p:val>
                                        </p:tav>
                                        <p:tav tm="100000">
                                          <p:val>
                                            <p:strVal val="1+ppt_w/2"/>
                                          </p:val>
                                        </p:tav>
                                      </p:tavLst>
                                    </p:anim>
                                    <p:anim calcmode="lin" valueType="num">
                                      <p:cBhvr additive="base">
                                        <p:cTn id="128" dur="4000"/>
                                        <p:tgtEl>
                                          <p:spTgt spid="13"/>
                                        </p:tgtEl>
                                        <p:attrNameLst>
                                          <p:attrName>ppt_y</p:attrName>
                                        </p:attrNameLst>
                                      </p:cBhvr>
                                      <p:tavLst>
                                        <p:tav tm="0">
                                          <p:val>
                                            <p:strVal val="ppt_y"/>
                                          </p:val>
                                        </p:tav>
                                        <p:tav tm="100000">
                                          <p:val>
                                            <p:strVal val="1+ppt_h/2"/>
                                          </p:val>
                                        </p:tav>
                                      </p:tavLst>
                                    </p:anim>
                                    <p:set>
                                      <p:cBhvr>
                                        <p:cTn id="129" dur="1" fill="hold">
                                          <p:stCondLst>
                                            <p:cond delay="3999"/>
                                          </p:stCondLst>
                                        </p:cTn>
                                        <p:tgtEl>
                                          <p:spTgt spid="13"/>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4000"/>
                                        <p:tgtEl>
                                          <p:spTgt spid="5"/>
                                        </p:tgtEl>
                                        <p:attrNameLst>
                                          <p:attrName>ppt_x</p:attrName>
                                        </p:attrNameLst>
                                      </p:cBhvr>
                                      <p:tavLst>
                                        <p:tav tm="0">
                                          <p:val>
                                            <p:strVal val="ppt_x"/>
                                          </p:val>
                                        </p:tav>
                                        <p:tav tm="100000">
                                          <p:val>
                                            <p:strVal val="1+ppt_w/2"/>
                                          </p:val>
                                        </p:tav>
                                      </p:tavLst>
                                    </p:anim>
                                    <p:anim calcmode="lin" valueType="num">
                                      <p:cBhvr additive="base">
                                        <p:cTn id="132" dur="4000"/>
                                        <p:tgtEl>
                                          <p:spTgt spid="5"/>
                                        </p:tgtEl>
                                        <p:attrNameLst>
                                          <p:attrName>ppt_y</p:attrName>
                                        </p:attrNameLst>
                                      </p:cBhvr>
                                      <p:tavLst>
                                        <p:tav tm="0">
                                          <p:val>
                                            <p:strVal val="ppt_y"/>
                                          </p:val>
                                        </p:tav>
                                        <p:tav tm="100000">
                                          <p:val>
                                            <p:strVal val="1+ppt_h/2"/>
                                          </p:val>
                                        </p:tav>
                                      </p:tavLst>
                                    </p:anim>
                                    <p:set>
                                      <p:cBhvr>
                                        <p:cTn id="133" dur="1" fill="hold">
                                          <p:stCondLst>
                                            <p:cond delay="3999"/>
                                          </p:stCondLst>
                                        </p:cTn>
                                        <p:tgtEl>
                                          <p:spTgt spid="5"/>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4000"/>
                                        <p:tgtEl>
                                          <p:spTgt spid="4"/>
                                        </p:tgtEl>
                                        <p:attrNameLst>
                                          <p:attrName>ppt_x</p:attrName>
                                        </p:attrNameLst>
                                      </p:cBhvr>
                                      <p:tavLst>
                                        <p:tav tm="0">
                                          <p:val>
                                            <p:strVal val="ppt_x"/>
                                          </p:val>
                                        </p:tav>
                                        <p:tav tm="100000">
                                          <p:val>
                                            <p:strVal val="1+ppt_w/2"/>
                                          </p:val>
                                        </p:tav>
                                      </p:tavLst>
                                    </p:anim>
                                    <p:anim calcmode="lin" valueType="num">
                                      <p:cBhvr additive="base">
                                        <p:cTn id="136" dur="4000"/>
                                        <p:tgtEl>
                                          <p:spTgt spid="4"/>
                                        </p:tgtEl>
                                        <p:attrNameLst>
                                          <p:attrName>ppt_y</p:attrName>
                                        </p:attrNameLst>
                                      </p:cBhvr>
                                      <p:tavLst>
                                        <p:tav tm="0">
                                          <p:val>
                                            <p:strVal val="ppt_y"/>
                                          </p:val>
                                        </p:tav>
                                        <p:tav tm="100000">
                                          <p:val>
                                            <p:strVal val="0-ppt_h/2"/>
                                          </p:val>
                                        </p:tav>
                                      </p:tavLst>
                                    </p:anim>
                                    <p:set>
                                      <p:cBhvr>
                                        <p:cTn id="137" dur="1" fill="hold">
                                          <p:stCondLst>
                                            <p:cond delay="3999"/>
                                          </p:stCondLst>
                                        </p:cTn>
                                        <p:tgtEl>
                                          <p:spTgt spid="4"/>
                                        </p:tgtEl>
                                        <p:attrNameLst>
                                          <p:attrName>style.visibility</p:attrName>
                                        </p:attrNameLst>
                                      </p:cBhvr>
                                      <p:to>
                                        <p:strVal val="hidden"/>
                                      </p:to>
                                    </p:set>
                                  </p:childTnLst>
                                </p:cTn>
                              </p:par>
                              <p:par>
                                <p:cTn id="138" presetID="23" presetClass="entr" presetSubtype="16" fill="hold" nodeType="withEffect">
                                  <p:stCondLst>
                                    <p:cond delay="0"/>
                                  </p:stCondLst>
                                  <p:childTnLst>
                                    <p:set>
                                      <p:cBhvr>
                                        <p:cTn id="139" dur="1" fill="hold">
                                          <p:stCondLst>
                                            <p:cond delay="0"/>
                                          </p:stCondLst>
                                        </p:cTn>
                                        <p:tgtEl>
                                          <p:spTgt spid="160770"/>
                                        </p:tgtEl>
                                        <p:attrNameLst>
                                          <p:attrName>style.visibility</p:attrName>
                                        </p:attrNameLst>
                                      </p:cBhvr>
                                      <p:to>
                                        <p:strVal val="visible"/>
                                      </p:to>
                                    </p:set>
                                    <p:anim calcmode="lin" valueType="num">
                                      <p:cBhvr>
                                        <p:cTn id="140" dur="2000" fill="hold"/>
                                        <p:tgtEl>
                                          <p:spTgt spid="160770"/>
                                        </p:tgtEl>
                                        <p:attrNameLst>
                                          <p:attrName>ppt_w</p:attrName>
                                        </p:attrNameLst>
                                      </p:cBhvr>
                                      <p:tavLst>
                                        <p:tav tm="0">
                                          <p:val>
                                            <p:fltVal val="0"/>
                                          </p:val>
                                        </p:tav>
                                        <p:tav tm="100000">
                                          <p:val>
                                            <p:strVal val="#ppt_w"/>
                                          </p:val>
                                        </p:tav>
                                      </p:tavLst>
                                    </p:anim>
                                    <p:anim calcmode="lin" valueType="num">
                                      <p:cBhvr>
                                        <p:cTn id="141" dur="2000" fill="hold"/>
                                        <p:tgtEl>
                                          <p:spTgt spid="16077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Elipse"/>
          <p:cNvSpPr/>
          <p:nvPr/>
        </p:nvSpPr>
        <p:spPr>
          <a:xfrm>
            <a:off x="928662" y="214290"/>
            <a:ext cx="7500990" cy="6429420"/>
          </a:xfrm>
          <a:prstGeom prst="ellipse">
            <a:avLst/>
          </a:prstGeom>
          <a:solidFill>
            <a:srgbClr val="00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Rectangle 4" descr="271"/>
          <p:cNvSpPr>
            <a:spLocks noChangeArrowheads="1"/>
          </p:cNvSpPr>
          <p:nvPr/>
        </p:nvSpPr>
        <p:spPr bwMode="auto">
          <a:xfrm>
            <a:off x="0" y="0"/>
            <a:ext cx="9144000" cy="6858000"/>
          </a:xfrm>
          <a:prstGeom prst="rect">
            <a:avLst/>
          </a:prstGeom>
          <a:blipFill dpi="0" rotWithShape="1">
            <a:blip r:embed="rId3"/>
            <a:srcRect/>
            <a:tile tx="0" ty="0" sx="100000" sy="100000" flip="none" algn="tl"/>
          </a:blipFill>
          <a:ln w="9525">
            <a:solidFill>
              <a:schemeClr val="accent1"/>
            </a:solidFill>
            <a:miter lim="800000"/>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pic>
        <p:nvPicPr>
          <p:cNvPr id="2" name="1 Imagen"/>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1757363" y="3284538"/>
            <a:ext cx="5629275" cy="32877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 name="2 Imagen"/>
          <p:cNvPicPr>
            <a:picLocks noChangeAspect="1"/>
          </p:cNvPicPr>
          <p:nvPr/>
        </p:nvPicPr>
        <p:blipFill>
          <a:blip r:embed="rId5">
            <a:extLst>
              <a:ext uri="{28A0092B-C50C-407E-A947-70E740481C1C}">
                <a14:useLocalDpi xmlns="" xmlns:a14="http://schemas.microsoft.com/office/drawing/2010/main" val="0"/>
              </a:ext>
            </a:extLst>
          </a:blip>
          <a:srcRect/>
          <a:stretch>
            <a:fillRect/>
          </a:stretch>
        </p:blipFill>
        <p:spPr bwMode="auto">
          <a:xfrm>
            <a:off x="1714480" y="285728"/>
            <a:ext cx="5629275" cy="324803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 name="3 Imagen"/>
          <p:cNvPicPr>
            <a:picLocks noChangeAspect="1"/>
          </p:cNvPicPr>
          <p:nvPr/>
        </p:nvPicPr>
        <p:blipFill>
          <a:blip r:embed="rId6">
            <a:extLst>
              <a:ext uri="{28A0092B-C50C-407E-A947-70E740481C1C}">
                <a14:useLocalDpi xmlns="" xmlns:a14="http://schemas.microsoft.com/office/drawing/2010/main" val="0"/>
              </a:ext>
            </a:extLst>
          </a:blip>
          <a:srcRect/>
          <a:stretch>
            <a:fillRect/>
          </a:stretch>
        </p:blipFill>
        <p:spPr bwMode="auto">
          <a:xfrm>
            <a:off x="4724400" y="582613"/>
            <a:ext cx="4062442" cy="5629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4 Imagen"/>
          <p:cNvPicPr>
            <a:picLocks noChangeAspect="1"/>
          </p:cNvPicPr>
          <p:nvPr/>
        </p:nvPicPr>
        <p:blipFill>
          <a:blip r:embed="rId7">
            <a:duotone>
              <a:schemeClr val="accent6">
                <a:shade val="45000"/>
                <a:satMod val="135000"/>
              </a:schemeClr>
              <a:prstClr val="white"/>
            </a:duotone>
            <a:lum bright="-13000" contrast="40000"/>
            <a:extLst>
              <a:ext uri="{28A0092B-C50C-407E-A947-70E740481C1C}">
                <a14:useLocalDpi xmlns="" xmlns:a14="http://schemas.microsoft.com/office/drawing/2010/main" val="0"/>
              </a:ext>
            </a:extLst>
          </a:blip>
          <a:stretch>
            <a:fillRect/>
          </a:stretch>
        </p:blipFill>
        <p:spPr bwMode="auto">
          <a:xfrm>
            <a:off x="428596" y="582613"/>
            <a:ext cx="3910396" cy="563006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8 Rectángulo"/>
          <p:cNvSpPr/>
          <p:nvPr/>
        </p:nvSpPr>
        <p:spPr>
          <a:xfrm>
            <a:off x="2071670" y="2000240"/>
            <a:ext cx="5357850" cy="2677656"/>
          </a:xfrm>
          <a:prstGeom prst="rect">
            <a:avLst/>
          </a:prstGeom>
          <a:noFill/>
        </p:spPr>
        <p:txBody>
          <a:bodyPr wrap="square">
            <a:spAutoFit/>
          </a:bodyPr>
          <a:lstStyle/>
          <a:p>
            <a:pPr lvl="0" algn="ctr" fontAlgn="base">
              <a:spcBef>
                <a:spcPct val="0"/>
              </a:spcBef>
              <a:spcAft>
                <a:spcPct val="0"/>
              </a:spcAft>
            </a:pPr>
            <a:r>
              <a:rPr lang="es-ES" sz="2800" b="1" dirty="0" smtClean="0">
                <a:latin typeface="Comic Sans MS" pitchFamily="66" charset="0"/>
              </a:rPr>
              <a:t>Toda </a:t>
            </a:r>
            <a:r>
              <a:rPr lang="es-ES" sz="2800" b="1" dirty="0" smtClean="0">
                <a:latin typeface="Comic Sans MS" pitchFamily="66" charset="0"/>
              </a:rPr>
              <a:t>la gente estaba feliz y sonriente. Todos estaban emocionados por los regalos, se los intercambiaban unos con otros. José, no quedó alguno para nuestro Hijo.</a:t>
            </a:r>
            <a:endParaRPr lang="es-ES" sz="2800" b="1" i="1" dirty="0" smtClean="0">
              <a:latin typeface="Comic Sans MS" pitchFamily="66" charset="0"/>
            </a:endParaRPr>
          </a:p>
        </p:txBody>
      </p:sp>
    </p:spTree>
  </p:cSld>
  <p:clrMapOvr>
    <a:masterClrMapping/>
  </p:clrMapOvr>
  <p:transition spd="slow" advTm="36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ppt_x</p:attrName>
                                        </p:attrNameLst>
                                      </p:cBhvr>
                                      <p:tavLst>
                                        <p:tav tm="0">
                                          <p:val>
                                            <p:strVal val="#ppt_x"/>
                                          </p:val>
                                        </p:tav>
                                        <p:tav tm="100000">
                                          <p:val>
                                            <p:strVal val="#ppt_x"/>
                                          </p:val>
                                        </p:tav>
                                      </p:tavLst>
                                    </p:anim>
                                    <p:anim calcmode="lin" valueType="num">
                                      <p:cBhvr>
                                        <p:cTn id="8" dur="2000" fill="hold"/>
                                        <p:tgtEl>
                                          <p:spTgt spid="3"/>
                                        </p:tgtEl>
                                        <p:attrNameLst>
                                          <p:attrName>ppt_y</p:attrName>
                                        </p:attrNameLst>
                                      </p:cBhvr>
                                      <p:tavLst>
                                        <p:tav tm="0">
                                          <p:val>
                                            <p:strVal val="#ppt_y-#ppt_h/2"/>
                                          </p:val>
                                        </p:tav>
                                        <p:tav tm="100000">
                                          <p:val>
                                            <p:strVal val="#ppt_y"/>
                                          </p:val>
                                        </p:tav>
                                      </p:tavLst>
                                    </p:anim>
                                    <p:anim calcmode="lin" valueType="num">
                                      <p:cBhvr>
                                        <p:cTn id="9" dur="2000" fill="hold"/>
                                        <p:tgtEl>
                                          <p:spTgt spid="3"/>
                                        </p:tgtEl>
                                        <p:attrNameLst>
                                          <p:attrName>ppt_w</p:attrName>
                                        </p:attrNameLst>
                                      </p:cBhvr>
                                      <p:tavLst>
                                        <p:tav tm="0">
                                          <p:val>
                                            <p:strVal val="#ppt_w"/>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childTnLst>
                                </p:cTn>
                              </p:par>
                              <p:par>
                                <p:cTn id="11" presetID="6" presetClass="emph" presetSubtype="0" fill="hold" nodeType="withEffect">
                                  <p:stCondLst>
                                    <p:cond delay="0"/>
                                  </p:stCondLst>
                                  <p:childTnLst>
                                    <p:animScale>
                                      <p:cBhvr>
                                        <p:cTn id="12" dur="2000" fill="hold"/>
                                        <p:tgtEl>
                                          <p:spTgt spid="3"/>
                                        </p:tgtEl>
                                      </p:cBhvr>
                                      <p:by x="150000" y="150000"/>
                                    </p:animScale>
                                  </p:childTnLst>
                                </p:cTn>
                              </p:par>
                              <p:par>
                                <p:cTn id="13" presetID="17" presetClass="entr" presetSubtype="4"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2000" fill="hold"/>
                                        <p:tgtEl>
                                          <p:spTgt spid="2"/>
                                        </p:tgtEl>
                                        <p:attrNameLst>
                                          <p:attrName>ppt_x</p:attrName>
                                        </p:attrNameLst>
                                      </p:cBhvr>
                                      <p:tavLst>
                                        <p:tav tm="0">
                                          <p:val>
                                            <p:strVal val="#ppt_x"/>
                                          </p:val>
                                        </p:tav>
                                        <p:tav tm="100000">
                                          <p:val>
                                            <p:strVal val="#ppt_x"/>
                                          </p:val>
                                        </p:tav>
                                      </p:tavLst>
                                    </p:anim>
                                    <p:anim calcmode="lin" valueType="num">
                                      <p:cBhvr>
                                        <p:cTn id="16" dur="2000" fill="hold"/>
                                        <p:tgtEl>
                                          <p:spTgt spid="2"/>
                                        </p:tgtEl>
                                        <p:attrNameLst>
                                          <p:attrName>ppt_y</p:attrName>
                                        </p:attrNameLst>
                                      </p:cBhvr>
                                      <p:tavLst>
                                        <p:tav tm="0">
                                          <p:val>
                                            <p:strVal val="#ppt_y+#ppt_h/2"/>
                                          </p:val>
                                        </p:tav>
                                        <p:tav tm="100000">
                                          <p:val>
                                            <p:strVal val="#ppt_y"/>
                                          </p:val>
                                        </p:tav>
                                      </p:tavLst>
                                    </p:anim>
                                    <p:anim calcmode="lin" valueType="num">
                                      <p:cBhvr>
                                        <p:cTn id="17" dur="2000" fill="hold"/>
                                        <p:tgtEl>
                                          <p:spTgt spid="2"/>
                                        </p:tgtEl>
                                        <p:attrNameLst>
                                          <p:attrName>ppt_w</p:attrName>
                                        </p:attrNameLst>
                                      </p:cBhvr>
                                      <p:tavLst>
                                        <p:tav tm="0">
                                          <p:val>
                                            <p:strVal val="#ppt_w"/>
                                          </p:val>
                                        </p:tav>
                                        <p:tav tm="100000">
                                          <p:val>
                                            <p:strVal val="#ppt_w"/>
                                          </p:val>
                                        </p:tav>
                                      </p:tavLst>
                                    </p:anim>
                                    <p:anim calcmode="lin" valueType="num">
                                      <p:cBhvr>
                                        <p:cTn id="18" dur="2000" fill="hold"/>
                                        <p:tgtEl>
                                          <p:spTgt spid="2"/>
                                        </p:tgtEl>
                                        <p:attrNameLst>
                                          <p:attrName>ppt_h</p:attrName>
                                        </p:attrNameLst>
                                      </p:cBhvr>
                                      <p:tavLst>
                                        <p:tav tm="0">
                                          <p:val>
                                            <p:fltVal val="0"/>
                                          </p:val>
                                        </p:tav>
                                        <p:tav tm="100000">
                                          <p:val>
                                            <p:strVal val="#ppt_h"/>
                                          </p:val>
                                        </p:tav>
                                      </p:tavLst>
                                    </p:anim>
                                  </p:childTnLst>
                                </p:cTn>
                              </p:par>
                              <p:par>
                                <p:cTn id="19" presetID="6" presetClass="emph" presetSubtype="0" fill="hold" nodeType="withEffect">
                                  <p:stCondLst>
                                    <p:cond delay="0"/>
                                  </p:stCondLst>
                                  <p:childTnLst>
                                    <p:animScale>
                                      <p:cBhvr>
                                        <p:cTn id="20" dur="2000" fill="hold"/>
                                        <p:tgtEl>
                                          <p:spTgt spid="2"/>
                                        </p:tgtEl>
                                      </p:cBhvr>
                                      <p:by x="150000" y="150000"/>
                                    </p:animScale>
                                  </p:childTnLst>
                                </p:cTn>
                              </p:par>
                              <p:par>
                                <p:cTn id="21" presetID="17" presetClass="entr" presetSubtype="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2000" fill="hold"/>
                                        <p:tgtEl>
                                          <p:spTgt spid="4"/>
                                        </p:tgtEl>
                                        <p:attrNameLst>
                                          <p:attrName>ppt_x</p:attrName>
                                        </p:attrNameLst>
                                      </p:cBhvr>
                                      <p:tavLst>
                                        <p:tav tm="0">
                                          <p:val>
                                            <p:strVal val="#ppt_x+#ppt_w/2"/>
                                          </p:val>
                                        </p:tav>
                                        <p:tav tm="100000">
                                          <p:val>
                                            <p:strVal val="#ppt_x"/>
                                          </p:val>
                                        </p:tav>
                                      </p:tavLst>
                                    </p:anim>
                                    <p:anim calcmode="lin" valueType="num">
                                      <p:cBhvr>
                                        <p:cTn id="24" dur="2000" fill="hold"/>
                                        <p:tgtEl>
                                          <p:spTgt spid="4"/>
                                        </p:tgtEl>
                                        <p:attrNameLst>
                                          <p:attrName>ppt_y</p:attrName>
                                        </p:attrNameLst>
                                      </p:cBhvr>
                                      <p:tavLst>
                                        <p:tav tm="0">
                                          <p:val>
                                            <p:strVal val="#ppt_y"/>
                                          </p:val>
                                        </p:tav>
                                        <p:tav tm="100000">
                                          <p:val>
                                            <p:strVal val="#ppt_y"/>
                                          </p:val>
                                        </p:tav>
                                      </p:tavLst>
                                    </p:anim>
                                    <p:anim calcmode="lin" valueType="num">
                                      <p:cBhvr>
                                        <p:cTn id="25" dur="2000" fill="hold"/>
                                        <p:tgtEl>
                                          <p:spTgt spid="4"/>
                                        </p:tgtEl>
                                        <p:attrNameLst>
                                          <p:attrName>ppt_w</p:attrName>
                                        </p:attrNameLst>
                                      </p:cBhvr>
                                      <p:tavLst>
                                        <p:tav tm="0">
                                          <p:val>
                                            <p:fltVal val="0"/>
                                          </p:val>
                                        </p:tav>
                                        <p:tav tm="100000">
                                          <p:val>
                                            <p:strVal val="#ppt_w"/>
                                          </p:val>
                                        </p:tav>
                                      </p:tavLst>
                                    </p:anim>
                                    <p:anim calcmode="lin" valueType="num">
                                      <p:cBhvr>
                                        <p:cTn id="26" dur="2000" fill="hold"/>
                                        <p:tgtEl>
                                          <p:spTgt spid="4"/>
                                        </p:tgtEl>
                                        <p:attrNameLst>
                                          <p:attrName>ppt_h</p:attrName>
                                        </p:attrNameLst>
                                      </p:cBhvr>
                                      <p:tavLst>
                                        <p:tav tm="0">
                                          <p:val>
                                            <p:strVal val="#ppt_h"/>
                                          </p:val>
                                        </p:tav>
                                        <p:tav tm="100000">
                                          <p:val>
                                            <p:strVal val="#ppt_h"/>
                                          </p:val>
                                        </p:tav>
                                      </p:tavLst>
                                    </p:anim>
                                  </p:childTnLst>
                                </p:cTn>
                              </p:par>
                              <p:par>
                                <p:cTn id="27" presetID="6" presetClass="emph" presetSubtype="0" fill="hold" nodeType="withEffect">
                                  <p:stCondLst>
                                    <p:cond delay="0"/>
                                  </p:stCondLst>
                                  <p:childTnLst>
                                    <p:animScale>
                                      <p:cBhvr>
                                        <p:cTn id="28" dur="2000" fill="hold"/>
                                        <p:tgtEl>
                                          <p:spTgt spid="4"/>
                                        </p:tgtEl>
                                      </p:cBhvr>
                                      <p:by x="150000" y="150000"/>
                                    </p:animScale>
                                  </p:childTnLst>
                                </p:cTn>
                              </p:par>
                              <p:par>
                                <p:cTn id="29" presetID="17" presetClass="entr" presetSubtype="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2000" fill="hold"/>
                                        <p:tgtEl>
                                          <p:spTgt spid="5"/>
                                        </p:tgtEl>
                                        <p:attrNameLst>
                                          <p:attrName>ppt_x</p:attrName>
                                        </p:attrNameLst>
                                      </p:cBhvr>
                                      <p:tavLst>
                                        <p:tav tm="0">
                                          <p:val>
                                            <p:strVal val="#ppt_x-#ppt_w/2"/>
                                          </p:val>
                                        </p:tav>
                                        <p:tav tm="100000">
                                          <p:val>
                                            <p:strVal val="#ppt_x"/>
                                          </p:val>
                                        </p:tav>
                                      </p:tavLst>
                                    </p:anim>
                                    <p:anim calcmode="lin" valueType="num">
                                      <p:cBhvr>
                                        <p:cTn id="32" dur="2000" fill="hold"/>
                                        <p:tgtEl>
                                          <p:spTgt spid="5"/>
                                        </p:tgtEl>
                                        <p:attrNameLst>
                                          <p:attrName>ppt_y</p:attrName>
                                        </p:attrNameLst>
                                      </p:cBhvr>
                                      <p:tavLst>
                                        <p:tav tm="0">
                                          <p:val>
                                            <p:strVal val="#ppt_y"/>
                                          </p:val>
                                        </p:tav>
                                        <p:tav tm="100000">
                                          <p:val>
                                            <p:strVal val="#ppt_y"/>
                                          </p:val>
                                        </p:tav>
                                      </p:tavLst>
                                    </p:anim>
                                    <p:anim calcmode="lin" valueType="num">
                                      <p:cBhvr>
                                        <p:cTn id="33" dur="2000" fill="hold"/>
                                        <p:tgtEl>
                                          <p:spTgt spid="5"/>
                                        </p:tgtEl>
                                        <p:attrNameLst>
                                          <p:attrName>ppt_w</p:attrName>
                                        </p:attrNameLst>
                                      </p:cBhvr>
                                      <p:tavLst>
                                        <p:tav tm="0">
                                          <p:val>
                                            <p:fltVal val="0"/>
                                          </p:val>
                                        </p:tav>
                                        <p:tav tm="100000">
                                          <p:val>
                                            <p:strVal val="#ppt_w"/>
                                          </p:val>
                                        </p:tav>
                                      </p:tavLst>
                                    </p:anim>
                                    <p:anim calcmode="lin" valueType="num">
                                      <p:cBhvr>
                                        <p:cTn id="34" dur="2000" fill="hold"/>
                                        <p:tgtEl>
                                          <p:spTgt spid="5"/>
                                        </p:tgtEl>
                                        <p:attrNameLst>
                                          <p:attrName>ppt_h</p:attrName>
                                        </p:attrNameLst>
                                      </p:cBhvr>
                                      <p:tavLst>
                                        <p:tav tm="0">
                                          <p:val>
                                            <p:strVal val="#ppt_h"/>
                                          </p:val>
                                        </p:tav>
                                        <p:tav tm="100000">
                                          <p:val>
                                            <p:strVal val="#ppt_h"/>
                                          </p:val>
                                        </p:tav>
                                      </p:tavLst>
                                    </p:anim>
                                  </p:childTnLst>
                                </p:cTn>
                              </p:par>
                              <p:par>
                                <p:cTn id="35" presetID="6" presetClass="emph" presetSubtype="0" fill="hold" nodeType="withEffect">
                                  <p:stCondLst>
                                    <p:cond delay="0"/>
                                  </p:stCondLst>
                                  <p:childTnLst>
                                    <p:animScale>
                                      <p:cBhvr>
                                        <p:cTn id="36" dur="2000" fill="hold"/>
                                        <p:tgtEl>
                                          <p:spTgt spid="5"/>
                                        </p:tgtEl>
                                      </p:cBhvr>
                                      <p:by x="150000" y="150000"/>
                                    </p:animScale>
                                  </p:childTnLst>
                                </p:cTn>
                              </p:par>
                            </p:childTnLst>
                          </p:cTn>
                        </p:par>
                        <p:par>
                          <p:cTn id="37" fill="hold" nodeType="afterGroup">
                            <p:stCondLst>
                              <p:cond delay="2000"/>
                            </p:stCondLst>
                            <p:childTnLst>
                              <p:par>
                                <p:cTn id="38" presetID="2" presetClass="exit" presetSubtype="4" fill="hold" nodeType="afterEffect">
                                  <p:stCondLst>
                                    <p:cond delay="0"/>
                                  </p:stCondLst>
                                  <p:childTnLst>
                                    <p:anim calcmode="lin" valueType="num">
                                      <p:cBhvr additive="base">
                                        <p:cTn id="39" dur="3000"/>
                                        <p:tgtEl>
                                          <p:spTgt spid="3"/>
                                        </p:tgtEl>
                                        <p:attrNameLst>
                                          <p:attrName>ppt_x</p:attrName>
                                        </p:attrNameLst>
                                      </p:cBhvr>
                                      <p:tavLst>
                                        <p:tav tm="0">
                                          <p:val>
                                            <p:strVal val="ppt_x"/>
                                          </p:val>
                                        </p:tav>
                                        <p:tav tm="100000">
                                          <p:val>
                                            <p:strVal val="ppt_x"/>
                                          </p:val>
                                        </p:tav>
                                      </p:tavLst>
                                    </p:anim>
                                    <p:anim calcmode="lin" valueType="num">
                                      <p:cBhvr additive="base">
                                        <p:cTn id="40" dur="3000"/>
                                        <p:tgtEl>
                                          <p:spTgt spid="3"/>
                                        </p:tgtEl>
                                        <p:attrNameLst>
                                          <p:attrName>ppt_y</p:attrName>
                                        </p:attrNameLst>
                                      </p:cBhvr>
                                      <p:tavLst>
                                        <p:tav tm="0">
                                          <p:val>
                                            <p:strVal val="ppt_y"/>
                                          </p:val>
                                        </p:tav>
                                        <p:tav tm="100000">
                                          <p:val>
                                            <p:strVal val="1+ppt_h/2"/>
                                          </p:val>
                                        </p:tav>
                                      </p:tavLst>
                                    </p:anim>
                                    <p:set>
                                      <p:cBhvr>
                                        <p:cTn id="41" dur="1" fill="hold">
                                          <p:stCondLst>
                                            <p:cond delay="2999"/>
                                          </p:stCondLst>
                                        </p:cTn>
                                        <p:tgtEl>
                                          <p:spTgt spid="3"/>
                                        </p:tgtEl>
                                        <p:attrNameLst>
                                          <p:attrName>style.visibility</p:attrName>
                                        </p:attrNameLst>
                                      </p:cBhvr>
                                      <p:to>
                                        <p:strVal val="hidden"/>
                                      </p:to>
                                    </p:set>
                                  </p:childTnLst>
                                </p:cTn>
                              </p:par>
                              <p:par>
                                <p:cTn id="42" presetID="2" presetClass="exit" presetSubtype="2" fill="hold" nodeType="withEffect">
                                  <p:stCondLst>
                                    <p:cond delay="0"/>
                                  </p:stCondLst>
                                  <p:childTnLst>
                                    <p:anim calcmode="lin" valueType="num">
                                      <p:cBhvr additive="base">
                                        <p:cTn id="43" dur="3000"/>
                                        <p:tgtEl>
                                          <p:spTgt spid="5"/>
                                        </p:tgtEl>
                                        <p:attrNameLst>
                                          <p:attrName>ppt_x</p:attrName>
                                        </p:attrNameLst>
                                      </p:cBhvr>
                                      <p:tavLst>
                                        <p:tav tm="0">
                                          <p:val>
                                            <p:strVal val="ppt_x"/>
                                          </p:val>
                                        </p:tav>
                                        <p:tav tm="100000">
                                          <p:val>
                                            <p:strVal val="1+ppt_w/2"/>
                                          </p:val>
                                        </p:tav>
                                      </p:tavLst>
                                    </p:anim>
                                    <p:anim calcmode="lin" valueType="num">
                                      <p:cBhvr additive="base">
                                        <p:cTn id="44" dur="3000"/>
                                        <p:tgtEl>
                                          <p:spTgt spid="5"/>
                                        </p:tgtEl>
                                        <p:attrNameLst>
                                          <p:attrName>ppt_y</p:attrName>
                                        </p:attrNameLst>
                                      </p:cBhvr>
                                      <p:tavLst>
                                        <p:tav tm="0">
                                          <p:val>
                                            <p:strVal val="ppt_y"/>
                                          </p:val>
                                        </p:tav>
                                        <p:tav tm="100000">
                                          <p:val>
                                            <p:strVal val="ppt_y"/>
                                          </p:val>
                                        </p:tav>
                                      </p:tavLst>
                                    </p:anim>
                                    <p:set>
                                      <p:cBhvr>
                                        <p:cTn id="45" dur="1" fill="hold">
                                          <p:stCondLst>
                                            <p:cond delay="2999"/>
                                          </p:stCondLst>
                                        </p:cTn>
                                        <p:tgtEl>
                                          <p:spTgt spid="5"/>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4"/>
                                        </p:tgtEl>
                                        <p:attrNameLst>
                                          <p:attrName>ppt_x</p:attrName>
                                        </p:attrNameLst>
                                      </p:cBhvr>
                                      <p:tavLst>
                                        <p:tav tm="0">
                                          <p:val>
                                            <p:strVal val="ppt_x"/>
                                          </p:val>
                                        </p:tav>
                                        <p:tav tm="100000">
                                          <p:val>
                                            <p:strVal val="0-ppt_w/2"/>
                                          </p:val>
                                        </p:tav>
                                      </p:tavLst>
                                    </p:anim>
                                    <p:anim calcmode="lin" valueType="num">
                                      <p:cBhvr additive="base">
                                        <p:cTn id="48" dur="3000"/>
                                        <p:tgtEl>
                                          <p:spTgt spid="4"/>
                                        </p:tgtEl>
                                        <p:attrNameLst>
                                          <p:attrName>ppt_y</p:attrName>
                                        </p:attrNameLst>
                                      </p:cBhvr>
                                      <p:tavLst>
                                        <p:tav tm="0">
                                          <p:val>
                                            <p:strVal val="ppt_y"/>
                                          </p:val>
                                        </p:tav>
                                        <p:tav tm="100000">
                                          <p:val>
                                            <p:strVal val="ppt_y"/>
                                          </p:val>
                                        </p:tav>
                                      </p:tavLst>
                                    </p:anim>
                                    <p:set>
                                      <p:cBhvr>
                                        <p:cTn id="49" dur="1" fill="hold">
                                          <p:stCondLst>
                                            <p:cond delay="2999"/>
                                          </p:stCondLst>
                                        </p:cTn>
                                        <p:tgtEl>
                                          <p:spTgt spid="4"/>
                                        </p:tgtEl>
                                        <p:attrNameLst>
                                          <p:attrName>style.visibility</p:attrName>
                                        </p:attrNameLst>
                                      </p:cBhvr>
                                      <p:to>
                                        <p:strVal val="hidden"/>
                                      </p:to>
                                    </p:set>
                                  </p:childTnLst>
                                </p:cTn>
                              </p:par>
                              <p:par>
                                <p:cTn id="50" presetID="2" presetClass="exit" presetSubtype="1" fill="hold" nodeType="withEffect">
                                  <p:stCondLst>
                                    <p:cond delay="0"/>
                                  </p:stCondLst>
                                  <p:childTnLst>
                                    <p:anim calcmode="lin" valueType="num">
                                      <p:cBhvr additive="base">
                                        <p:cTn id="51" dur="3000"/>
                                        <p:tgtEl>
                                          <p:spTgt spid="2"/>
                                        </p:tgtEl>
                                        <p:attrNameLst>
                                          <p:attrName>ppt_x</p:attrName>
                                        </p:attrNameLst>
                                      </p:cBhvr>
                                      <p:tavLst>
                                        <p:tav tm="0">
                                          <p:val>
                                            <p:strVal val="ppt_x"/>
                                          </p:val>
                                        </p:tav>
                                        <p:tav tm="100000">
                                          <p:val>
                                            <p:strVal val="ppt_x"/>
                                          </p:val>
                                        </p:tav>
                                      </p:tavLst>
                                    </p:anim>
                                    <p:anim calcmode="lin" valueType="num">
                                      <p:cBhvr additive="base">
                                        <p:cTn id="52" dur="3000"/>
                                        <p:tgtEl>
                                          <p:spTgt spid="2"/>
                                        </p:tgtEl>
                                        <p:attrNameLst>
                                          <p:attrName>ppt_y</p:attrName>
                                        </p:attrNameLst>
                                      </p:cBhvr>
                                      <p:tavLst>
                                        <p:tav tm="0">
                                          <p:val>
                                            <p:strVal val="ppt_y"/>
                                          </p:val>
                                        </p:tav>
                                        <p:tav tm="100000">
                                          <p:val>
                                            <p:strVal val="0-ppt_h/2"/>
                                          </p:val>
                                        </p:tav>
                                      </p:tavLst>
                                    </p:anim>
                                    <p:set>
                                      <p:cBhvr>
                                        <p:cTn id="53" dur="1" fill="hold">
                                          <p:stCondLst>
                                            <p:cond delay="2999"/>
                                          </p:stCondLst>
                                        </p:cTn>
                                        <p:tgtEl>
                                          <p:spTgt spid="2"/>
                                        </p:tgtEl>
                                        <p:attrNameLst>
                                          <p:attrName>style.visibility</p:attrName>
                                        </p:attrNameLst>
                                      </p:cBhvr>
                                      <p:to>
                                        <p:strVal val="hidden"/>
                                      </p:to>
                                    </p:set>
                                  </p:childTnLst>
                                </p:cTn>
                              </p:par>
                              <p:par>
                                <p:cTn id="54" presetID="23" presetClass="entr" presetSubtype="16" fill="hold" grpId="0"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2000" fill="hold"/>
                                        <p:tgtEl>
                                          <p:spTgt spid="9"/>
                                        </p:tgtEl>
                                        <p:attrNameLst>
                                          <p:attrName>ppt_w</p:attrName>
                                        </p:attrNameLst>
                                      </p:cBhvr>
                                      <p:tavLst>
                                        <p:tav tm="0">
                                          <p:val>
                                            <p:fltVal val="0"/>
                                          </p:val>
                                        </p:tav>
                                        <p:tav tm="100000">
                                          <p:val>
                                            <p:strVal val="#ppt_w"/>
                                          </p:val>
                                        </p:tav>
                                      </p:tavLst>
                                    </p:anim>
                                    <p:anim calcmode="lin" valueType="num">
                                      <p:cBhvr>
                                        <p:cTn id="57"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390" name="Picture 6" descr="Resultado de imagen de escenas de navidad en movimiento"/>
          <p:cNvPicPr>
            <a:picLocks noChangeAspect="1" noChangeArrowheads="1" noCrop="1"/>
          </p:cNvPicPr>
          <p:nvPr/>
        </p:nvPicPr>
        <p:blipFill>
          <a:blip r:embed="rId2"/>
          <a:srcRect/>
          <a:stretch>
            <a:fillRect/>
          </a:stretch>
        </p:blipFill>
        <p:spPr bwMode="auto">
          <a:xfrm>
            <a:off x="0" y="0"/>
            <a:ext cx="9144000" cy="6858000"/>
          </a:xfrm>
          <a:prstGeom prst="rect">
            <a:avLst/>
          </a:prstGeom>
          <a:noFill/>
        </p:spPr>
      </p:pic>
      <p:sp>
        <p:nvSpPr>
          <p:cNvPr id="5" name="4 Rombo"/>
          <p:cNvSpPr/>
          <p:nvPr/>
        </p:nvSpPr>
        <p:spPr>
          <a:xfrm>
            <a:off x="2786064" y="1493838"/>
            <a:ext cx="3714750" cy="3935412"/>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Triángulo isósceles"/>
          <p:cNvSpPr/>
          <p:nvPr/>
        </p:nvSpPr>
        <p:spPr>
          <a:xfrm rot="18679224">
            <a:off x="1850233" y="940595"/>
            <a:ext cx="2395537"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Triángulo isósceles"/>
          <p:cNvSpPr/>
          <p:nvPr/>
        </p:nvSpPr>
        <p:spPr>
          <a:xfrm rot="2863384">
            <a:off x="4999039" y="93821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Triángulo isósceles"/>
          <p:cNvSpPr/>
          <p:nvPr/>
        </p:nvSpPr>
        <p:spPr>
          <a:xfrm rot="13603833">
            <a:off x="1735932" y="4033046"/>
            <a:ext cx="2405063"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isósceles"/>
          <p:cNvSpPr/>
          <p:nvPr/>
        </p:nvSpPr>
        <p:spPr>
          <a:xfrm rot="7995235">
            <a:off x="4931569" y="4085432"/>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Triángulo isósceles"/>
          <p:cNvSpPr/>
          <p:nvPr/>
        </p:nvSpPr>
        <p:spPr>
          <a:xfrm rot="2648549">
            <a:off x="5518151" y="57626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isósceles"/>
          <p:cNvSpPr/>
          <p:nvPr/>
        </p:nvSpPr>
        <p:spPr>
          <a:xfrm rot="2863384">
            <a:off x="6007894" y="272256"/>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isósceles"/>
          <p:cNvSpPr/>
          <p:nvPr/>
        </p:nvSpPr>
        <p:spPr>
          <a:xfrm rot="18679224">
            <a:off x="1350169" y="583406"/>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3" name="12 Triángulo isósceles"/>
          <p:cNvSpPr/>
          <p:nvPr/>
        </p:nvSpPr>
        <p:spPr>
          <a:xfrm rot="18679224">
            <a:off x="778669" y="226220"/>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 name="13 Triángulo isósceles"/>
          <p:cNvSpPr/>
          <p:nvPr/>
        </p:nvSpPr>
        <p:spPr>
          <a:xfrm rot="13603833">
            <a:off x="1378746" y="4288633"/>
            <a:ext cx="2405061"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5" name="14 Triángulo isósceles"/>
          <p:cNvSpPr/>
          <p:nvPr/>
        </p:nvSpPr>
        <p:spPr>
          <a:xfrm rot="13603833">
            <a:off x="878683" y="4717258"/>
            <a:ext cx="2405061"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6" name="15 Triángulo isósceles"/>
          <p:cNvSpPr/>
          <p:nvPr/>
        </p:nvSpPr>
        <p:spPr>
          <a:xfrm rot="7995235">
            <a:off x="5359401" y="4437063"/>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7" name="16 Triángulo isósceles"/>
          <p:cNvSpPr/>
          <p:nvPr/>
        </p:nvSpPr>
        <p:spPr>
          <a:xfrm rot="7995235">
            <a:off x="5930902" y="4865689"/>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8" name="17 Rombo"/>
          <p:cNvSpPr/>
          <p:nvPr/>
        </p:nvSpPr>
        <p:spPr>
          <a:xfrm>
            <a:off x="3143251" y="2000251"/>
            <a:ext cx="3009900" cy="2932113"/>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9" name="18 Rombo"/>
          <p:cNvSpPr/>
          <p:nvPr/>
        </p:nvSpPr>
        <p:spPr>
          <a:xfrm>
            <a:off x="3357563" y="2286000"/>
            <a:ext cx="2571750" cy="2357438"/>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4386" name="AutoShape 2" descr="Imagen relacionad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44388" name="AutoShape 4" descr="Imagen relacionad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Tree>
  </p:cSld>
  <p:clrMapOvr>
    <a:masterClrMapping/>
  </p:clrMapOvr>
  <p:transition spd="slow" advTm="12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23" presetClass="entr" presetSubtype="16" fill="hold" nodeType="withEffect">
                                  <p:stCondLst>
                                    <p:cond delay="0"/>
                                  </p:stCondLst>
                                  <p:childTnLst>
                                    <p:set>
                                      <p:cBhvr>
                                        <p:cTn id="182" dur="1" fill="hold">
                                          <p:stCondLst>
                                            <p:cond delay="0"/>
                                          </p:stCondLst>
                                        </p:cTn>
                                        <p:tgtEl>
                                          <p:spTgt spid="144390"/>
                                        </p:tgtEl>
                                        <p:attrNameLst>
                                          <p:attrName>style.visibility</p:attrName>
                                        </p:attrNameLst>
                                      </p:cBhvr>
                                      <p:to>
                                        <p:strVal val="visible"/>
                                      </p:to>
                                    </p:set>
                                    <p:anim calcmode="lin" valueType="num">
                                      <p:cBhvr>
                                        <p:cTn id="183" dur="2000" fill="hold"/>
                                        <p:tgtEl>
                                          <p:spTgt spid="144390"/>
                                        </p:tgtEl>
                                        <p:attrNameLst>
                                          <p:attrName>ppt_w</p:attrName>
                                        </p:attrNameLst>
                                      </p:cBhvr>
                                      <p:tavLst>
                                        <p:tav tm="0">
                                          <p:val>
                                            <p:fltVal val="0"/>
                                          </p:val>
                                        </p:tav>
                                        <p:tav tm="100000">
                                          <p:val>
                                            <p:strVal val="#ppt_w"/>
                                          </p:val>
                                        </p:tav>
                                      </p:tavLst>
                                    </p:anim>
                                    <p:anim calcmode="lin" valueType="num">
                                      <p:cBhvr>
                                        <p:cTn id="184" dur="2000" fill="hold"/>
                                        <p:tgtEl>
                                          <p:spTgt spid="14439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698" name="Picture 2" descr="Imagen relacionada"/>
          <p:cNvPicPr>
            <a:picLocks noChangeAspect="1" noChangeArrowheads="1"/>
          </p:cNvPicPr>
          <p:nvPr/>
        </p:nvPicPr>
        <p:blipFill>
          <a:blip r:embed="rId2"/>
          <a:srcRect/>
          <a:stretch>
            <a:fillRect/>
          </a:stretch>
        </p:blipFill>
        <p:spPr bwMode="auto">
          <a:xfrm>
            <a:off x="0" y="-1"/>
            <a:ext cx="9144000" cy="7072339"/>
          </a:xfrm>
          <a:prstGeom prst="rect">
            <a:avLst/>
          </a:prstGeom>
          <a:noFill/>
        </p:spPr>
      </p:pic>
      <p:sp>
        <p:nvSpPr>
          <p:cNvPr id="2" name="11 Medio marco"/>
          <p:cNvSpPr/>
          <p:nvPr/>
        </p:nvSpPr>
        <p:spPr>
          <a:xfrm>
            <a:off x="4551715" y="3429000"/>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3" name="11 Medio marco"/>
          <p:cNvSpPr/>
          <p:nvPr/>
        </p:nvSpPr>
        <p:spPr>
          <a:xfrm flipV="1">
            <a:off x="4563682" y="256187"/>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4" name="11 Medio marco"/>
          <p:cNvSpPr/>
          <p:nvPr/>
        </p:nvSpPr>
        <p:spPr>
          <a:xfrm rot="5400000">
            <a:off x="1374022" y="3431446"/>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5" name="11 Medio marco"/>
          <p:cNvSpPr/>
          <p:nvPr/>
        </p:nvSpPr>
        <p:spPr>
          <a:xfrm rot="5400000" flipH="1">
            <a:off x="1344610" y="253741"/>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6" name="11 Medio marco"/>
          <p:cNvSpPr/>
          <p:nvPr/>
        </p:nvSpPr>
        <p:spPr>
          <a:xfrm>
            <a:off x="5292080" y="413418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7" name="11 Medio marco"/>
          <p:cNvSpPr/>
          <p:nvPr/>
        </p:nvSpPr>
        <p:spPr>
          <a:xfrm rot="5400000">
            <a:off x="1185571" y="4132130"/>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8" name="11 Medio marco"/>
          <p:cNvSpPr/>
          <p:nvPr/>
        </p:nvSpPr>
        <p:spPr>
          <a:xfrm flipV="1">
            <a:off x="5292080" y="72121"/>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9" name="11 Medio marco"/>
          <p:cNvSpPr/>
          <p:nvPr/>
        </p:nvSpPr>
        <p:spPr>
          <a:xfrm rot="5400000" flipH="1">
            <a:off x="1163867" y="205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0" name="11 Medio marco"/>
          <p:cNvSpPr/>
          <p:nvPr/>
        </p:nvSpPr>
        <p:spPr>
          <a:xfrm>
            <a:off x="5940152" y="4760844"/>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1" name="11 Medio marco"/>
          <p:cNvSpPr/>
          <p:nvPr/>
        </p:nvSpPr>
        <p:spPr>
          <a:xfrm rot="5400000">
            <a:off x="950567" y="4762505"/>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2" name="11 Medio marco"/>
          <p:cNvSpPr/>
          <p:nvPr/>
        </p:nvSpPr>
        <p:spPr>
          <a:xfrm rot="16200000">
            <a:off x="5941814"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3" name="11 Medio marco"/>
          <p:cNvSpPr/>
          <p:nvPr/>
        </p:nvSpPr>
        <p:spPr>
          <a:xfrm rot="5400000" flipH="1">
            <a:off x="950568"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Tree>
  </p:cSld>
  <p:clrMapOvr>
    <a:masterClrMapping/>
  </p:clrMapOvr>
  <p:transition spd="slow" advTm="9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plus(out)">
                                      <p:cBhvr>
                                        <p:cTn id="11" dur="2000"/>
                                        <p:tgtEl>
                                          <p:spTgt spid="12"/>
                                        </p:tgtEl>
                                      </p:cBhvr>
                                    </p:animEffect>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out)">
                                      <p:cBhvr>
                                        <p:cTn id="18" dur="2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2000" fill="hold"/>
                                        <p:tgtEl>
                                          <p:spTgt spid="10"/>
                                        </p:tgtEl>
                                        <p:attrNameLst>
                                          <p:attrName>ppt_w</p:attrName>
                                        </p:attrNameLst>
                                      </p:cBhvr>
                                      <p:tavLst>
                                        <p:tav tm="0">
                                          <p:val>
                                            <p:fltVal val="0"/>
                                          </p:val>
                                        </p:tav>
                                        <p:tav tm="100000">
                                          <p:val>
                                            <p:strVal val="#ppt_w"/>
                                          </p:val>
                                        </p:tav>
                                      </p:tavLst>
                                    </p:anim>
                                    <p:anim calcmode="lin" valueType="num">
                                      <p:cBhvr>
                                        <p:cTn id="29" dur="2000" fill="hold"/>
                                        <p:tgtEl>
                                          <p:spTgt spid="10"/>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out)">
                                      <p:cBhvr>
                                        <p:cTn id="32" dur="2000"/>
                                        <p:tgtEl>
                                          <p:spTgt spid="10"/>
                                        </p:tgtEl>
                                      </p:cBhvr>
                                    </p:animEffect>
                                  </p:childTnLst>
                                </p:cTn>
                              </p:par>
                              <p:par>
                                <p:cTn id="33" presetID="23" presetClass="entr" presetSubtype="16"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out)">
                                      <p:cBhvr>
                                        <p:cTn id="39" dur="2000"/>
                                        <p:tgtEl>
                                          <p:spTgt spid="6"/>
                                        </p:tgtEl>
                                      </p:cBhvr>
                                    </p:animEffect>
                                  </p:childTnLst>
                                </p:cTn>
                              </p:par>
                              <p:par>
                                <p:cTn id="40" presetID="23" presetClass="entr" presetSubtype="16"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fltVal val="0"/>
                                          </p:val>
                                        </p:tav>
                                        <p:tav tm="100000">
                                          <p:val>
                                            <p:strVal val="#ppt_w"/>
                                          </p:val>
                                        </p:tav>
                                      </p:tavLst>
                                    </p:anim>
                                    <p:anim calcmode="lin" valueType="num">
                                      <p:cBhvr>
                                        <p:cTn id="43" dur="2000" fill="hold"/>
                                        <p:tgtEl>
                                          <p:spTgt spid="2"/>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plus(out)">
                                      <p:cBhvr>
                                        <p:cTn id="46" dur="2000"/>
                                        <p:tgtEl>
                                          <p:spTgt spid="2"/>
                                        </p:tgtEl>
                                      </p:cBhvr>
                                    </p:animEffect>
                                  </p:childTnLst>
                                </p:cTn>
                              </p:par>
                              <p:par>
                                <p:cTn id="47" presetID="23" presetClass="entr" presetSubtype="1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out)">
                                      <p:cBhvr>
                                        <p:cTn id="53" dur="2000"/>
                                        <p:tgtEl>
                                          <p:spTgt spid="7"/>
                                        </p:tgtEl>
                                      </p:cBhvr>
                                    </p:animEffect>
                                  </p:childTnLst>
                                </p:cTn>
                              </p:par>
                              <p:par>
                                <p:cTn id="54" presetID="23" presetClass="entr" presetSubtype="16"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2000" fill="hold"/>
                                        <p:tgtEl>
                                          <p:spTgt spid="7"/>
                                        </p:tgtEl>
                                        <p:attrNameLst>
                                          <p:attrName>ppt_w</p:attrName>
                                        </p:attrNameLst>
                                      </p:cBhvr>
                                      <p:tavLst>
                                        <p:tav tm="0">
                                          <p:val>
                                            <p:fltVal val="0"/>
                                          </p:val>
                                        </p:tav>
                                        <p:tav tm="100000">
                                          <p:val>
                                            <p:strVal val="#ppt_w"/>
                                          </p:val>
                                        </p:tav>
                                      </p:tavLst>
                                    </p:anim>
                                    <p:anim calcmode="lin" valueType="num">
                                      <p:cBhvr>
                                        <p:cTn id="57" dur="2000" fill="hold"/>
                                        <p:tgtEl>
                                          <p:spTgt spid="7"/>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out)">
                                      <p:cBhvr>
                                        <p:cTn id="60" dur="2000"/>
                                        <p:tgtEl>
                                          <p:spTgt spid="11"/>
                                        </p:tgtEl>
                                      </p:cBhvr>
                                    </p:animEffect>
                                  </p:childTnLst>
                                </p:cTn>
                              </p:par>
                              <p:par>
                                <p:cTn id="61" presetID="2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2000" fill="hold"/>
                                        <p:tgtEl>
                                          <p:spTgt spid="5"/>
                                        </p:tgtEl>
                                        <p:attrNameLst>
                                          <p:attrName>ppt_w</p:attrName>
                                        </p:attrNameLst>
                                      </p:cBhvr>
                                      <p:tavLst>
                                        <p:tav tm="0">
                                          <p:val>
                                            <p:fltVal val="0"/>
                                          </p:val>
                                        </p:tav>
                                        <p:tav tm="100000">
                                          <p:val>
                                            <p:strVal val="#ppt_w"/>
                                          </p:val>
                                        </p:tav>
                                      </p:tavLst>
                                    </p:anim>
                                    <p:anim calcmode="lin" valueType="num">
                                      <p:cBhvr>
                                        <p:cTn id="64" dur="2000" fill="hold"/>
                                        <p:tgtEl>
                                          <p:spTgt spid="5"/>
                                        </p:tgtEl>
                                        <p:attrNameLst>
                                          <p:attrName>ppt_h</p:attrName>
                                        </p:attrNameLst>
                                      </p:cBhvr>
                                      <p:tavLst>
                                        <p:tav tm="0">
                                          <p:val>
                                            <p:fltVal val="0"/>
                                          </p:val>
                                        </p:tav>
                                        <p:tav tm="100000">
                                          <p:val>
                                            <p:strVal val="#ppt_h"/>
                                          </p:val>
                                        </p:tav>
                                      </p:tavLst>
                                    </p:anim>
                                  </p:childTnLst>
                                </p:cTn>
                              </p:par>
                              <p:par>
                                <p:cTn id="65" presetID="13" presetClass="entr" presetSubtype="3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plus(out)">
                                      <p:cBhvr>
                                        <p:cTn id="67" dur="2000"/>
                                        <p:tgtEl>
                                          <p:spTgt spid="5"/>
                                        </p:tgtEl>
                                      </p:cBhvr>
                                    </p:animEffect>
                                  </p:childTnLst>
                                </p:cTn>
                              </p:par>
                              <p:par>
                                <p:cTn id="68" presetID="23" presetClass="entr" presetSubtype="16"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p:val>
                                            <p:fltVal val="0"/>
                                          </p:val>
                                        </p:tav>
                                        <p:tav tm="100000">
                                          <p:val>
                                            <p:strVal val="#ppt_w"/>
                                          </p:val>
                                        </p:tav>
                                      </p:tavLst>
                                    </p:anim>
                                    <p:anim calcmode="lin" valueType="num">
                                      <p:cBhvr>
                                        <p:cTn id="71" dur="2000" fill="hold"/>
                                        <p:tgtEl>
                                          <p:spTgt spid="9"/>
                                        </p:tgtEl>
                                        <p:attrNameLst>
                                          <p:attrName>ppt_h</p:attrName>
                                        </p:attrNameLst>
                                      </p:cBhvr>
                                      <p:tavLst>
                                        <p:tav tm="0">
                                          <p:val>
                                            <p:fltVal val="0"/>
                                          </p:val>
                                        </p:tav>
                                        <p:tav tm="100000">
                                          <p:val>
                                            <p:strVal val="#ppt_h"/>
                                          </p:val>
                                        </p:tav>
                                      </p:tavLst>
                                    </p:anim>
                                  </p:childTnLst>
                                </p:cTn>
                              </p:par>
                              <p:par>
                                <p:cTn id="72" presetID="13" presetClass="entr" presetSubtype="32"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plus(out)">
                                      <p:cBhvr>
                                        <p:cTn id="74" dur="2000"/>
                                        <p:tgtEl>
                                          <p:spTgt spid="9"/>
                                        </p:tgtEl>
                                      </p:cBhvr>
                                    </p:animEffect>
                                  </p:childTnLst>
                                </p:cTn>
                              </p:par>
                              <p:par>
                                <p:cTn id="75" presetID="23" presetClass="entr" presetSubtype="1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2000" fill="hold"/>
                                        <p:tgtEl>
                                          <p:spTgt spid="13"/>
                                        </p:tgtEl>
                                        <p:attrNameLst>
                                          <p:attrName>ppt_w</p:attrName>
                                        </p:attrNameLst>
                                      </p:cBhvr>
                                      <p:tavLst>
                                        <p:tav tm="0">
                                          <p:val>
                                            <p:fltVal val="0"/>
                                          </p:val>
                                        </p:tav>
                                        <p:tav tm="100000">
                                          <p:val>
                                            <p:strVal val="#ppt_w"/>
                                          </p:val>
                                        </p:tav>
                                      </p:tavLst>
                                    </p:anim>
                                    <p:anim calcmode="lin" valueType="num">
                                      <p:cBhvr>
                                        <p:cTn id="78" dur="2000" fill="hold"/>
                                        <p:tgtEl>
                                          <p:spTgt spid="13"/>
                                        </p:tgtEl>
                                        <p:attrNameLst>
                                          <p:attrName>ppt_h</p:attrName>
                                        </p:attrNameLst>
                                      </p:cBhvr>
                                      <p:tavLst>
                                        <p:tav tm="0">
                                          <p:val>
                                            <p:fltVal val="0"/>
                                          </p:val>
                                        </p:tav>
                                        <p:tav tm="100000">
                                          <p:val>
                                            <p:strVal val="#ppt_h"/>
                                          </p:val>
                                        </p:tav>
                                      </p:tavLst>
                                    </p:anim>
                                  </p:childTnLst>
                                </p:cTn>
                              </p:par>
                              <p:par>
                                <p:cTn id="79" presetID="13" presetClass="entr" presetSubtype="32"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plus(out)">
                                      <p:cBhvr>
                                        <p:cTn id="81" dur="2000"/>
                                        <p:tgtEl>
                                          <p:spTgt spid="13"/>
                                        </p:tgtEl>
                                      </p:cBhvr>
                                    </p:animEffect>
                                  </p:childTnLst>
                                </p:cTn>
                              </p:par>
                              <p:par>
                                <p:cTn id="82" presetID="23" presetClass="entr" presetSubtype="16"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2000" fill="hold"/>
                                        <p:tgtEl>
                                          <p:spTgt spid="4"/>
                                        </p:tgtEl>
                                        <p:attrNameLst>
                                          <p:attrName>ppt_w</p:attrName>
                                        </p:attrNameLst>
                                      </p:cBhvr>
                                      <p:tavLst>
                                        <p:tav tm="0">
                                          <p:val>
                                            <p:fltVal val="0"/>
                                          </p:val>
                                        </p:tav>
                                        <p:tav tm="100000">
                                          <p:val>
                                            <p:strVal val="#ppt_w"/>
                                          </p:val>
                                        </p:tav>
                                      </p:tavLst>
                                    </p:anim>
                                    <p:anim calcmode="lin" valueType="num">
                                      <p:cBhvr>
                                        <p:cTn id="85" dur="2000" fill="hold"/>
                                        <p:tgtEl>
                                          <p:spTgt spid="4"/>
                                        </p:tgtEl>
                                        <p:attrNameLst>
                                          <p:attrName>ppt_h</p:attrName>
                                        </p:attrNameLst>
                                      </p:cBhvr>
                                      <p:tavLst>
                                        <p:tav tm="0">
                                          <p:val>
                                            <p:fltVal val="0"/>
                                          </p:val>
                                        </p:tav>
                                        <p:tav tm="100000">
                                          <p:val>
                                            <p:strVal val="#ppt_h"/>
                                          </p:val>
                                        </p:tav>
                                      </p:tavLst>
                                    </p:anim>
                                  </p:childTnLst>
                                </p:cTn>
                              </p:par>
                              <p:par>
                                <p:cTn id="86" presetID="13" presetClass="entr" presetSubtype="3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plus(out)">
                                      <p:cBhvr>
                                        <p:cTn id="88" dur="2000"/>
                                        <p:tgtEl>
                                          <p:spTgt spid="4"/>
                                        </p:tgtEl>
                                      </p:cBhvr>
                                    </p:animEffect>
                                  </p:childTnLst>
                                </p:cTn>
                              </p:par>
                            </p:childTnLst>
                          </p:cTn>
                        </p:par>
                        <p:par>
                          <p:cTn id="89" fill="hold" nodeType="afterGroup">
                            <p:stCondLst>
                              <p:cond delay="2000"/>
                            </p:stCondLst>
                            <p:childTnLst>
                              <p:par>
                                <p:cTn id="90" presetID="2" presetClass="exit" presetSubtype="9" fill="hold" nodeType="afterEffect">
                                  <p:stCondLst>
                                    <p:cond delay="0"/>
                                  </p:stCondLst>
                                  <p:childTnLst>
                                    <p:anim calcmode="lin" valueType="num">
                                      <p:cBhvr additive="base">
                                        <p:cTn id="91" dur="4000"/>
                                        <p:tgtEl>
                                          <p:spTgt spid="10"/>
                                        </p:tgtEl>
                                        <p:attrNameLst>
                                          <p:attrName>ppt_x</p:attrName>
                                        </p:attrNameLst>
                                      </p:cBhvr>
                                      <p:tavLst>
                                        <p:tav tm="0">
                                          <p:val>
                                            <p:strVal val="ppt_x"/>
                                          </p:val>
                                        </p:tav>
                                        <p:tav tm="100000">
                                          <p:val>
                                            <p:strVal val="0-ppt_w/2"/>
                                          </p:val>
                                        </p:tav>
                                      </p:tavLst>
                                    </p:anim>
                                    <p:anim calcmode="lin" valueType="num">
                                      <p:cBhvr additive="base">
                                        <p:cTn id="92" dur="4000"/>
                                        <p:tgtEl>
                                          <p:spTgt spid="10"/>
                                        </p:tgtEl>
                                        <p:attrNameLst>
                                          <p:attrName>ppt_y</p:attrName>
                                        </p:attrNameLst>
                                      </p:cBhvr>
                                      <p:tavLst>
                                        <p:tav tm="0">
                                          <p:val>
                                            <p:strVal val="ppt_y"/>
                                          </p:val>
                                        </p:tav>
                                        <p:tav tm="100000">
                                          <p:val>
                                            <p:strVal val="0-ppt_h/2"/>
                                          </p:val>
                                        </p:tav>
                                      </p:tavLst>
                                    </p:anim>
                                    <p:set>
                                      <p:cBhvr>
                                        <p:cTn id="93" dur="1" fill="hold">
                                          <p:stCondLst>
                                            <p:cond delay="3999"/>
                                          </p:stCondLst>
                                        </p:cTn>
                                        <p:tgtEl>
                                          <p:spTgt spid="10"/>
                                        </p:tgtEl>
                                        <p:attrNameLst>
                                          <p:attrName>style.visibility</p:attrName>
                                        </p:attrNameLst>
                                      </p:cBhvr>
                                      <p:to>
                                        <p:strVal val="hidden"/>
                                      </p:to>
                                    </p:set>
                                  </p:childTnLst>
                                </p:cTn>
                              </p:par>
                              <p:par>
                                <p:cTn id="94" presetID="2" presetClass="exit" presetSubtype="9" fill="hold" nodeType="withEffect">
                                  <p:stCondLst>
                                    <p:cond delay="0"/>
                                  </p:stCondLst>
                                  <p:childTnLst>
                                    <p:anim calcmode="lin" valueType="num">
                                      <p:cBhvr additive="base">
                                        <p:cTn id="95" dur="4000"/>
                                        <p:tgtEl>
                                          <p:spTgt spid="6"/>
                                        </p:tgtEl>
                                        <p:attrNameLst>
                                          <p:attrName>ppt_x</p:attrName>
                                        </p:attrNameLst>
                                      </p:cBhvr>
                                      <p:tavLst>
                                        <p:tav tm="0">
                                          <p:val>
                                            <p:strVal val="ppt_x"/>
                                          </p:val>
                                        </p:tav>
                                        <p:tav tm="100000">
                                          <p:val>
                                            <p:strVal val="0-ppt_w/2"/>
                                          </p:val>
                                        </p:tav>
                                      </p:tavLst>
                                    </p:anim>
                                    <p:anim calcmode="lin" valueType="num">
                                      <p:cBhvr additive="base">
                                        <p:cTn id="96" dur="4000"/>
                                        <p:tgtEl>
                                          <p:spTgt spid="6"/>
                                        </p:tgtEl>
                                        <p:attrNameLst>
                                          <p:attrName>ppt_y</p:attrName>
                                        </p:attrNameLst>
                                      </p:cBhvr>
                                      <p:tavLst>
                                        <p:tav tm="0">
                                          <p:val>
                                            <p:strVal val="ppt_y"/>
                                          </p:val>
                                        </p:tav>
                                        <p:tav tm="100000">
                                          <p:val>
                                            <p:strVal val="0-ppt_h/2"/>
                                          </p:val>
                                        </p:tav>
                                      </p:tavLst>
                                    </p:anim>
                                    <p:set>
                                      <p:cBhvr>
                                        <p:cTn id="97" dur="1" fill="hold">
                                          <p:stCondLst>
                                            <p:cond delay="3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4000"/>
                                        <p:tgtEl>
                                          <p:spTgt spid="8"/>
                                        </p:tgtEl>
                                        <p:attrNameLst>
                                          <p:attrName>ppt_x</p:attrName>
                                        </p:attrNameLst>
                                      </p:cBhvr>
                                      <p:tavLst>
                                        <p:tav tm="0">
                                          <p:val>
                                            <p:strVal val="ppt_x"/>
                                          </p:val>
                                        </p:tav>
                                        <p:tav tm="100000">
                                          <p:val>
                                            <p:strVal val="0-ppt_w/2"/>
                                          </p:val>
                                        </p:tav>
                                      </p:tavLst>
                                    </p:anim>
                                    <p:anim calcmode="lin" valueType="num">
                                      <p:cBhvr additive="base">
                                        <p:cTn id="100" dur="4000"/>
                                        <p:tgtEl>
                                          <p:spTgt spid="8"/>
                                        </p:tgtEl>
                                        <p:attrNameLst>
                                          <p:attrName>ppt_y</p:attrName>
                                        </p:attrNameLst>
                                      </p:cBhvr>
                                      <p:tavLst>
                                        <p:tav tm="0">
                                          <p:val>
                                            <p:strVal val="ppt_y"/>
                                          </p:val>
                                        </p:tav>
                                        <p:tav tm="100000">
                                          <p:val>
                                            <p:strVal val="1+ppt_h/2"/>
                                          </p:val>
                                        </p:tav>
                                      </p:tavLst>
                                    </p:anim>
                                    <p:set>
                                      <p:cBhvr>
                                        <p:cTn id="101" dur="1" fill="hold">
                                          <p:stCondLst>
                                            <p:cond delay="3999"/>
                                          </p:stCondLst>
                                        </p:cTn>
                                        <p:tgtEl>
                                          <p:spTgt spid="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4000"/>
                                        <p:tgtEl>
                                          <p:spTgt spid="7"/>
                                        </p:tgtEl>
                                        <p:attrNameLst>
                                          <p:attrName>ppt_x</p:attrName>
                                        </p:attrNameLst>
                                      </p:cBhvr>
                                      <p:tavLst>
                                        <p:tav tm="0">
                                          <p:val>
                                            <p:strVal val="ppt_x"/>
                                          </p:val>
                                        </p:tav>
                                        <p:tav tm="100000">
                                          <p:val>
                                            <p:strVal val="1+ppt_w/2"/>
                                          </p:val>
                                        </p:tav>
                                      </p:tavLst>
                                    </p:anim>
                                    <p:anim calcmode="lin" valueType="num">
                                      <p:cBhvr additive="base">
                                        <p:cTn id="104" dur="4000"/>
                                        <p:tgtEl>
                                          <p:spTgt spid="7"/>
                                        </p:tgtEl>
                                        <p:attrNameLst>
                                          <p:attrName>ppt_y</p:attrName>
                                        </p:attrNameLst>
                                      </p:cBhvr>
                                      <p:tavLst>
                                        <p:tav tm="0">
                                          <p:val>
                                            <p:strVal val="ppt_y"/>
                                          </p:val>
                                        </p:tav>
                                        <p:tav tm="100000">
                                          <p:val>
                                            <p:strVal val="0-ppt_h/2"/>
                                          </p:val>
                                        </p:tav>
                                      </p:tavLst>
                                    </p:anim>
                                    <p:set>
                                      <p:cBhvr>
                                        <p:cTn id="105" dur="1" fill="hold">
                                          <p:stCondLst>
                                            <p:cond delay="3999"/>
                                          </p:stCondLst>
                                        </p:cTn>
                                        <p:tgtEl>
                                          <p:spTgt spid="7"/>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4000"/>
                                        <p:tgtEl>
                                          <p:spTgt spid="2"/>
                                        </p:tgtEl>
                                        <p:attrNameLst>
                                          <p:attrName>ppt_x</p:attrName>
                                        </p:attrNameLst>
                                      </p:cBhvr>
                                      <p:tavLst>
                                        <p:tav tm="0">
                                          <p:val>
                                            <p:strVal val="ppt_x"/>
                                          </p:val>
                                        </p:tav>
                                        <p:tav tm="100000">
                                          <p:val>
                                            <p:strVal val="0-ppt_w/2"/>
                                          </p:val>
                                        </p:tav>
                                      </p:tavLst>
                                    </p:anim>
                                    <p:anim calcmode="lin" valueType="num">
                                      <p:cBhvr additive="base">
                                        <p:cTn id="108" dur="4000"/>
                                        <p:tgtEl>
                                          <p:spTgt spid="2"/>
                                        </p:tgtEl>
                                        <p:attrNameLst>
                                          <p:attrName>ppt_y</p:attrName>
                                        </p:attrNameLst>
                                      </p:cBhvr>
                                      <p:tavLst>
                                        <p:tav tm="0">
                                          <p:val>
                                            <p:strVal val="ppt_y"/>
                                          </p:val>
                                        </p:tav>
                                        <p:tav tm="100000">
                                          <p:val>
                                            <p:strVal val="0-ppt_h/2"/>
                                          </p:val>
                                        </p:tav>
                                      </p:tavLst>
                                    </p:anim>
                                    <p:set>
                                      <p:cBhvr>
                                        <p:cTn id="109" dur="1" fill="hold">
                                          <p:stCondLst>
                                            <p:cond delay="3999"/>
                                          </p:stCondLst>
                                        </p:cTn>
                                        <p:tgtEl>
                                          <p:spTgt spid="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4000"/>
                                        <p:tgtEl>
                                          <p:spTgt spid="12"/>
                                        </p:tgtEl>
                                        <p:attrNameLst>
                                          <p:attrName>ppt_x</p:attrName>
                                        </p:attrNameLst>
                                      </p:cBhvr>
                                      <p:tavLst>
                                        <p:tav tm="0">
                                          <p:val>
                                            <p:strVal val="ppt_x"/>
                                          </p:val>
                                        </p:tav>
                                        <p:tav tm="100000">
                                          <p:val>
                                            <p:strVal val="0-ppt_w/2"/>
                                          </p:val>
                                        </p:tav>
                                      </p:tavLst>
                                    </p:anim>
                                    <p:anim calcmode="lin" valueType="num">
                                      <p:cBhvr additive="base">
                                        <p:cTn id="112" dur="4000"/>
                                        <p:tgtEl>
                                          <p:spTgt spid="12"/>
                                        </p:tgtEl>
                                        <p:attrNameLst>
                                          <p:attrName>ppt_y</p:attrName>
                                        </p:attrNameLst>
                                      </p:cBhvr>
                                      <p:tavLst>
                                        <p:tav tm="0">
                                          <p:val>
                                            <p:strVal val="ppt_y"/>
                                          </p:val>
                                        </p:tav>
                                        <p:tav tm="100000">
                                          <p:val>
                                            <p:strVal val="1+ppt_h/2"/>
                                          </p:val>
                                        </p:tav>
                                      </p:tavLst>
                                    </p:anim>
                                    <p:set>
                                      <p:cBhvr>
                                        <p:cTn id="113" dur="1" fill="hold">
                                          <p:stCondLst>
                                            <p:cond delay="3999"/>
                                          </p:stCondLst>
                                        </p:cTn>
                                        <p:tgtEl>
                                          <p:spTgt spid="12"/>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4000"/>
                                        <p:tgtEl>
                                          <p:spTgt spid="11"/>
                                        </p:tgtEl>
                                        <p:attrNameLst>
                                          <p:attrName>ppt_x</p:attrName>
                                        </p:attrNameLst>
                                      </p:cBhvr>
                                      <p:tavLst>
                                        <p:tav tm="0">
                                          <p:val>
                                            <p:strVal val="ppt_x"/>
                                          </p:val>
                                        </p:tav>
                                        <p:tav tm="100000">
                                          <p:val>
                                            <p:strVal val="1+ppt_w/2"/>
                                          </p:val>
                                        </p:tav>
                                      </p:tavLst>
                                    </p:anim>
                                    <p:anim calcmode="lin" valueType="num">
                                      <p:cBhvr additive="base">
                                        <p:cTn id="116" dur="4000"/>
                                        <p:tgtEl>
                                          <p:spTgt spid="11"/>
                                        </p:tgtEl>
                                        <p:attrNameLst>
                                          <p:attrName>ppt_y</p:attrName>
                                        </p:attrNameLst>
                                      </p:cBhvr>
                                      <p:tavLst>
                                        <p:tav tm="0">
                                          <p:val>
                                            <p:strVal val="ppt_y"/>
                                          </p:val>
                                        </p:tav>
                                        <p:tav tm="100000">
                                          <p:val>
                                            <p:strVal val="0-ppt_h/2"/>
                                          </p:val>
                                        </p:tav>
                                      </p:tavLst>
                                    </p:anim>
                                    <p:set>
                                      <p:cBhvr>
                                        <p:cTn id="117" dur="1" fill="hold">
                                          <p:stCondLst>
                                            <p:cond delay="3999"/>
                                          </p:stCondLst>
                                        </p:cTn>
                                        <p:tgtEl>
                                          <p:spTgt spid="11"/>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4000"/>
                                        <p:tgtEl>
                                          <p:spTgt spid="9"/>
                                        </p:tgtEl>
                                        <p:attrNameLst>
                                          <p:attrName>ppt_x</p:attrName>
                                        </p:attrNameLst>
                                      </p:cBhvr>
                                      <p:tavLst>
                                        <p:tav tm="0">
                                          <p:val>
                                            <p:strVal val="ppt_x"/>
                                          </p:val>
                                        </p:tav>
                                        <p:tav tm="100000">
                                          <p:val>
                                            <p:strVal val="1+ppt_w/2"/>
                                          </p:val>
                                        </p:tav>
                                      </p:tavLst>
                                    </p:anim>
                                    <p:anim calcmode="lin" valueType="num">
                                      <p:cBhvr additive="base">
                                        <p:cTn id="120" dur="4000"/>
                                        <p:tgtEl>
                                          <p:spTgt spid="9"/>
                                        </p:tgtEl>
                                        <p:attrNameLst>
                                          <p:attrName>ppt_y</p:attrName>
                                        </p:attrNameLst>
                                      </p:cBhvr>
                                      <p:tavLst>
                                        <p:tav tm="0">
                                          <p:val>
                                            <p:strVal val="ppt_y"/>
                                          </p:val>
                                        </p:tav>
                                        <p:tav tm="100000">
                                          <p:val>
                                            <p:strVal val="1+ppt_h/2"/>
                                          </p:val>
                                        </p:tav>
                                      </p:tavLst>
                                    </p:anim>
                                    <p:set>
                                      <p:cBhvr>
                                        <p:cTn id="121" dur="1" fill="hold">
                                          <p:stCondLst>
                                            <p:cond delay="3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4000"/>
                                        <p:tgtEl>
                                          <p:spTgt spid="3"/>
                                        </p:tgtEl>
                                        <p:attrNameLst>
                                          <p:attrName>ppt_x</p:attrName>
                                        </p:attrNameLst>
                                      </p:cBhvr>
                                      <p:tavLst>
                                        <p:tav tm="0">
                                          <p:val>
                                            <p:strVal val="ppt_x"/>
                                          </p:val>
                                        </p:tav>
                                        <p:tav tm="100000">
                                          <p:val>
                                            <p:strVal val="0-ppt_w/2"/>
                                          </p:val>
                                        </p:tav>
                                      </p:tavLst>
                                    </p:anim>
                                    <p:anim calcmode="lin" valueType="num">
                                      <p:cBhvr additive="base">
                                        <p:cTn id="124" dur="4000"/>
                                        <p:tgtEl>
                                          <p:spTgt spid="3"/>
                                        </p:tgtEl>
                                        <p:attrNameLst>
                                          <p:attrName>ppt_y</p:attrName>
                                        </p:attrNameLst>
                                      </p:cBhvr>
                                      <p:tavLst>
                                        <p:tav tm="0">
                                          <p:val>
                                            <p:strVal val="ppt_y"/>
                                          </p:val>
                                        </p:tav>
                                        <p:tav tm="100000">
                                          <p:val>
                                            <p:strVal val="1+ppt_h/2"/>
                                          </p:val>
                                        </p:tav>
                                      </p:tavLst>
                                    </p:anim>
                                    <p:set>
                                      <p:cBhvr>
                                        <p:cTn id="125" dur="1" fill="hold">
                                          <p:stCondLst>
                                            <p:cond delay="3999"/>
                                          </p:stCondLst>
                                        </p:cTn>
                                        <p:tgtEl>
                                          <p:spTgt spid="3"/>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4000"/>
                                        <p:tgtEl>
                                          <p:spTgt spid="13"/>
                                        </p:tgtEl>
                                        <p:attrNameLst>
                                          <p:attrName>ppt_x</p:attrName>
                                        </p:attrNameLst>
                                      </p:cBhvr>
                                      <p:tavLst>
                                        <p:tav tm="0">
                                          <p:val>
                                            <p:strVal val="ppt_x"/>
                                          </p:val>
                                        </p:tav>
                                        <p:tav tm="100000">
                                          <p:val>
                                            <p:strVal val="1+ppt_w/2"/>
                                          </p:val>
                                        </p:tav>
                                      </p:tavLst>
                                    </p:anim>
                                    <p:anim calcmode="lin" valueType="num">
                                      <p:cBhvr additive="base">
                                        <p:cTn id="128" dur="4000"/>
                                        <p:tgtEl>
                                          <p:spTgt spid="13"/>
                                        </p:tgtEl>
                                        <p:attrNameLst>
                                          <p:attrName>ppt_y</p:attrName>
                                        </p:attrNameLst>
                                      </p:cBhvr>
                                      <p:tavLst>
                                        <p:tav tm="0">
                                          <p:val>
                                            <p:strVal val="ppt_y"/>
                                          </p:val>
                                        </p:tav>
                                        <p:tav tm="100000">
                                          <p:val>
                                            <p:strVal val="1+ppt_h/2"/>
                                          </p:val>
                                        </p:tav>
                                      </p:tavLst>
                                    </p:anim>
                                    <p:set>
                                      <p:cBhvr>
                                        <p:cTn id="129" dur="1" fill="hold">
                                          <p:stCondLst>
                                            <p:cond delay="3999"/>
                                          </p:stCondLst>
                                        </p:cTn>
                                        <p:tgtEl>
                                          <p:spTgt spid="13"/>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4000"/>
                                        <p:tgtEl>
                                          <p:spTgt spid="5"/>
                                        </p:tgtEl>
                                        <p:attrNameLst>
                                          <p:attrName>ppt_x</p:attrName>
                                        </p:attrNameLst>
                                      </p:cBhvr>
                                      <p:tavLst>
                                        <p:tav tm="0">
                                          <p:val>
                                            <p:strVal val="ppt_x"/>
                                          </p:val>
                                        </p:tav>
                                        <p:tav tm="100000">
                                          <p:val>
                                            <p:strVal val="1+ppt_w/2"/>
                                          </p:val>
                                        </p:tav>
                                      </p:tavLst>
                                    </p:anim>
                                    <p:anim calcmode="lin" valueType="num">
                                      <p:cBhvr additive="base">
                                        <p:cTn id="132" dur="4000"/>
                                        <p:tgtEl>
                                          <p:spTgt spid="5"/>
                                        </p:tgtEl>
                                        <p:attrNameLst>
                                          <p:attrName>ppt_y</p:attrName>
                                        </p:attrNameLst>
                                      </p:cBhvr>
                                      <p:tavLst>
                                        <p:tav tm="0">
                                          <p:val>
                                            <p:strVal val="ppt_y"/>
                                          </p:val>
                                        </p:tav>
                                        <p:tav tm="100000">
                                          <p:val>
                                            <p:strVal val="1+ppt_h/2"/>
                                          </p:val>
                                        </p:tav>
                                      </p:tavLst>
                                    </p:anim>
                                    <p:set>
                                      <p:cBhvr>
                                        <p:cTn id="133" dur="1" fill="hold">
                                          <p:stCondLst>
                                            <p:cond delay="3999"/>
                                          </p:stCondLst>
                                        </p:cTn>
                                        <p:tgtEl>
                                          <p:spTgt spid="5"/>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4000"/>
                                        <p:tgtEl>
                                          <p:spTgt spid="4"/>
                                        </p:tgtEl>
                                        <p:attrNameLst>
                                          <p:attrName>ppt_x</p:attrName>
                                        </p:attrNameLst>
                                      </p:cBhvr>
                                      <p:tavLst>
                                        <p:tav tm="0">
                                          <p:val>
                                            <p:strVal val="ppt_x"/>
                                          </p:val>
                                        </p:tav>
                                        <p:tav tm="100000">
                                          <p:val>
                                            <p:strVal val="1+ppt_w/2"/>
                                          </p:val>
                                        </p:tav>
                                      </p:tavLst>
                                    </p:anim>
                                    <p:anim calcmode="lin" valueType="num">
                                      <p:cBhvr additive="base">
                                        <p:cTn id="136" dur="4000"/>
                                        <p:tgtEl>
                                          <p:spTgt spid="4"/>
                                        </p:tgtEl>
                                        <p:attrNameLst>
                                          <p:attrName>ppt_y</p:attrName>
                                        </p:attrNameLst>
                                      </p:cBhvr>
                                      <p:tavLst>
                                        <p:tav tm="0">
                                          <p:val>
                                            <p:strVal val="ppt_y"/>
                                          </p:val>
                                        </p:tav>
                                        <p:tav tm="100000">
                                          <p:val>
                                            <p:strVal val="0-ppt_h/2"/>
                                          </p:val>
                                        </p:tav>
                                      </p:tavLst>
                                    </p:anim>
                                    <p:set>
                                      <p:cBhvr>
                                        <p:cTn id="137" dur="1" fill="hold">
                                          <p:stCondLst>
                                            <p:cond delay="3999"/>
                                          </p:stCondLst>
                                        </p:cTn>
                                        <p:tgtEl>
                                          <p:spTgt spid="4"/>
                                        </p:tgtEl>
                                        <p:attrNameLst>
                                          <p:attrName>style.visibility</p:attrName>
                                        </p:attrNameLst>
                                      </p:cBhvr>
                                      <p:to>
                                        <p:strVal val="hidden"/>
                                      </p:to>
                                    </p:set>
                                  </p:childTnLst>
                                </p:cTn>
                              </p:par>
                              <p:par>
                                <p:cTn id="138" presetID="23" presetClass="entr" presetSubtype="16" fill="hold" nodeType="withEffect">
                                  <p:stCondLst>
                                    <p:cond delay="0"/>
                                  </p:stCondLst>
                                  <p:childTnLst>
                                    <p:set>
                                      <p:cBhvr>
                                        <p:cTn id="139" dur="1" fill="hold">
                                          <p:stCondLst>
                                            <p:cond delay="0"/>
                                          </p:stCondLst>
                                        </p:cTn>
                                        <p:tgtEl>
                                          <p:spTgt spid="157698"/>
                                        </p:tgtEl>
                                        <p:attrNameLst>
                                          <p:attrName>style.visibility</p:attrName>
                                        </p:attrNameLst>
                                      </p:cBhvr>
                                      <p:to>
                                        <p:strVal val="visible"/>
                                      </p:to>
                                    </p:set>
                                    <p:anim calcmode="lin" valueType="num">
                                      <p:cBhvr>
                                        <p:cTn id="140" dur="2000" fill="hold"/>
                                        <p:tgtEl>
                                          <p:spTgt spid="157698"/>
                                        </p:tgtEl>
                                        <p:attrNameLst>
                                          <p:attrName>ppt_w</p:attrName>
                                        </p:attrNameLst>
                                      </p:cBhvr>
                                      <p:tavLst>
                                        <p:tav tm="0">
                                          <p:val>
                                            <p:fltVal val="0"/>
                                          </p:val>
                                        </p:tav>
                                        <p:tav tm="100000">
                                          <p:val>
                                            <p:strVal val="#ppt_w"/>
                                          </p:val>
                                        </p:tav>
                                      </p:tavLst>
                                    </p:anim>
                                    <p:anim calcmode="lin" valueType="num">
                                      <p:cBhvr>
                                        <p:cTn id="141" dur="2000" fill="hold"/>
                                        <p:tgtEl>
                                          <p:spTgt spid="15769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Elipse"/>
          <p:cNvSpPr/>
          <p:nvPr/>
        </p:nvSpPr>
        <p:spPr>
          <a:xfrm>
            <a:off x="857224" y="428580"/>
            <a:ext cx="7500990" cy="5929378"/>
          </a:xfrm>
          <a:prstGeom prst="ellipse">
            <a:avLst/>
          </a:prstGeom>
          <a:solidFill>
            <a:srgbClr val="00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24" name="Rectangle 4" descr="271"/>
          <p:cNvSpPr>
            <a:spLocks noChangeArrowheads="1"/>
          </p:cNvSpPr>
          <p:nvPr/>
        </p:nvSpPr>
        <p:spPr bwMode="auto">
          <a:xfrm>
            <a:off x="0" y="0"/>
            <a:ext cx="9144000" cy="6858000"/>
          </a:xfrm>
          <a:prstGeom prst="rect">
            <a:avLst/>
          </a:prstGeom>
          <a:blipFill dpi="0" rotWithShape="1">
            <a:blip r:embed="rId2"/>
            <a:srcRect/>
            <a:tile tx="0" ty="0" sx="100000" sy="100000" flip="none" algn="tl"/>
          </a:blipFill>
          <a:ln w="9525">
            <a:solidFill>
              <a:schemeClr val="accent1"/>
            </a:solidFill>
            <a:miter lim="800000"/>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8" name="17 Elipse"/>
          <p:cNvSpPr/>
          <p:nvPr/>
        </p:nvSpPr>
        <p:spPr>
          <a:xfrm>
            <a:off x="0" y="0"/>
            <a:ext cx="9144000" cy="685800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Elipse"/>
          <p:cNvSpPr/>
          <p:nvPr/>
        </p:nvSpPr>
        <p:spPr>
          <a:xfrm>
            <a:off x="1214414" y="1000108"/>
            <a:ext cx="6572296" cy="4929206"/>
          </a:xfrm>
          <a:prstGeom prst="ellipse">
            <a:avLst/>
          </a:prstGeom>
          <a:solidFill>
            <a:srgbClr val="FF000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123" name="Rectangle 3"/>
          <p:cNvSpPr>
            <a:spLocks noGrp="1" noChangeArrowheads="1"/>
          </p:cNvSpPr>
          <p:nvPr>
            <p:ph type="subTitle" idx="1"/>
          </p:nvPr>
        </p:nvSpPr>
        <p:spPr>
          <a:xfrm>
            <a:off x="1372321" y="3885528"/>
            <a:ext cx="6400800" cy="1752664"/>
          </a:xfrm>
        </p:spPr>
        <p:txBody>
          <a:bodyPr/>
          <a:lstStyle/>
          <a:p>
            <a:pPr eaLnBrk="1">
              <a:spcAft>
                <a:spcPct val="0"/>
              </a:spcAft>
            </a:pPr>
            <a:endParaRPr lang="es-ES" altLang="es-ES" sz="2900" dirty="0" smtClean="0"/>
          </a:p>
        </p:txBody>
      </p:sp>
      <p:sp>
        <p:nvSpPr>
          <p:cNvPr id="5133" name="Oval 13"/>
          <p:cNvSpPr>
            <a:spLocks noChangeArrowheads="1"/>
          </p:cNvSpPr>
          <p:nvPr/>
        </p:nvSpPr>
        <p:spPr bwMode="auto">
          <a:xfrm>
            <a:off x="3526561" y="2449698"/>
            <a:ext cx="2547360" cy="2416574"/>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1" name="10 Rectángulo"/>
          <p:cNvSpPr/>
          <p:nvPr/>
        </p:nvSpPr>
        <p:spPr>
          <a:xfrm>
            <a:off x="1857356" y="1785926"/>
            <a:ext cx="5500726" cy="3539430"/>
          </a:xfrm>
          <a:prstGeom prst="rect">
            <a:avLst/>
          </a:prstGeom>
        </p:spPr>
        <p:txBody>
          <a:bodyPr wrap="square">
            <a:spAutoFit/>
          </a:bodyPr>
          <a:lstStyle/>
          <a:p>
            <a:pPr lvl="0" algn="ctr" eaLnBrk="0" fontAlgn="base" hangingPunct="0">
              <a:spcBef>
                <a:spcPct val="0"/>
              </a:spcBef>
              <a:spcAft>
                <a:spcPct val="0"/>
              </a:spcAft>
            </a:pPr>
            <a:r>
              <a:rPr lang="es-ES" sz="2800" b="1" dirty="0" smtClean="0">
                <a:latin typeface="Comic Sans MS" pitchFamily="66" charset="0"/>
              </a:rPr>
              <a:t>¿Sabes</a:t>
            </a:r>
            <a:r>
              <a:rPr lang="es-ES" sz="2800" b="1" dirty="0" smtClean="0">
                <a:latin typeface="Comic Sans MS" pitchFamily="66" charset="0"/>
              </a:rPr>
              <a:t>? creo que ni siquiera lo conocen, pues nunca mencionaron su nombre. ¿No te parece extraño que la gente se meta en tantos problemas para celebrar el cumpleaños de alguien que ni siquiera conocen? </a:t>
            </a:r>
            <a:endParaRPr lang="es-ES" sz="2800" b="1" i="1" dirty="0" smtClean="0">
              <a:latin typeface="Comic Sans MS" pitchFamily="66" charset="0"/>
            </a:endParaRPr>
          </a:p>
        </p:txBody>
      </p:sp>
    </p:spTree>
  </p:cSld>
  <p:clrMapOvr>
    <a:masterClrMapping/>
  </p:clrMapOvr>
  <p:transition spd="slow" advTm="17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3000" fill="hold"/>
                                        <p:tgtEl>
                                          <p:spTgt spid="11"/>
                                        </p:tgtEl>
                                        <p:attrNameLst>
                                          <p:attrName>ppt_w</p:attrName>
                                        </p:attrNameLst>
                                      </p:cBhvr>
                                      <p:tavLst>
                                        <p:tav tm="0">
                                          <p:val>
                                            <p:fltVal val="0"/>
                                          </p:val>
                                        </p:tav>
                                        <p:tav tm="100000">
                                          <p:val>
                                            <p:strVal val="#ppt_w"/>
                                          </p:val>
                                        </p:tav>
                                      </p:tavLst>
                                    </p:anim>
                                    <p:anim calcmode="lin" valueType="num">
                                      <p:cBhvr>
                                        <p:cTn id="8" dur="3000" fill="hold"/>
                                        <p:tgtEl>
                                          <p:spTgt spid="11"/>
                                        </p:tgtEl>
                                        <p:attrNameLst>
                                          <p:attrName>ppt_h</p:attrName>
                                        </p:attrNameLst>
                                      </p:cBhvr>
                                      <p:tavLst>
                                        <p:tav tm="0">
                                          <p:val>
                                            <p:fltVal val="0"/>
                                          </p:val>
                                        </p:tav>
                                        <p:tav tm="100000">
                                          <p:val>
                                            <p:strVal val="#ppt_h"/>
                                          </p:val>
                                        </p:tav>
                                      </p:tavLst>
                                    </p:anim>
                                  </p:childTnLst>
                                </p:cTn>
                              </p:par>
                              <p:par>
                                <p:cTn id="9" presetID="20" presetClass="exit" presetSubtype="0" fill="hold" nodeType="withEffect">
                                  <p:stCondLst>
                                    <p:cond delay="0"/>
                                  </p:stCondLst>
                                  <p:childTnLst>
                                    <p:animEffect transition="out" filter="wedge">
                                      <p:cBhvr>
                                        <p:cTn id="10" dur="5000"/>
                                        <p:tgtEl>
                                          <p:spTgt spid="17"/>
                                        </p:tgtEl>
                                      </p:cBhvr>
                                    </p:animEffect>
                                    <p:set>
                                      <p:cBhvr>
                                        <p:cTn id="11" dur="1" fill="hold">
                                          <p:stCondLst>
                                            <p:cond delay="4999"/>
                                          </p:stCondLst>
                                        </p:cTn>
                                        <p:tgtEl>
                                          <p:spTgt spid="17"/>
                                        </p:tgtEl>
                                        <p:attrNameLst>
                                          <p:attrName>style.visibility</p:attrName>
                                        </p:attrNameLst>
                                      </p:cBhvr>
                                      <p:to>
                                        <p:strVal val="hidden"/>
                                      </p:to>
                                    </p:set>
                                  </p:childTnLst>
                                </p:cTn>
                              </p:par>
                              <p:par>
                                <p:cTn id="12" presetID="20" presetClass="exit" presetSubtype="0" fill="hold" nodeType="withEffect">
                                  <p:stCondLst>
                                    <p:cond delay="0"/>
                                  </p:stCondLst>
                                  <p:childTnLst>
                                    <p:animEffect transition="out" filter="wedge">
                                      <p:cBhvr>
                                        <p:cTn id="13" dur="3000"/>
                                        <p:tgtEl>
                                          <p:spTgt spid="18"/>
                                        </p:tgtEl>
                                      </p:cBhvr>
                                    </p:animEffect>
                                    <p:set>
                                      <p:cBhvr>
                                        <p:cTn id="14" dur="1" fill="hold">
                                          <p:stCondLst>
                                            <p:cond delay="2999"/>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340" name="Picture 4" descr="Imagen relacionad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Rombo"/>
          <p:cNvSpPr/>
          <p:nvPr/>
        </p:nvSpPr>
        <p:spPr>
          <a:xfrm>
            <a:off x="2786064" y="1493838"/>
            <a:ext cx="3714750" cy="3935412"/>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Triángulo isósceles"/>
          <p:cNvSpPr/>
          <p:nvPr/>
        </p:nvSpPr>
        <p:spPr>
          <a:xfrm rot="18679224">
            <a:off x="1850233" y="940595"/>
            <a:ext cx="2395537"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Triángulo isósceles"/>
          <p:cNvSpPr/>
          <p:nvPr/>
        </p:nvSpPr>
        <p:spPr>
          <a:xfrm rot="2863384">
            <a:off x="4999039" y="93821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Triángulo isósceles"/>
          <p:cNvSpPr/>
          <p:nvPr/>
        </p:nvSpPr>
        <p:spPr>
          <a:xfrm rot="13603833">
            <a:off x="1735932" y="4033046"/>
            <a:ext cx="2405063"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isósceles"/>
          <p:cNvSpPr/>
          <p:nvPr/>
        </p:nvSpPr>
        <p:spPr>
          <a:xfrm rot="7995235">
            <a:off x="4931569" y="4085432"/>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Triángulo isósceles"/>
          <p:cNvSpPr/>
          <p:nvPr/>
        </p:nvSpPr>
        <p:spPr>
          <a:xfrm rot="2648549">
            <a:off x="5518151" y="57626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isósceles"/>
          <p:cNvSpPr/>
          <p:nvPr/>
        </p:nvSpPr>
        <p:spPr>
          <a:xfrm rot="2863384">
            <a:off x="6007894" y="272256"/>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isósceles"/>
          <p:cNvSpPr/>
          <p:nvPr/>
        </p:nvSpPr>
        <p:spPr>
          <a:xfrm rot="18679224">
            <a:off x="1350169" y="583406"/>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3" name="12 Triángulo isósceles"/>
          <p:cNvSpPr/>
          <p:nvPr/>
        </p:nvSpPr>
        <p:spPr>
          <a:xfrm rot="18679224">
            <a:off x="778669" y="226220"/>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 name="13 Triángulo isósceles"/>
          <p:cNvSpPr/>
          <p:nvPr/>
        </p:nvSpPr>
        <p:spPr>
          <a:xfrm rot="13603833">
            <a:off x="1378746" y="4288633"/>
            <a:ext cx="2405061"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5" name="14 Triángulo isósceles"/>
          <p:cNvSpPr/>
          <p:nvPr/>
        </p:nvSpPr>
        <p:spPr>
          <a:xfrm rot="13603833">
            <a:off x="878683" y="4717258"/>
            <a:ext cx="2405061"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6" name="15 Triángulo isósceles"/>
          <p:cNvSpPr/>
          <p:nvPr/>
        </p:nvSpPr>
        <p:spPr>
          <a:xfrm rot="7995235">
            <a:off x="5359401" y="4437063"/>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7" name="16 Triángulo isósceles"/>
          <p:cNvSpPr/>
          <p:nvPr/>
        </p:nvSpPr>
        <p:spPr>
          <a:xfrm rot="7995235">
            <a:off x="5930902" y="4865689"/>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8" name="17 Rombo"/>
          <p:cNvSpPr/>
          <p:nvPr/>
        </p:nvSpPr>
        <p:spPr>
          <a:xfrm>
            <a:off x="3143251" y="2000251"/>
            <a:ext cx="3009900" cy="2932113"/>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9" name="18 Rombo"/>
          <p:cNvSpPr/>
          <p:nvPr/>
        </p:nvSpPr>
        <p:spPr>
          <a:xfrm>
            <a:off x="3357563" y="2286000"/>
            <a:ext cx="2571750" cy="2357438"/>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2338" name="AutoShape 2" descr="Imagen relacionad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Tree>
  </p:cSld>
  <p:clrMapOvr>
    <a:masterClrMapping/>
  </p:clrMapOvr>
  <p:transition spd="slow" advTm="8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23" presetClass="entr" presetSubtype="16" fill="hold" nodeType="withEffect">
                                  <p:stCondLst>
                                    <p:cond delay="0"/>
                                  </p:stCondLst>
                                  <p:childTnLst>
                                    <p:set>
                                      <p:cBhvr>
                                        <p:cTn id="182" dur="1" fill="hold">
                                          <p:stCondLst>
                                            <p:cond delay="0"/>
                                          </p:stCondLst>
                                        </p:cTn>
                                        <p:tgtEl>
                                          <p:spTgt spid="142340"/>
                                        </p:tgtEl>
                                        <p:attrNameLst>
                                          <p:attrName>style.visibility</p:attrName>
                                        </p:attrNameLst>
                                      </p:cBhvr>
                                      <p:to>
                                        <p:strVal val="visible"/>
                                      </p:to>
                                    </p:set>
                                    <p:anim calcmode="lin" valueType="num">
                                      <p:cBhvr>
                                        <p:cTn id="183" dur="2000" fill="hold"/>
                                        <p:tgtEl>
                                          <p:spTgt spid="142340"/>
                                        </p:tgtEl>
                                        <p:attrNameLst>
                                          <p:attrName>ppt_w</p:attrName>
                                        </p:attrNameLst>
                                      </p:cBhvr>
                                      <p:tavLst>
                                        <p:tav tm="0">
                                          <p:val>
                                            <p:fltVal val="0"/>
                                          </p:val>
                                        </p:tav>
                                        <p:tav tm="100000">
                                          <p:val>
                                            <p:strVal val="#ppt_w"/>
                                          </p:val>
                                        </p:tav>
                                      </p:tavLst>
                                    </p:anim>
                                    <p:anim calcmode="lin" valueType="num">
                                      <p:cBhvr>
                                        <p:cTn id="184" dur="2000" fill="hold"/>
                                        <p:tgtEl>
                                          <p:spTgt spid="14234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Resultado de imagen de postales de navidad gif animados"/>
          <p:cNvPicPr>
            <a:picLocks noChangeAspect="1" noChangeArrowheads="1" noCrop="1"/>
          </p:cNvPicPr>
          <p:nvPr/>
        </p:nvPicPr>
        <p:blipFill>
          <a:blip r:embed="rId2"/>
          <a:srcRect/>
          <a:stretch>
            <a:fillRect/>
          </a:stretch>
        </p:blipFill>
        <p:spPr bwMode="auto">
          <a:xfrm>
            <a:off x="0" y="0"/>
            <a:ext cx="9144000" cy="6858000"/>
          </a:xfrm>
          <a:prstGeom prst="rect">
            <a:avLst/>
          </a:prstGeom>
          <a:noFill/>
        </p:spPr>
      </p:pic>
      <p:sp>
        <p:nvSpPr>
          <p:cNvPr id="2" name="11 Medio marco"/>
          <p:cNvSpPr/>
          <p:nvPr/>
        </p:nvSpPr>
        <p:spPr>
          <a:xfrm>
            <a:off x="4551715" y="3429000"/>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3" name="11 Medio marco"/>
          <p:cNvSpPr/>
          <p:nvPr/>
        </p:nvSpPr>
        <p:spPr>
          <a:xfrm flipV="1">
            <a:off x="4563682" y="256187"/>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4" name="11 Medio marco"/>
          <p:cNvSpPr/>
          <p:nvPr/>
        </p:nvSpPr>
        <p:spPr>
          <a:xfrm rot="5400000">
            <a:off x="1374022" y="3431446"/>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5" name="11 Medio marco"/>
          <p:cNvSpPr/>
          <p:nvPr/>
        </p:nvSpPr>
        <p:spPr>
          <a:xfrm rot="5400000" flipH="1">
            <a:off x="1344610" y="253741"/>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6" name="11 Medio marco"/>
          <p:cNvSpPr/>
          <p:nvPr/>
        </p:nvSpPr>
        <p:spPr>
          <a:xfrm>
            <a:off x="5292080" y="413418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7" name="11 Medio marco"/>
          <p:cNvSpPr/>
          <p:nvPr/>
        </p:nvSpPr>
        <p:spPr>
          <a:xfrm rot="5400000">
            <a:off x="1185571" y="4132130"/>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8" name="11 Medio marco"/>
          <p:cNvSpPr/>
          <p:nvPr/>
        </p:nvSpPr>
        <p:spPr>
          <a:xfrm flipV="1">
            <a:off x="5292080" y="72121"/>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9" name="11 Medio marco"/>
          <p:cNvSpPr/>
          <p:nvPr/>
        </p:nvSpPr>
        <p:spPr>
          <a:xfrm rot="5400000" flipH="1">
            <a:off x="1163867" y="205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0" name="11 Medio marco"/>
          <p:cNvSpPr/>
          <p:nvPr/>
        </p:nvSpPr>
        <p:spPr>
          <a:xfrm>
            <a:off x="5940152" y="4760844"/>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1" name="11 Medio marco"/>
          <p:cNvSpPr/>
          <p:nvPr/>
        </p:nvSpPr>
        <p:spPr>
          <a:xfrm rot="5400000">
            <a:off x="950567" y="4762505"/>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2" name="11 Medio marco"/>
          <p:cNvSpPr/>
          <p:nvPr/>
        </p:nvSpPr>
        <p:spPr>
          <a:xfrm rot="16200000">
            <a:off x="5941814"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3" name="11 Medio marco"/>
          <p:cNvSpPr/>
          <p:nvPr/>
        </p:nvSpPr>
        <p:spPr>
          <a:xfrm rot="5400000" flipH="1">
            <a:off x="950568"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Tree>
  </p:cSld>
  <p:clrMapOvr>
    <a:masterClrMapping/>
  </p:clrMapOvr>
  <p:transition spd="slow" advTm="8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plus(out)">
                                      <p:cBhvr>
                                        <p:cTn id="11" dur="2000"/>
                                        <p:tgtEl>
                                          <p:spTgt spid="12"/>
                                        </p:tgtEl>
                                      </p:cBhvr>
                                    </p:animEffect>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out)">
                                      <p:cBhvr>
                                        <p:cTn id="18" dur="2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2000" fill="hold"/>
                                        <p:tgtEl>
                                          <p:spTgt spid="10"/>
                                        </p:tgtEl>
                                        <p:attrNameLst>
                                          <p:attrName>ppt_w</p:attrName>
                                        </p:attrNameLst>
                                      </p:cBhvr>
                                      <p:tavLst>
                                        <p:tav tm="0">
                                          <p:val>
                                            <p:fltVal val="0"/>
                                          </p:val>
                                        </p:tav>
                                        <p:tav tm="100000">
                                          <p:val>
                                            <p:strVal val="#ppt_w"/>
                                          </p:val>
                                        </p:tav>
                                      </p:tavLst>
                                    </p:anim>
                                    <p:anim calcmode="lin" valueType="num">
                                      <p:cBhvr>
                                        <p:cTn id="29" dur="2000" fill="hold"/>
                                        <p:tgtEl>
                                          <p:spTgt spid="10"/>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out)">
                                      <p:cBhvr>
                                        <p:cTn id="32" dur="2000"/>
                                        <p:tgtEl>
                                          <p:spTgt spid="10"/>
                                        </p:tgtEl>
                                      </p:cBhvr>
                                    </p:animEffect>
                                  </p:childTnLst>
                                </p:cTn>
                              </p:par>
                              <p:par>
                                <p:cTn id="33" presetID="23" presetClass="entr" presetSubtype="16"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out)">
                                      <p:cBhvr>
                                        <p:cTn id="39" dur="2000"/>
                                        <p:tgtEl>
                                          <p:spTgt spid="6"/>
                                        </p:tgtEl>
                                      </p:cBhvr>
                                    </p:animEffect>
                                  </p:childTnLst>
                                </p:cTn>
                              </p:par>
                              <p:par>
                                <p:cTn id="40" presetID="23" presetClass="entr" presetSubtype="16"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fltVal val="0"/>
                                          </p:val>
                                        </p:tav>
                                        <p:tav tm="100000">
                                          <p:val>
                                            <p:strVal val="#ppt_w"/>
                                          </p:val>
                                        </p:tav>
                                      </p:tavLst>
                                    </p:anim>
                                    <p:anim calcmode="lin" valueType="num">
                                      <p:cBhvr>
                                        <p:cTn id="43" dur="2000" fill="hold"/>
                                        <p:tgtEl>
                                          <p:spTgt spid="2"/>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plus(out)">
                                      <p:cBhvr>
                                        <p:cTn id="46" dur="2000"/>
                                        <p:tgtEl>
                                          <p:spTgt spid="2"/>
                                        </p:tgtEl>
                                      </p:cBhvr>
                                    </p:animEffect>
                                  </p:childTnLst>
                                </p:cTn>
                              </p:par>
                              <p:par>
                                <p:cTn id="47" presetID="23" presetClass="entr" presetSubtype="1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out)">
                                      <p:cBhvr>
                                        <p:cTn id="53" dur="2000"/>
                                        <p:tgtEl>
                                          <p:spTgt spid="7"/>
                                        </p:tgtEl>
                                      </p:cBhvr>
                                    </p:animEffect>
                                  </p:childTnLst>
                                </p:cTn>
                              </p:par>
                              <p:par>
                                <p:cTn id="54" presetID="23" presetClass="entr" presetSubtype="16"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2000" fill="hold"/>
                                        <p:tgtEl>
                                          <p:spTgt spid="7"/>
                                        </p:tgtEl>
                                        <p:attrNameLst>
                                          <p:attrName>ppt_w</p:attrName>
                                        </p:attrNameLst>
                                      </p:cBhvr>
                                      <p:tavLst>
                                        <p:tav tm="0">
                                          <p:val>
                                            <p:fltVal val="0"/>
                                          </p:val>
                                        </p:tav>
                                        <p:tav tm="100000">
                                          <p:val>
                                            <p:strVal val="#ppt_w"/>
                                          </p:val>
                                        </p:tav>
                                      </p:tavLst>
                                    </p:anim>
                                    <p:anim calcmode="lin" valueType="num">
                                      <p:cBhvr>
                                        <p:cTn id="57" dur="2000" fill="hold"/>
                                        <p:tgtEl>
                                          <p:spTgt spid="7"/>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out)">
                                      <p:cBhvr>
                                        <p:cTn id="60" dur="2000"/>
                                        <p:tgtEl>
                                          <p:spTgt spid="11"/>
                                        </p:tgtEl>
                                      </p:cBhvr>
                                    </p:animEffect>
                                  </p:childTnLst>
                                </p:cTn>
                              </p:par>
                              <p:par>
                                <p:cTn id="61" presetID="2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2000" fill="hold"/>
                                        <p:tgtEl>
                                          <p:spTgt spid="5"/>
                                        </p:tgtEl>
                                        <p:attrNameLst>
                                          <p:attrName>ppt_w</p:attrName>
                                        </p:attrNameLst>
                                      </p:cBhvr>
                                      <p:tavLst>
                                        <p:tav tm="0">
                                          <p:val>
                                            <p:fltVal val="0"/>
                                          </p:val>
                                        </p:tav>
                                        <p:tav tm="100000">
                                          <p:val>
                                            <p:strVal val="#ppt_w"/>
                                          </p:val>
                                        </p:tav>
                                      </p:tavLst>
                                    </p:anim>
                                    <p:anim calcmode="lin" valueType="num">
                                      <p:cBhvr>
                                        <p:cTn id="64" dur="2000" fill="hold"/>
                                        <p:tgtEl>
                                          <p:spTgt spid="5"/>
                                        </p:tgtEl>
                                        <p:attrNameLst>
                                          <p:attrName>ppt_h</p:attrName>
                                        </p:attrNameLst>
                                      </p:cBhvr>
                                      <p:tavLst>
                                        <p:tav tm="0">
                                          <p:val>
                                            <p:fltVal val="0"/>
                                          </p:val>
                                        </p:tav>
                                        <p:tav tm="100000">
                                          <p:val>
                                            <p:strVal val="#ppt_h"/>
                                          </p:val>
                                        </p:tav>
                                      </p:tavLst>
                                    </p:anim>
                                  </p:childTnLst>
                                </p:cTn>
                              </p:par>
                              <p:par>
                                <p:cTn id="65" presetID="13" presetClass="entr" presetSubtype="3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plus(out)">
                                      <p:cBhvr>
                                        <p:cTn id="67" dur="2000"/>
                                        <p:tgtEl>
                                          <p:spTgt spid="5"/>
                                        </p:tgtEl>
                                      </p:cBhvr>
                                    </p:animEffect>
                                  </p:childTnLst>
                                </p:cTn>
                              </p:par>
                              <p:par>
                                <p:cTn id="68" presetID="23" presetClass="entr" presetSubtype="16"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p:val>
                                            <p:fltVal val="0"/>
                                          </p:val>
                                        </p:tav>
                                        <p:tav tm="100000">
                                          <p:val>
                                            <p:strVal val="#ppt_w"/>
                                          </p:val>
                                        </p:tav>
                                      </p:tavLst>
                                    </p:anim>
                                    <p:anim calcmode="lin" valueType="num">
                                      <p:cBhvr>
                                        <p:cTn id="71" dur="2000" fill="hold"/>
                                        <p:tgtEl>
                                          <p:spTgt spid="9"/>
                                        </p:tgtEl>
                                        <p:attrNameLst>
                                          <p:attrName>ppt_h</p:attrName>
                                        </p:attrNameLst>
                                      </p:cBhvr>
                                      <p:tavLst>
                                        <p:tav tm="0">
                                          <p:val>
                                            <p:fltVal val="0"/>
                                          </p:val>
                                        </p:tav>
                                        <p:tav tm="100000">
                                          <p:val>
                                            <p:strVal val="#ppt_h"/>
                                          </p:val>
                                        </p:tav>
                                      </p:tavLst>
                                    </p:anim>
                                  </p:childTnLst>
                                </p:cTn>
                              </p:par>
                              <p:par>
                                <p:cTn id="72" presetID="13" presetClass="entr" presetSubtype="32"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plus(out)">
                                      <p:cBhvr>
                                        <p:cTn id="74" dur="2000"/>
                                        <p:tgtEl>
                                          <p:spTgt spid="9"/>
                                        </p:tgtEl>
                                      </p:cBhvr>
                                    </p:animEffect>
                                  </p:childTnLst>
                                </p:cTn>
                              </p:par>
                              <p:par>
                                <p:cTn id="75" presetID="23" presetClass="entr" presetSubtype="1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2000" fill="hold"/>
                                        <p:tgtEl>
                                          <p:spTgt spid="13"/>
                                        </p:tgtEl>
                                        <p:attrNameLst>
                                          <p:attrName>ppt_w</p:attrName>
                                        </p:attrNameLst>
                                      </p:cBhvr>
                                      <p:tavLst>
                                        <p:tav tm="0">
                                          <p:val>
                                            <p:fltVal val="0"/>
                                          </p:val>
                                        </p:tav>
                                        <p:tav tm="100000">
                                          <p:val>
                                            <p:strVal val="#ppt_w"/>
                                          </p:val>
                                        </p:tav>
                                      </p:tavLst>
                                    </p:anim>
                                    <p:anim calcmode="lin" valueType="num">
                                      <p:cBhvr>
                                        <p:cTn id="78" dur="2000" fill="hold"/>
                                        <p:tgtEl>
                                          <p:spTgt spid="13"/>
                                        </p:tgtEl>
                                        <p:attrNameLst>
                                          <p:attrName>ppt_h</p:attrName>
                                        </p:attrNameLst>
                                      </p:cBhvr>
                                      <p:tavLst>
                                        <p:tav tm="0">
                                          <p:val>
                                            <p:fltVal val="0"/>
                                          </p:val>
                                        </p:tav>
                                        <p:tav tm="100000">
                                          <p:val>
                                            <p:strVal val="#ppt_h"/>
                                          </p:val>
                                        </p:tav>
                                      </p:tavLst>
                                    </p:anim>
                                  </p:childTnLst>
                                </p:cTn>
                              </p:par>
                              <p:par>
                                <p:cTn id="79" presetID="13" presetClass="entr" presetSubtype="32"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plus(out)">
                                      <p:cBhvr>
                                        <p:cTn id="81" dur="2000"/>
                                        <p:tgtEl>
                                          <p:spTgt spid="13"/>
                                        </p:tgtEl>
                                      </p:cBhvr>
                                    </p:animEffect>
                                  </p:childTnLst>
                                </p:cTn>
                              </p:par>
                              <p:par>
                                <p:cTn id="82" presetID="23" presetClass="entr" presetSubtype="16"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2000" fill="hold"/>
                                        <p:tgtEl>
                                          <p:spTgt spid="4"/>
                                        </p:tgtEl>
                                        <p:attrNameLst>
                                          <p:attrName>ppt_w</p:attrName>
                                        </p:attrNameLst>
                                      </p:cBhvr>
                                      <p:tavLst>
                                        <p:tav tm="0">
                                          <p:val>
                                            <p:fltVal val="0"/>
                                          </p:val>
                                        </p:tav>
                                        <p:tav tm="100000">
                                          <p:val>
                                            <p:strVal val="#ppt_w"/>
                                          </p:val>
                                        </p:tav>
                                      </p:tavLst>
                                    </p:anim>
                                    <p:anim calcmode="lin" valueType="num">
                                      <p:cBhvr>
                                        <p:cTn id="85" dur="2000" fill="hold"/>
                                        <p:tgtEl>
                                          <p:spTgt spid="4"/>
                                        </p:tgtEl>
                                        <p:attrNameLst>
                                          <p:attrName>ppt_h</p:attrName>
                                        </p:attrNameLst>
                                      </p:cBhvr>
                                      <p:tavLst>
                                        <p:tav tm="0">
                                          <p:val>
                                            <p:fltVal val="0"/>
                                          </p:val>
                                        </p:tav>
                                        <p:tav tm="100000">
                                          <p:val>
                                            <p:strVal val="#ppt_h"/>
                                          </p:val>
                                        </p:tav>
                                      </p:tavLst>
                                    </p:anim>
                                  </p:childTnLst>
                                </p:cTn>
                              </p:par>
                              <p:par>
                                <p:cTn id="86" presetID="13" presetClass="entr" presetSubtype="3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plus(out)">
                                      <p:cBhvr>
                                        <p:cTn id="88" dur="2000"/>
                                        <p:tgtEl>
                                          <p:spTgt spid="4"/>
                                        </p:tgtEl>
                                      </p:cBhvr>
                                    </p:animEffect>
                                  </p:childTnLst>
                                </p:cTn>
                              </p:par>
                            </p:childTnLst>
                          </p:cTn>
                        </p:par>
                        <p:par>
                          <p:cTn id="89" fill="hold" nodeType="afterGroup">
                            <p:stCondLst>
                              <p:cond delay="2000"/>
                            </p:stCondLst>
                            <p:childTnLst>
                              <p:par>
                                <p:cTn id="90" presetID="2" presetClass="exit" presetSubtype="9" fill="hold" nodeType="afterEffect">
                                  <p:stCondLst>
                                    <p:cond delay="0"/>
                                  </p:stCondLst>
                                  <p:childTnLst>
                                    <p:anim calcmode="lin" valueType="num">
                                      <p:cBhvr additive="base">
                                        <p:cTn id="91" dur="4000"/>
                                        <p:tgtEl>
                                          <p:spTgt spid="10"/>
                                        </p:tgtEl>
                                        <p:attrNameLst>
                                          <p:attrName>ppt_x</p:attrName>
                                        </p:attrNameLst>
                                      </p:cBhvr>
                                      <p:tavLst>
                                        <p:tav tm="0">
                                          <p:val>
                                            <p:strVal val="ppt_x"/>
                                          </p:val>
                                        </p:tav>
                                        <p:tav tm="100000">
                                          <p:val>
                                            <p:strVal val="0-ppt_w/2"/>
                                          </p:val>
                                        </p:tav>
                                      </p:tavLst>
                                    </p:anim>
                                    <p:anim calcmode="lin" valueType="num">
                                      <p:cBhvr additive="base">
                                        <p:cTn id="92" dur="4000"/>
                                        <p:tgtEl>
                                          <p:spTgt spid="10"/>
                                        </p:tgtEl>
                                        <p:attrNameLst>
                                          <p:attrName>ppt_y</p:attrName>
                                        </p:attrNameLst>
                                      </p:cBhvr>
                                      <p:tavLst>
                                        <p:tav tm="0">
                                          <p:val>
                                            <p:strVal val="ppt_y"/>
                                          </p:val>
                                        </p:tav>
                                        <p:tav tm="100000">
                                          <p:val>
                                            <p:strVal val="0-ppt_h/2"/>
                                          </p:val>
                                        </p:tav>
                                      </p:tavLst>
                                    </p:anim>
                                    <p:set>
                                      <p:cBhvr>
                                        <p:cTn id="93" dur="1" fill="hold">
                                          <p:stCondLst>
                                            <p:cond delay="3999"/>
                                          </p:stCondLst>
                                        </p:cTn>
                                        <p:tgtEl>
                                          <p:spTgt spid="10"/>
                                        </p:tgtEl>
                                        <p:attrNameLst>
                                          <p:attrName>style.visibility</p:attrName>
                                        </p:attrNameLst>
                                      </p:cBhvr>
                                      <p:to>
                                        <p:strVal val="hidden"/>
                                      </p:to>
                                    </p:set>
                                  </p:childTnLst>
                                </p:cTn>
                              </p:par>
                              <p:par>
                                <p:cTn id="94" presetID="2" presetClass="exit" presetSubtype="9" fill="hold" nodeType="withEffect">
                                  <p:stCondLst>
                                    <p:cond delay="0"/>
                                  </p:stCondLst>
                                  <p:childTnLst>
                                    <p:anim calcmode="lin" valueType="num">
                                      <p:cBhvr additive="base">
                                        <p:cTn id="95" dur="4000"/>
                                        <p:tgtEl>
                                          <p:spTgt spid="6"/>
                                        </p:tgtEl>
                                        <p:attrNameLst>
                                          <p:attrName>ppt_x</p:attrName>
                                        </p:attrNameLst>
                                      </p:cBhvr>
                                      <p:tavLst>
                                        <p:tav tm="0">
                                          <p:val>
                                            <p:strVal val="ppt_x"/>
                                          </p:val>
                                        </p:tav>
                                        <p:tav tm="100000">
                                          <p:val>
                                            <p:strVal val="0-ppt_w/2"/>
                                          </p:val>
                                        </p:tav>
                                      </p:tavLst>
                                    </p:anim>
                                    <p:anim calcmode="lin" valueType="num">
                                      <p:cBhvr additive="base">
                                        <p:cTn id="96" dur="4000"/>
                                        <p:tgtEl>
                                          <p:spTgt spid="6"/>
                                        </p:tgtEl>
                                        <p:attrNameLst>
                                          <p:attrName>ppt_y</p:attrName>
                                        </p:attrNameLst>
                                      </p:cBhvr>
                                      <p:tavLst>
                                        <p:tav tm="0">
                                          <p:val>
                                            <p:strVal val="ppt_y"/>
                                          </p:val>
                                        </p:tav>
                                        <p:tav tm="100000">
                                          <p:val>
                                            <p:strVal val="0-ppt_h/2"/>
                                          </p:val>
                                        </p:tav>
                                      </p:tavLst>
                                    </p:anim>
                                    <p:set>
                                      <p:cBhvr>
                                        <p:cTn id="97" dur="1" fill="hold">
                                          <p:stCondLst>
                                            <p:cond delay="3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4000"/>
                                        <p:tgtEl>
                                          <p:spTgt spid="8"/>
                                        </p:tgtEl>
                                        <p:attrNameLst>
                                          <p:attrName>ppt_x</p:attrName>
                                        </p:attrNameLst>
                                      </p:cBhvr>
                                      <p:tavLst>
                                        <p:tav tm="0">
                                          <p:val>
                                            <p:strVal val="ppt_x"/>
                                          </p:val>
                                        </p:tav>
                                        <p:tav tm="100000">
                                          <p:val>
                                            <p:strVal val="0-ppt_w/2"/>
                                          </p:val>
                                        </p:tav>
                                      </p:tavLst>
                                    </p:anim>
                                    <p:anim calcmode="lin" valueType="num">
                                      <p:cBhvr additive="base">
                                        <p:cTn id="100" dur="4000"/>
                                        <p:tgtEl>
                                          <p:spTgt spid="8"/>
                                        </p:tgtEl>
                                        <p:attrNameLst>
                                          <p:attrName>ppt_y</p:attrName>
                                        </p:attrNameLst>
                                      </p:cBhvr>
                                      <p:tavLst>
                                        <p:tav tm="0">
                                          <p:val>
                                            <p:strVal val="ppt_y"/>
                                          </p:val>
                                        </p:tav>
                                        <p:tav tm="100000">
                                          <p:val>
                                            <p:strVal val="1+ppt_h/2"/>
                                          </p:val>
                                        </p:tav>
                                      </p:tavLst>
                                    </p:anim>
                                    <p:set>
                                      <p:cBhvr>
                                        <p:cTn id="101" dur="1" fill="hold">
                                          <p:stCondLst>
                                            <p:cond delay="3999"/>
                                          </p:stCondLst>
                                        </p:cTn>
                                        <p:tgtEl>
                                          <p:spTgt spid="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4000"/>
                                        <p:tgtEl>
                                          <p:spTgt spid="7"/>
                                        </p:tgtEl>
                                        <p:attrNameLst>
                                          <p:attrName>ppt_x</p:attrName>
                                        </p:attrNameLst>
                                      </p:cBhvr>
                                      <p:tavLst>
                                        <p:tav tm="0">
                                          <p:val>
                                            <p:strVal val="ppt_x"/>
                                          </p:val>
                                        </p:tav>
                                        <p:tav tm="100000">
                                          <p:val>
                                            <p:strVal val="1+ppt_w/2"/>
                                          </p:val>
                                        </p:tav>
                                      </p:tavLst>
                                    </p:anim>
                                    <p:anim calcmode="lin" valueType="num">
                                      <p:cBhvr additive="base">
                                        <p:cTn id="104" dur="4000"/>
                                        <p:tgtEl>
                                          <p:spTgt spid="7"/>
                                        </p:tgtEl>
                                        <p:attrNameLst>
                                          <p:attrName>ppt_y</p:attrName>
                                        </p:attrNameLst>
                                      </p:cBhvr>
                                      <p:tavLst>
                                        <p:tav tm="0">
                                          <p:val>
                                            <p:strVal val="ppt_y"/>
                                          </p:val>
                                        </p:tav>
                                        <p:tav tm="100000">
                                          <p:val>
                                            <p:strVal val="0-ppt_h/2"/>
                                          </p:val>
                                        </p:tav>
                                      </p:tavLst>
                                    </p:anim>
                                    <p:set>
                                      <p:cBhvr>
                                        <p:cTn id="105" dur="1" fill="hold">
                                          <p:stCondLst>
                                            <p:cond delay="3999"/>
                                          </p:stCondLst>
                                        </p:cTn>
                                        <p:tgtEl>
                                          <p:spTgt spid="7"/>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4000"/>
                                        <p:tgtEl>
                                          <p:spTgt spid="2"/>
                                        </p:tgtEl>
                                        <p:attrNameLst>
                                          <p:attrName>ppt_x</p:attrName>
                                        </p:attrNameLst>
                                      </p:cBhvr>
                                      <p:tavLst>
                                        <p:tav tm="0">
                                          <p:val>
                                            <p:strVal val="ppt_x"/>
                                          </p:val>
                                        </p:tav>
                                        <p:tav tm="100000">
                                          <p:val>
                                            <p:strVal val="0-ppt_w/2"/>
                                          </p:val>
                                        </p:tav>
                                      </p:tavLst>
                                    </p:anim>
                                    <p:anim calcmode="lin" valueType="num">
                                      <p:cBhvr additive="base">
                                        <p:cTn id="108" dur="4000"/>
                                        <p:tgtEl>
                                          <p:spTgt spid="2"/>
                                        </p:tgtEl>
                                        <p:attrNameLst>
                                          <p:attrName>ppt_y</p:attrName>
                                        </p:attrNameLst>
                                      </p:cBhvr>
                                      <p:tavLst>
                                        <p:tav tm="0">
                                          <p:val>
                                            <p:strVal val="ppt_y"/>
                                          </p:val>
                                        </p:tav>
                                        <p:tav tm="100000">
                                          <p:val>
                                            <p:strVal val="0-ppt_h/2"/>
                                          </p:val>
                                        </p:tav>
                                      </p:tavLst>
                                    </p:anim>
                                    <p:set>
                                      <p:cBhvr>
                                        <p:cTn id="109" dur="1" fill="hold">
                                          <p:stCondLst>
                                            <p:cond delay="3999"/>
                                          </p:stCondLst>
                                        </p:cTn>
                                        <p:tgtEl>
                                          <p:spTgt spid="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4000"/>
                                        <p:tgtEl>
                                          <p:spTgt spid="12"/>
                                        </p:tgtEl>
                                        <p:attrNameLst>
                                          <p:attrName>ppt_x</p:attrName>
                                        </p:attrNameLst>
                                      </p:cBhvr>
                                      <p:tavLst>
                                        <p:tav tm="0">
                                          <p:val>
                                            <p:strVal val="ppt_x"/>
                                          </p:val>
                                        </p:tav>
                                        <p:tav tm="100000">
                                          <p:val>
                                            <p:strVal val="0-ppt_w/2"/>
                                          </p:val>
                                        </p:tav>
                                      </p:tavLst>
                                    </p:anim>
                                    <p:anim calcmode="lin" valueType="num">
                                      <p:cBhvr additive="base">
                                        <p:cTn id="112" dur="4000"/>
                                        <p:tgtEl>
                                          <p:spTgt spid="12"/>
                                        </p:tgtEl>
                                        <p:attrNameLst>
                                          <p:attrName>ppt_y</p:attrName>
                                        </p:attrNameLst>
                                      </p:cBhvr>
                                      <p:tavLst>
                                        <p:tav tm="0">
                                          <p:val>
                                            <p:strVal val="ppt_y"/>
                                          </p:val>
                                        </p:tav>
                                        <p:tav tm="100000">
                                          <p:val>
                                            <p:strVal val="1+ppt_h/2"/>
                                          </p:val>
                                        </p:tav>
                                      </p:tavLst>
                                    </p:anim>
                                    <p:set>
                                      <p:cBhvr>
                                        <p:cTn id="113" dur="1" fill="hold">
                                          <p:stCondLst>
                                            <p:cond delay="3999"/>
                                          </p:stCondLst>
                                        </p:cTn>
                                        <p:tgtEl>
                                          <p:spTgt spid="12"/>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4000"/>
                                        <p:tgtEl>
                                          <p:spTgt spid="11"/>
                                        </p:tgtEl>
                                        <p:attrNameLst>
                                          <p:attrName>ppt_x</p:attrName>
                                        </p:attrNameLst>
                                      </p:cBhvr>
                                      <p:tavLst>
                                        <p:tav tm="0">
                                          <p:val>
                                            <p:strVal val="ppt_x"/>
                                          </p:val>
                                        </p:tav>
                                        <p:tav tm="100000">
                                          <p:val>
                                            <p:strVal val="1+ppt_w/2"/>
                                          </p:val>
                                        </p:tav>
                                      </p:tavLst>
                                    </p:anim>
                                    <p:anim calcmode="lin" valueType="num">
                                      <p:cBhvr additive="base">
                                        <p:cTn id="116" dur="4000"/>
                                        <p:tgtEl>
                                          <p:spTgt spid="11"/>
                                        </p:tgtEl>
                                        <p:attrNameLst>
                                          <p:attrName>ppt_y</p:attrName>
                                        </p:attrNameLst>
                                      </p:cBhvr>
                                      <p:tavLst>
                                        <p:tav tm="0">
                                          <p:val>
                                            <p:strVal val="ppt_y"/>
                                          </p:val>
                                        </p:tav>
                                        <p:tav tm="100000">
                                          <p:val>
                                            <p:strVal val="0-ppt_h/2"/>
                                          </p:val>
                                        </p:tav>
                                      </p:tavLst>
                                    </p:anim>
                                    <p:set>
                                      <p:cBhvr>
                                        <p:cTn id="117" dur="1" fill="hold">
                                          <p:stCondLst>
                                            <p:cond delay="3999"/>
                                          </p:stCondLst>
                                        </p:cTn>
                                        <p:tgtEl>
                                          <p:spTgt spid="11"/>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4000"/>
                                        <p:tgtEl>
                                          <p:spTgt spid="9"/>
                                        </p:tgtEl>
                                        <p:attrNameLst>
                                          <p:attrName>ppt_x</p:attrName>
                                        </p:attrNameLst>
                                      </p:cBhvr>
                                      <p:tavLst>
                                        <p:tav tm="0">
                                          <p:val>
                                            <p:strVal val="ppt_x"/>
                                          </p:val>
                                        </p:tav>
                                        <p:tav tm="100000">
                                          <p:val>
                                            <p:strVal val="1+ppt_w/2"/>
                                          </p:val>
                                        </p:tav>
                                      </p:tavLst>
                                    </p:anim>
                                    <p:anim calcmode="lin" valueType="num">
                                      <p:cBhvr additive="base">
                                        <p:cTn id="120" dur="4000"/>
                                        <p:tgtEl>
                                          <p:spTgt spid="9"/>
                                        </p:tgtEl>
                                        <p:attrNameLst>
                                          <p:attrName>ppt_y</p:attrName>
                                        </p:attrNameLst>
                                      </p:cBhvr>
                                      <p:tavLst>
                                        <p:tav tm="0">
                                          <p:val>
                                            <p:strVal val="ppt_y"/>
                                          </p:val>
                                        </p:tav>
                                        <p:tav tm="100000">
                                          <p:val>
                                            <p:strVal val="1+ppt_h/2"/>
                                          </p:val>
                                        </p:tav>
                                      </p:tavLst>
                                    </p:anim>
                                    <p:set>
                                      <p:cBhvr>
                                        <p:cTn id="121" dur="1" fill="hold">
                                          <p:stCondLst>
                                            <p:cond delay="3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4000"/>
                                        <p:tgtEl>
                                          <p:spTgt spid="3"/>
                                        </p:tgtEl>
                                        <p:attrNameLst>
                                          <p:attrName>ppt_x</p:attrName>
                                        </p:attrNameLst>
                                      </p:cBhvr>
                                      <p:tavLst>
                                        <p:tav tm="0">
                                          <p:val>
                                            <p:strVal val="ppt_x"/>
                                          </p:val>
                                        </p:tav>
                                        <p:tav tm="100000">
                                          <p:val>
                                            <p:strVal val="0-ppt_w/2"/>
                                          </p:val>
                                        </p:tav>
                                      </p:tavLst>
                                    </p:anim>
                                    <p:anim calcmode="lin" valueType="num">
                                      <p:cBhvr additive="base">
                                        <p:cTn id="124" dur="4000"/>
                                        <p:tgtEl>
                                          <p:spTgt spid="3"/>
                                        </p:tgtEl>
                                        <p:attrNameLst>
                                          <p:attrName>ppt_y</p:attrName>
                                        </p:attrNameLst>
                                      </p:cBhvr>
                                      <p:tavLst>
                                        <p:tav tm="0">
                                          <p:val>
                                            <p:strVal val="ppt_y"/>
                                          </p:val>
                                        </p:tav>
                                        <p:tav tm="100000">
                                          <p:val>
                                            <p:strVal val="1+ppt_h/2"/>
                                          </p:val>
                                        </p:tav>
                                      </p:tavLst>
                                    </p:anim>
                                    <p:set>
                                      <p:cBhvr>
                                        <p:cTn id="125" dur="1" fill="hold">
                                          <p:stCondLst>
                                            <p:cond delay="3999"/>
                                          </p:stCondLst>
                                        </p:cTn>
                                        <p:tgtEl>
                                          <p:spTgt spid="3"/>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4000"/>
                                        <p:tgtEl>
                                          <p:spTgt spid="13"/>
                                        </p:tgtEl>
                                        <p:attrNameLst>
                                          <p:attrName>ppt_x</p:attrName>
                                        </p:attrNameLst>
                                      </p:cBhvr>
                                      <p:tavLst>
                                        <p:tav tm="0">
                                          <p:val>
                                            <p:strVal val="ppt_x"/>
                                          </p:val>
                                        </p:tav>
                                        <p:tav tm="100000">
                                          <p:val>
                                            <p:strVal val="1+ppt_w/2"/>
                                          </p:val>
                                        </p:tav>
                                      </p:tavLst>
                                    </p:anim>
                                    <p:anim calcmode="lin" valueType="num">
                                      <p:cBhvr additive="base">
                                        <p:cTn id="128" dur="4000"/>
                                        <p:tgtEl>
                                          <p:spTgt spid="13"/>
                                        </p:tgtEl>
                                        <p:attrNameLst>
                                          <p:attrName>ppt_y</p:attrName>
                                        </p:attrNameLst>
                                      </p:cBhvr>
                                      <p:tavLst>
                                        <p:tav tm="0">
                                          <p:val>
                                            <p:strVal val="ppt_y"/>
                                          </p:val>
                                        </p:tav>
                                        <p:tav tm="100000">
                                          <p:val>
                                            <p:strVal val="1+ppt_h/2"/>
                                          </p:val>
                                        </p:tav>
                                      </p:tavLst>
                                    </p:anim>
                                    <p:set>
                                      <p:cBhvr>
                                        <p:cTn id="129" dur="1" fill="hold">
                                          <p:stCondLst>
                                            <p:cond delay="3999"/>
                                          </p:stCondLst>
                                        </p:cTn>
                                        <p:tgtEl>
                                          <p:spTgt spid="13"/>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4000"/>
                                        <p:tgtEl>
                                          <p:spTgt spid="5"/>
                                        </p:tgtEl>
                                        <p:attrNameLst>
                                          <p:attrName>ppt_x</p:attrName>
                                        </p:attrNameLst>
                                      </p:cBhvr>
                                      <p:tavLst>
                                        <p:tav tm="0">
                                          <p:val>
                                            <p:strVal val="ppt_x"/>
                                          </p:val>
                                        </p:tav>
                                        <p:tav tm="100000">
                                          <p:val>
                                            <p:strVal val="1+ppt_w/2"/>
                                          </p:val>
                                        </p:tav>
                                      </p:tavLst>
                                    </p:anim>
                                    <p:anim calcmode="lin" valueType="num">
                                      <p:cBhvr additive="base">
                                        <p:cTn id="132" dur="4000"/>
                                        <p:tgtEl>
                                          <p:spTgt spid="5"/>
                                        </p:tgtEl>
                                        <p:attrNameLst>
                                          <p:attrName>ppt_y</p:attrName>
                                        </p:attrNameLst>
                                      </p:cBhvr>
                                      <p:tavLst>
                                        <p:tav tm="0">
                                          <p:val>
                                            <p:strVal val="ppt_y"/>
                                          </p:val>
                                        </p:tav>
                                        <p:tav tm="100000">
                                          <p:val>
                                            <p:strVal val="1+ppt_h/2"/>
                                          </p:val>
                                        </p:tav>
                                      </p:tavLst>
                                    </p:anim>
                                    <p:set>
                                      <p:cBhvr>
                                        <p:cTn id="133" dur="1" fill="hold">
                                          <p:stCondLst>
                                            <p:cond delay="3999"/>
                                          </p:stCondLst>
                                        </p:cTn>
                                        <p:tgtEl>
                                          <p:spTgt spid="5"/>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4000"/>
                                        <p:tgtEl>
                                          <p:spTgt spid="4"/>
                                        </p:tgtEl>
                                        <p:attrNameLst>
                                          <p:attrName>ppt_x</p:attrName>
                                        </p:attrNameLst>
                                      </p:cBhvr>
                                      <p:tavLst>
                                        <p:tav tm="0">
                                          <p:val>
                                            <p:strVal val="ppt_x"/>
                                          </p:val>
                                        </p:tav>
                                        <p:tav tm="100000">
                                          <p:val>
                                            <p:strVal val="1+ppt_w/2"/>
                                          </p:val>
                                        </p:tav>
                                      </p:tavLst>
                                    </p:anim>
                                    <p:anim calcmode="lin" valueType="num">
                                      <p:cBhvr additive="base">
                                        <p:cTn id="136" dur="4000"/>
                                        <p:tgtEl>
                                          <p:spTgt spid="4"/>
                                        </p:tgtEl>
                                        <p:attrNameLst>
                                          <p:attrName>ppt_y</p:attrName>
                                        </p:attrNameLst>
                                      </p:cBhvr>
                                      <p:tavLst>
                                        <p:tav tm="0">
                                          <p:val>
                                            <p:strVal val="ppt_y"/>
                                          </p:val>
                                        </p:tav>
                                        <p:tav tm="100000">
                                          <p:val>
                                            <p:strVal val="0-ppt_h/2"/>
                                          </p:val>
                                        </p:tav>
                                      </p:tavLst>
                                    </p:anim>
                                    <p:set>
                                      <p:cBhvr>
                                        <p:cTn id="137" dur="1" fill="hold">
                                          <p:stCondLst>
                                            <p:cond delay="3999"/>
                                          </p:stCondLst>
                                        </p:cTn>
                                        <p:tgtEl>
                                          <p:spTgt spid="4"/>
                                        </p:tgtEl>
                                        <p:attrNameLst>
                                          <p:attrName>style.visibility</p:attrName>
                                        </p:attrNameLst>
                                      </p:cBhvr>
                                      <p:to>
                                        <p:strVal val="hidden"/>
                                      </p:to>
                                    </p:set>
                                  </p:childTnLst>
                                </p:cTn>
                              </p:par>
                              <p:par>
                                <p:cTn id="138" presetID="23" presetClass="entr" presetSubtype="16" fill="hold" nodeType="withEffect">
                                  <p:stCondLst>
                                    <p:cond delay="0"/>
                                  </p:stCondLst>
                                  <p:childTnLst>
                                    <p:set>
                                      <p:cBhvr>
                                        <p:cTn id="139" dur="1" fill="hold">
                                          <p:stCondLst>
                                            <p:cond delay="0"/>
                                          </p:stCondLst>
                                        </p:cTn>
                                        <p:tgtEl>
                                          <p:spTgt spid="17"/>
                                        </p:tgtEl>
                                        <p:attrNameLst>
                                          <p:attrName>style.visibility</p:attrName>
                                        </p:attrNameLst>
                                      </p:cBhvr>
                                      <p:to>
                                        <p:strVal val="visible"/>
                                      </p:to>
                                    </p:set>
                                    <p:anim calcmode="lin" valueType="num">
                                      <p:cBhvr>
                                        <p:cTn id="140" dur="2000" fill="hold"/>
                                        <p:tgtEl>
                                          <p:spTgt spid="17"/>
                                        </p:tgtEl>
                                        <p:attrNameLst>
                                          <p:attrName>ppt_w</p:attrName>
                                        </p:attrNameLst>
                                      </p:cBhvr>
                                      <p:tavLst>
                                        <p:tav tm="0">
                                          <p:val>
                                            <p:fltVal val="0"/>
                                          </p:val>
                                        </p:tav>
                                        <p:tav tm="100000">
                                          <p:val>
                                            <p:strVal val="#ppt_w"/>
                                          </p:val>
                                        </p:tav>
                                      </p:tavLst>
                                    </p:anim>
                                    <p:anim calcmode="lin" valueType="num">
                                      <p:cBhvr>
                                        <p:cTn id="141" dur="20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Elipse"/>
          <p:cNvSpPr/>
          <p:nvPr/>
        </p:nvSpPr>
        <p:spPr>
          <a:xfrm>
            <a:off x="928662" y="214290"/>
            <a:ext cx="7500990" cy="6429420"/>
          </a:xfrm>
          <a:prstGeom prst="ellipse">
            <a:avLst/>
          </a:prstGeom>
          <a:solidFill>
            <a:srgbClr val="00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23" name="Rectangle 3"/>
          <p:cNvSpPr>
            <a:spLocks noGrp="1" noChangeArrowheads="1"/>
          </p:cNvSpPr>
          <p:nvPr>
            <p:ph type="subTitle" idx="1"/>
          </p:nvPr>
        </p:nvSpPr>
        <p:spPr>
          <a:xfrm>
            <a:off x="1372321" y="3885528"/>
            <a:ext cx="6400800" cy="1752664"/>
          </a:xfrm>
        </p:spPr>
        <p:txBody>
          <a:bodyPr/>
          <a:lstStyle/>
          <a:p>
            <a:pPr eaLnBrk="1">
              <a:spcAft>
                <a:spcPct val="0"/>
              </a:spcAft>
            </a:pPr>
            <a:endParaRPr lang="es-ES" altLang="es-ES" sz="2900" dirty="0" smtClean="0"/>
          </a:p>
        </p:txBody>
      </p:sp>
      <p:sp>
        <p:nvSpPr>
          <p:cNvPr id="5124" name="Rectangle 4" descr="271"/>
          <p:cNvSpPr>
            <a:spLocks noChangeArrowheads="1"/>
          </p:cNvSpPr>
          <p:nvPr/>
        </p:nvSpPr>
        <p:spPr bwMode="auto">
          <a:xfrm>
            <a:off x="0" y="0"/>
            <a:ext cx="9144000" cy="6858000"/>
          </a:xfrm>
          <a:prstGeom prst="rect">
            <a:avLst/>
          </a:prstGeom>
          <a:blipFill dpi="0" rotWithShape="1">
            <a:blip r:embed="rId2"/>
            <a:srcRect/>
            <a:tile tx="0" ty="0" sx="100000" sy="100000" flip="none" algn="tl"/>
          </a:blipFill>
          <a:ln w="9525">
            <a:solidFill>
              <a:schemeClr val="accent1"/>
            </a:solidFill>
            <a:miter lim="800000"/>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5133" name="Oval 13"/>
          <p:cNvSpPr>
            <a:spLocks noChangeArrowheads="1"/>
          </p:cNvSpPr>
          <p:nvPr/>
        </p:nvSpPr>
        <p:spPr bwMode="auto">
          <a:xfrm>
            <a:off x="3526561" y="2449698"/>
            <a:ext cx="2547360" cy="2416574"/>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1" name="10 Rectángulo"/>
          <p:cNvSpPr/>
          <p:nvPr/>
        </p:nvSpPr>
        <p:spPr>
          <a:xfrm>
            <a:off x="1571604" y="1571612"/>
            <a:ext cx="6286544" cy="4401205"/>
          </a:xfrm>
          <a:prstGeom prst="rect">
            <a:avLst/>
          </a:prstGeom>
        </p:spPr>
        <p:txBody>
          <a:bodyPr wrap="square">
            <a:spAutoFit/>
          </a:bodyPr>
          <a:lstStyle/>
          <a:p>
            <a:pPr lvl="0" algn="ctr" eaLnBrk="0" fontAlgn="base" hangingPunct="0">
              <a:spcBef>
                <a:spcPct val="0"/>
              </a:spcBef>
              <a:spcAft>
                <a:spcPct val="0"/>
              </a:spcAft>
            </a:pPr>
            <a:r>
              <a:rPr lang="es-ES" sz="2800" b="1" dirty="0" smtClean="0">
                <a:latin typeface="Comic Sans MS" pitchFamily="66" charset="0"/>
              </a:rPr>
              <a:t>Tuve </a:t>
            </a:r>
            <a:r>
              <a:rPr lang="es-ES" sz="2800" b="1" dirty="0" smtClean="0">
                <a:latin typeface="Comic Sans MS" pitchFamily="66" charset="0"/>
              </a:rPr>
              <a:t>la extraña sensación de que si nuestro hijo hubiera estado en la celebración hubiese sido un intruso solamente. Todo estaba tan hermoso, José, y todo el mundo tan feliz; pero yo sentí enormes ganas de llorar. Qué tristeza para Jesús, no querer ser deseado en su propia fiesta de cumpleaños.</a:t>
            </a:r>
            <a:endParaRPr lang="es-ES" sz="2800" b="1" i="1" dirty="0" smtClean="0">
              <a:latin typeface="Comic Sans MS" pitchFamily="66" charset="0"/>
            </a:endParaRPr>
          </a:p>
        </p:txBody>
      </p:sp>
      <p:sp>
        <p:nvSpPr>
          <p:cNvPr id="13" name="12 Marco"/>
          <p:cNvSpPr/>
          <p:nvPr/>
        </p:nvSpPr>
        <p:spPr>
          <a:xfrm>
            <a:off x="1" y="1"/>
            <a:ext cx="1071562"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4" name="13 Marco"/>
          <p:cNvSpPr/>
          <p:nvPr/>
        </p:nvSpPr>
        <p:spPr>
          <a:xfrm>
            <a:off x="1143001" y="1"/>
            <a:ext cx="1071562"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5" name="14 Marco"/>
          <p:cNvSpPr/>
          <p:nvPr/>
        </p:nvSpPr>
        <p:spPr>
          <a:xfrm>
            <a:off x="2286001" y="1"/>
            <a:ext cx="1071562"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6" name="15 Marco"/>
          <p:cNvSpPr/>
          <p:nvPr/>
        </p:nvSpPr>
        <p:spPr>
          <a:xfrm>
            <a:off x="3429001" y="1"/>
            <a:ext cx="1071562"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7" name="16 Marco"/>
          <p:cNvSpPr/>
          <p:nvPr/>
        </p:nvSpPr>
        <p:spPr>
          <a:xfrm>
            <a:off x="4572001" y="1"/>
            <a:ext cx="1071562"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8" name="17 Marco"/>
          <p:cNvSpPr/>
          <p:nvPr/>
        </p:nvSpPr>
        <p:spPr>
          <a:xfrm>
            <a:off x="5715008" y="0"/>
            <a:ext cx="1071562"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9" name="18 Marco"/>
          <p:cNvSpPr/>
          <p:nvPr/>
        </p:nvSpPr>
        <p:spPr>
          <a:xfrm>
            <a:off x="6858001" y="1"/>
            <a:ext cx="1071562"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0" name="19 Marco"/>
          <p:cNvSpPr/>
          <p:nvPr/>
        </p:nvSpPr>
        <p:spPr>
          <a:xfrm>
            <a:off x="8072438" y="0"/>
            <a:ext cx="1071562"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cSld>
  <p:clrMapOvr>
    <a:masterClrMapping/>
  </p:clrMapOvr>
  <p:transition spd="slow" advTm="30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13"/>
                                        </p:tgtEl>
                                        <p:attrNameLst>
                                          <p:attrName>ppt_x</p:attrName>
                                        </p:attrNameLst>
                                      </p:cBhvr>
                                      <p:tavLst>
                                        <p:tav tm="0">
                                          <p:val>
                                            <p:strVal val="ppt_x"/>
                                          </p:val>
                                        </p:tav>
                                        <p:tav tm="100000">
                                          <p:val>
                                            <p:strVal val="1+ppt_w/2"/>
                                          </p:val>
                                        </p:tav>
                                      </p:tavLst>
                                    </p:anim>
                                    <p:anim calcmode="lin" valueType="num">
                                      <p:cBhvr additive="base">
                                        <p:cTn id="7" dur="5000"/>
                                        <p:tgtEl>
                                          <p:spTgt spid="13"/>
                                        </p:tgtEl>
                                        <p:attrNameLst>
                                          <p:attrName>ppt_y</p:attrName>
                                        </p:attrNameLst>
                                      </p:cBhvr>
                                      <p:tavLst>
                                        <p:tav tm="0">
                                          <p:val>
                                            <p:strVal val="ppt_y"/>
                                          </p:val>
                                        </p:tav>
                                        <p:tav tm="100000">
                                          <p:val>
                                            <p:strVal val="ppt_y"/>
                                          </p:val>
                                        </p:tav>
                                      </p:tavLst>
                                    </p:anim>
                                    <p:set>
                                      <p:cBhvr>
                                        <p:cTn id="8" dur="1" fill="hold">
                                          <p:stCondLst>
                                            <p:cond delay="4999"/>
                                          </p:stCondLst>
                                        </p:cTn>
                                        <p:tgtEl>
                                          <p:spTgt spid="1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14"/>
                                        </p:tgtEl>
                                        <p:attrNameLst>
                                          <p:attrName>ppt_x</p:attrName>
                                        </p:attrNameLst>
                                      </p:cBhvr>
                                      <p:tavLst>
                                        <p:tav tm="0">
                                          <p:val>
                                            <p:strVal val="ppt_x"/>
                                          </p:val>
                                        </p:tav>
                                        <p:tav tm="100000">
                                          <p:val>
                                            <p:strVal val="0-ppt_w/2"/>
                                          </p:val>
                                        </p:tav>
                                      </p:tavLst>
                                    </p:anim>
                                    <p:anim calcmode="lin" valueType="num">
                                      <p:cBhvr additive="base">
                                        <p:cTn id="11" dur="5000"/>
                                        <p:tgtEl>
                                          <p:spTgt spid="14"/>
                                        </p:tgtEl>
                                        <p:attrNameLst>
                                          <p:attrName>ppt_y</p:attrName>
                                        </p:attrNameLst>
                                      </p:cBhvr>
                                      <p:tavLst>
                                        <p:tav tm="0">
                                          <p:val>
                                            <p:strVal val="ppt_y"/>
                                          </p:val>
                                        </p:tav>
                                        <p:tav tm="100000">
                                          <p:val>
                                            <p:strVal val="ppt_y"/>
                                          </p:val>
                                        </p:tav>
                                      </p:tavLst>
                                    </p:anim>
                                    <p:set>
                                      <p:cBhvr>
                                        <p:cTn id="12" dur="1" fill="hold">
                                          <p:stCondLst>
                                            <p:cond delay="4999"/>
                                          </p:stCondLst>
                                        </p:cTn>
                                        <p:tgtEl>
                                          <p:spTgt spid="14"/>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15"/>
                                        </p:tgtEl>
                                        <p:attrNameLst>
                                          <p:attrName>ppt_x</p:attrName>
                                        </p:attrNameLst>
                                      </p:cBhvr>
                                      <p:tavLst>
                                        <p:tav tm="0">
                                          <p:val>
                                            <p:strVal val="ppt_x"/>
                                          </p:val>
                                        </p:tav>
                                        <p:tav tm="100000">
                                          <p:val>
                                            <p:strVal val="1+ppt_w/2"/>
                                          </p:val>
                                        </p:tav>
                                      </p:tavLst>
                                    </p:anim>
                                    <p:anim calcmode="lin" valueType="num">
                                      <p:cBhvr additive="base">
                                        <p:cTn id="15" dur="5000"/>
                                        <p:tgtEl>
                                          <p:spTgt spid="15"/>
                                        </p:tgtEl>
                                        <p:attrNameLst>
                                          <p:attrName>ppt_y</p:attrName>
                                        </p:attrNameLst>
                                      </p:cBhvr>
                                      <p:tavLst>
                                        <p:tav tm="0">
                                          <p:val>
                                            <p:strVal val="ppt_y"/>
                                          </p:val>
                                        </p:tav>
                                        <p:tav tm="100000">
                                          <p:val>
                                            <p:strVal val="ppt_y"/>
                                          </p:val>
                                        </p:tav>
                                      </p:tavLst>
                                    </p:anim>
                                    <p:set>
                                      <p:cBhvr>
                                        <p:cTn id="16" dur="1" fill="hold">
                                          <p:stCondLst>
                                            <p:cond delay="4999"/>
                                          </p:stCondLst>
                                        </p:cTn>
                                        <p:tgtEl>
                                          <p:spTgt spid="15"/>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16"/>
                                        </p:tgtEl>
                                        <p:attrNameLst>
                                          <p:attrName>ppt_x</p:attrName>
                                        </p:attrNameLst>
                                      </p:cBhvr>
                                      <p:tavLst>
                                        <p:tav tm="0">
                                          <p:val>
                                            <p:strVal val="ppt_x"/>
                                          </p:val>
                                        </p:tav>
                                        <p:tav tm="100000">
                                          <p:val>
                                            <p:strVal val="0-ppt_w/2"/>
                                          </p:val>
                                        </p:tav>
                                      </p:tavLst>
                                    </p:anim>
                                    <p:anim calcmode="lin" valueType="num">
                                      <p:cBhvr additive="base">
                                        <p:cTn id="19" dur="5000"/>
                                        <p:tgtEl>
                                          <p:spTgt spid="16"/>
                                        </p:tgtEl>
                                        <p:attrNameLst>
                                          <p:attrName>ppt_y</p:attrName>
                                        </p:attrNameLst>
                                      </p:cBhvr>
                                      <p:tavLst>
                                        <p:tav tm="0">
                                          <p:val>
                                            <p:strVal val="ppt_y"/>
                                          </p:val>
                                        </p:tav>
                                        <p:tav tm="100000">
                                          <p:val>
                                            <p:strVal val="ppt_y"/>
                                          </p:val>
                                        </p:tav>
                                      </p:tavLst>
                                    </p:anim>
                                    <p:set>
                                      <p:cBhvr>
                                        <p:cTn id="20" dur="1" fill="hold">
                                          <p:stCondLst>
                                            <p:cond delay="4999"/>
                                          </p:stCondLst>
                                        </p:cTn>
                                        <p:tgtEl>
                                          <p:spTgt spid="16"/>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17"/>
                                        </p:tgtEl>
                                        <p:attrNameLst>
                                          <p:attrName>ppt_x</p:attrName>
                                        </p:attrNameLst>
                                      </p:cBhvr>
                                      <p:tavLst>
                                        <p:tav tm="0">
                                          <p:val>
                                            <p:strVal val="ppt_x"/>
                                          </p:val>
                                        </p:tav>
                                        <p:tav tm="100000">
                                          <p:val>
                                            <p:strVal val="1+ppt_w/2"/>
                                          </p:val>
                                        </p:tav>
                                      </p:tavLst>
                                    </p:anim>
                                    <p:anim calcmode="lin" valueType="num">
                                      <p:cBhvr additive="base">
                                        <p:cTn id="23" dur="5000"/>
                                        <p:tgtEl>
                                          <p:spTgt spid="17"/>
                                        </p:tgtEl>
                                        <p:attrNameLst>
                                          <p:attrName>ppt_y</p:attrName>
                                        </p:attrNameLst>
                                      </p:cBhvr>
                                      <p:tavLst>
                                        <p:tav tm="0">
                                          <p:val>
                                            <p:strVal val="ppt_y"/>
                                          </p:val>
                                        </p:tav>
                                        <p:tav tm="100000">
                                          <p:val>
                                            <p:strVal val="ppt_y"/>
                                          </p:val>
                                        </p:tav>
                                      </p:tavLst>
                                    </p:anim>
                                    <p:set>
                                      <p:cBhvr>
                                        <p:cTn id="24" dur="1" fill="hold">
                                          <p:stCondLst>
                                            <p:cond delay="4999"/>
                                          </p:stCondLst>
                                        </p:cTn>
                                        <p:tgtEl>
                                          <p:spTgt spid="17"/>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8"/>
                                        </p:tgtEl>
                                        <p:attrNameLst>
                                          <p:attrName>ppt_x</p:attrName>
                                        </p:attrNameLst>
                                      </p:cBhvr>
                                      <p:tavLst>
                                        <p:tav tm="0">
                                          <p:val>
                                            <p:strVal val="ppt_x"/>
                                          </p:val>
                                        </p:tav>
                                        <p:tav tm="100000">
                                          <p:val>
                                            <p:strVal val="0-ppt_w/2"/>
                                          </p:val>
                                        </p:tav>
                                      </p:tavLst>
                                    </p:anim>
                                    <p:anim calcmode="lin" valueType="num">
                                      <p:cBhvr additive="base">
                                        <p:cTn id="27" dur="5000"/>
                                        <p:tgtEl>
                                          <p:spTgt spid="18"/>
                                        </p:tgtEl>
                                        <p:attrNameLst>
                                          <p:attrName>ppt_y</p:attrName>
                                        </p:attrNameLst>
                                      </p:cBhvr>
                                      <p:tavLst>
                                        <p:tav tm="0">
                                          <p:val>
                                            <p:strVal val="ppt_y"/>
                                          </p:val>
                                        </p:tav>
                                        <p:tav tm="100000">
                                          <p:val>
                                            <p:strVal val="ppt_y"/>
                                          </p:val>
                                        </p:tav>
                                      </p:tavLst>
                                    </p:anim>
                                    <p:set>
                                      <p:cBhvr>
                                        <p:cTn id="28" dur="1" fill="hold">
                                          <p:stCondLst>
                                            <p:cond delay="4999"/>
                                          </p:stCondLst>
                                        </p:cTn>
                                        <p:tgtEl>
                                          <p:spTgt spid="18"/>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9"/>
                                        </p:tgtEl>
                                        <p:attrNameLst>
                                          <p:attrName>ppt_x</p:attrName>
                                        </p:attrNameLst>
                                      </p:cBhvr>
                                      <p:tavLst>
                                        <p:tav tm="0">
                                          <p:val>
                                            <p:strVal val="ppt_x"/>
                                          </p:val>
                                        </p:tav>
                                        <p:tav tm="100000">
                                          <p:val>
                                            <p:strVal val="1+ppt_w/2"/>
                                          </p:val>
                                        </p:tav>
                                      </p:tavLst>
                                    </p:anim>
                                    <p:anim calcmode="lin" valueType="num">
                                      <p:cBhvr additive="base">
                                        <p:cTn id="31" dur="5000"/>
                                        <p:tgtEl>
                                          <p:spTgt spid="19"/>
                                        </p:tgtEl>
                                        <p:attrNameLst>
                                          <p:attrName>ppt_y</p:attrName>
                                        </p:attrNameLst>
                                      </p:cBhvr>
                                      <p:tavLst>
                                        <p:tav tm="0">
                                          <p:val>
                                            <p:strVal val="ppt_y"/>
                                          </p:val>
                                        </p:tav>
                                        <p:tav tm="100000">
                                          <p:val>
                                            <p:strVal val="ppt_y"/>
                                          </p:val>
                                        </p:tav>
                                      </p:tavLst>
                                    </p:anim>
                                    <p:set>
                                      <p:cBhvr>
                                        <p:cTn id="32" dur="1" fill="hold">
                                          <p:stCondLst>
                                            <p:cond delay="4999"/>
                                          </p:stCondLst>
                                        </p:cTn>
                                        <p:tgtEl>
                                          <p:spTgt spid="19"/>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20"/>
                                        </p:tgtEl>
                                        <p:attrNameLst>
                                          <p:attrName>ppt_x</p:attrName>
                                        </p:attrNameLst>
                                      </p:cBhvr>
                                      <p:tavLst>
                                        <p:tav tm="0">
                                          <p:val>
                                            <p:strVal val="ppt_x"/>
                                          </p:val>
                                        </p:tav>
                                        <p:tav tm="100000">
                                          <p:val>
                                            <p:strVal val="0-ppt_w/2"/>
                                          </p:val>
                                        </p:tav>
                                      </p:tavLst>
                                    </p:anim>
                                    <p:anim calcmode="lin" valueType="num">
                                      <p:cBhvr additive="base">
                                        <p:cTn id="35" dur="5000"/>
                                        <p:tgtEl>
                                          <p:spTgt spid="20"/>
                                        </p:tgtEl>
                                        <p:attrNameLst>
                                          <p:attrName>ppt_y</p:attrName>
                                        </p:attrNameLst>
                                      </p:cBhvr>
                                      <p:tavLst>
                                        <p:tav tm="0">
                                          <p:val>
                                            <p:strVal val="ppt_y"/>
                                          </p:val>
                                        </p:tav>
                                        <p:tav tm="100000">
                                          <p:val>
                                            <p:strVal val="ppt_y"/>
                                          </p:val>
                                        </p:tav>
                                      </p:tavLst>
                                    </p:anim>
                                    <p:set>
                                      <p:cBhvr>
                                        <p:cTn id="36" dur="1" fill="hold">
                                          <p:stCondLst>
                                            <p:cond delay="4999"/>
                                          </p:stCondLst>
                                        </p:cTn>
                                        <p:tgtEl>
                                          <p:spTgt spid="20"/>
                                        </p:tgtEl>
                                        <p:attrNameLst>
                                          <p:attrName>style.visibility</p:attrName>
                                        </p:attrNameLst>
                                      </p:cBhvr>
                                      <p:to>
                                        <p:strVal val="hidden"/>
                                      </p:to>
                                    </p:set>
                                  </p:childTnLst>
                                </p:cTn>
                              </p:par>
                              <p:par>
                                <p:cTn id="37" presetID="23" presetClass="entr" presetSubtype="16"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2000" fill="hold"/>
                                        <p:tgtEl>
                                          <p:spTgt spid="11"/>
                                        </p:tgtEl>
                                        <p:attrNameLst>
                                          <p:attrName>ppt_w</p:attrName>
                                        </p:attrNameLst>
                                      </p:cBhvr>
                                      <p:tavLst>
                                        <p:tav tm="0">
                                          <p:val>
                                            <p:fltVal val="0"/>
                                          </p:val>
                                        </p:tav>
                                        <p:tav tm="100000">
                                          <p:val>
                                            <p:strVal val="#ppt_w"/>
                                          </p:val>
                                        </p:tav>
                                      </p:tavLst>
                                    </p:anim>
                                    <p:anim calcmode="lin" valueType="num">
                                      <p:cBhvr>
                                        <p:cTn id="40" dur="2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descr="Resultado de imagen de escenas de navidad en movimiento"/>
          <p:cNvPicPr>
            <a:picLocks noChangeAspect="1" noChangeArrowheads="1" noCrop="1"/>
          </p:cNvPicPr>
          <p:nvPr/>
        </p:nvPicPr>
        <p:blipFill>
          <a:blip r:embed="rId2"/>
          <a:srcRect/>
          <a:stretch>
            <a:fillRect/>
          </a:stretch>
        </p:blipFill>
        <p:spPr bwMode="auto">
          <a:xfrm>
            <a:off x="-1" y="0"/>
            <a:ext cx="9169615" cy="6858000"/>
          </a:xfrm>
          <a:prstGeom prst="rect">
            <a:avLst/>
          </a:prstGeom>
          <a:noFill/>
        </p:spPr>
      </p:pic>
      <p:sp>
        <p:nvSpPr>
          <p:cNvPr id="5" name="4 Rombo"/>
          <p:cNvSpPr/>
          <p:nvPr/>
        </p:nvSpPr>
        <p:spPr>
          <a:xfrm>
            <a:off x="2786064" y="1493838"/>
            <a:ext cx="3714750" cy="3935412"/>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Triángulo isósceles"/>
          <p:cNvSpPr/>
          <p:nvPr/>
        </p:nvSpPr>
        <p:spPr>
          <a:xfrm rot="18679224">
            <a:off x="1850233" y="940595"/>
            <a:ext cx="2395537"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Triángulo isósceles"/>
          <p:cNvSpPr/>
          <p:nvPr/>
        </p:nvSpPr>
        <p:spPr>
          <a:xfrm rot="2863384">
            <a:off x="4999039" y="93821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Triángulo isósceles"/>
          <p:cNvSpPr/>
          <p:nvPr/>
        </p:nvSpPr>
        <p:spPr>
          <a:xfrm rot="13603833">
            <a:off x="1735932" y="4033046"/>
            <a:ext cx="2405063"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isósceles"/>
          <p:cNvSpPr/>
          <p:nvPr/>
        </p:nvSpPr>
        <p:spPr>
          <a:xfrm rot="7995235">
            <a:off x="4931569" y="4085432"/>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Triángulo isósceles"/>
          <p:cNvSpPr/>
          <p:nvPr/>
        </p:nvSpPr>
        <p:spPr>
          <a:xfrm rot="2648549">
            <a:off x="5518151" y="57626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isósceles"/>
          <p:cNvSpPr/>
          <p:nvPr/>
        </p:nvSpPr>
        <p:spPr>
          <a:xfrm rot="2863384">
            <a:off x="6007894" y="272256"/>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isósceles"/>
          <p:cNvSpPr/>
          <p:nvPr/>
        </p:nvSpPr>
        <p:spPr>
          <a:xfrm rot="18679224">
            <a:off x="1350169" y="583406"/>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3" name="12 Triángulo isósceles"/>
          <p:cNvSpPr/>
          <p:nvPr/>
        </p:nvSpPr>
        <p:spPr>
          <a:xfrm rot="18679224">
            <a:off x="778669" y="226220"/>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 name="13 Triángulo isósceles"/>
          <p:cNvSpPr/>
          <p:nvPr/>
        </p:nvSpPr>
        <p:spPr>
          <a:xfrm rot="13603833">
            <a:off x="1378746" y="4288633"/>
            <a:ext cx="2405061"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5" name="14 Triángulo isósceles"/>
          <p:cNvSpPr/>
          <p:nvPr/>
        </p:nvSpPr>
        <p:spPr>
          <a:xfrm rot="13603833">
            <a:off x="878683" y="4717258"/>
            <a:ext cx="2405061"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6" name="15 Triángulo isósceles"/>
          <p:cNvSpPr/>
          <p:nvPr/>
        </p:nvSpPr>
        <p:spPr>
          <a:xfrm rot="7995235">
            <a:off x="5359401" y="4437063"/>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7" name="16 Triángulo isósceles"/>
          <p:cNvSpPr/>
          <p:nvPr/>
        </p:nvSpPr>
        <p:spPr>
          <a:xfrm rot="7995235">
            <a:off x="5930902" y="4865689"/>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8" name="17 Rombo"/>
          <p:cNvSpPr/>
          <p:nvPr/>
        </p:nvSpPr>
        <p:spPr>
          <a:xfrm>
            <a:off x="3143251" y="2000251"/>
            <a:ext cx="3009900" cy="2932113"/>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9" name="18 Rombo"/>
          <p:cNvSpPr/>
          <p:nvPr/>
        </p:nvSpPr>
        <p:spPr>
          <a:xfrm>
            <a:off x="3357563" y="2286000"/>
            <a:ext cx="2571750" cy="2357438"/>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12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23" presetClass="entr" presetSubtype="16" fill="hold" nodeType="withEffect">
                                  <p:stCondLst>
                                    <p:cond delay="0"/>
                                  </p:stCondLst>
                                  <p:childTnLst>
                                    <p:set>
                                      <p:cBhvr>
                                        <p:cTn id="182" dur="1" fill="hold">
                                          <p:stCondLst>
                                            <p:cond delay="0"/>
                                          </p:stCondLst>
                                        </p:cTn>
                                        <p:tgtEl>
                                          <p:spTgt spid="141314"/>
                                        </p:tgtEl>
                                        <p:attrNameLst>
                                          <p:attrName>style.visibility</p:attrName>
                                        </p:attrNameLst>
                                      </p:cBhvr>
                                      <p:to>
                                        <p:strVal val="visible"/>
                                      </p:to>
                                    </p:set>
                                    <p:anim calcmode="lin" valueType="num">
                                      <p:cBhvr>
                                        <p:cTn id="183" dur="2000" fill="hold"/>
                                        <p:tgtEl>
                                          <p:spTgt spid="141314"/>
                                        </p:tgtEl>
                                        <p:attrNameLst>
                                          <p:attrName>ppt_w</p:attrName>
                                        </p:attrNameLst>
                                      </p:cBhvr>
                                      <p:tavLst>
                                        <p:tav tm="0">
                                          <p:val>
                                            <p:fltVal val="0"/>
                                          </p:val>
                                        </p:tav>
                                        <p:tav tm="100000">
                                          <p:val>
                                            <p:strVal val="#ppt_w"/>
                                          </p:val>
                                        </p:tav>
                                      </p:tavLst>
                                    </p:anim>
                                    <p:anim calcmode="lin" valueType="num">
                                      <p:cBhvr>
                                        <p:cTn id="184" dur="2000" fill="hold"/>
                                        <p:tgtEl>
                                          <p:spTgt spid="1413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Elipse"/>
          <p:cNvSpPr/>
          <p:nvPr/>
        </p:nvSpPr>
        <p:spPr>
          <a:xfrm>
            <a:off x="928662" y="214290"/>
            <a:ext cx="7500990" cy="6429420"/>
          </a:xfrm>
          <a:prstGeom prst="ellipse">
            <a:avLst/>
          </a:prstGeom>
          <a:solidFill>
            <a:srgbClr val="00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Rectangle 4" descr="271"/>
          <p:cNvSpPr>
            <a:spLocks noChangeArrowheads="1"/>
          </p:cNvSpPr>
          <p:nvPr/>
        </p:nvSpPr>
        <p:spPr bwMode="auto">
          <a:xfrm>
            <a:off x="0" y="0"/>
            <a:ext cx="9144000" cy="6858000"/>
          </a:xfrm>
          <a:prstGeom prst="rect">
            <a:avLst/>
          </a:prstGeom>
          <a:blipFill dpi="0" rotWithShape="1">
            <a:blip r:embed="rId3"/>
            <a:srcRect/>
            <a:tile tx="0" ty="0" sx="100000" sy="100000" flip="none" algn="tl"/>
          </a:blipFill>
          <a:ln w="9525">
            <a:solidFill>
              <a:schemeClr val="accent1"/>
            </a:solidFill>
            <a:miter lim="800000"/>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pic>
        <p:nvPicPr>
          <p:cNvPr id="2" name="1 Imagen"/>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1757363" y="3284538"/>
            <a:ext cx="5629275" cy="32877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 name="2 Imagen"/>
          <p:cNvPicPr>
            <a:picLocks noChangeAspect="1"/>
          </p:cNvPicPr>
          <p:nvPr/>
        </p:nvPicPr>
        <p:blipFill>
          <a:blip r:embed="rId5">
            <a:extLst>
              <a:ext uri="{28A0092B-C50C-407E-A947-70E740481C1C}">
                <a14:useLocalDpi xmlns="" xmlns:a14="http://schemas.microsoft.com/office/drawing/2010/main" val="0"/>
              </a:ext>
            </a:extLst>
          </a:blip>
          <a:srcRect/>
          <a:stretch>
            <a:fillRect/>
          </a:stretch>
        </p:blipFill>
        <p:spPr bwMode="auto">
          <a:xfrm>
            <a:off x="1714480" y="285728"/>
            <a:ext cx="5629275" cy="324803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 name="3 Imagen"/>
          <p:cNvPicPr>
            <a:picLocks noChangeAspect="1"/>
          </p:cNvPicPr>
          <p:nvPr/>
        </p:nvPicPr>
        <p:blipFill>
          <a:blip r:embed="rId6">
            <a:extLst>
              <a:ext uri="{28A0092B-C50C-407E-A947-70E740481C1C}">
                <a14:useLocalDpi xmlns="" xmlns:a14="http://schemas.microsoft.com/office/drawing/2010/main" val="0"/>
              </a:ext>
            </a:extLst>
          </a:blip>
          <a:srcRect/>
          <a:stretch>
            <a:fillRect/>
          </a:stretch>
        </p:blipFill>
        <p:spPr bwMode="auto">
          <a:xfrm>
            <a:off x="4724400" y="582613"/>
            <a:ext cx="4062442" cy="5629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4 Imagen"/>
          <p:cNvPicPr>
            <a:picLocks noChangeAspect="1"/>
          </p:cNvPicPr>
          <p:nvPr/>
        </p:nvPicPr>
        <p:blipFill>
          <a:blip r:embed="rId7">
            <a:duotone>
              <a:schemeClr val="accent6">
                <a:shade val="45000"/>
                <a:satMod val="135000"/>
              </a:schemeClr>
              <a:prstClr val="white"/>
            </a:duotone>
            <a:lum bright="-13000" contrast="40000"/>
            <a:extLst>
              <a:ext uri="{28A0092B-C50C-407E-A947-70E740481C1C}">
                <a14:useLocalDpi xmlns="" xmlns:a14="http://schemas.microsoft.com/office/drawing/2010/main" val="0"/>
              </a:ext>
            </a:extLst>
          </a:blip>
          <a:stretch>
            <a:fillRect/>
          </a:stretch>
        </p:blipFill>
        <p:spPr bwMode="auto">
          <a:xfrm>
            <a:off x="428596" y="582613"/>
            <a:ext cx="3910396" cy="563006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8 Rectángulo"/>
          <p:cNvSpPr/>
          <p:nvPr/>
        </p:nvSpPr>
        <p:spPr>
          <a:xfrm>
            <a:off x="1571604" y="1000108"/>
            <a:ext cx="6215106" cy="4832092"/>
          </a:xfrm>
          <a:prstGeom prst="rect">
            <a:avLst/>
          </a:prstGeom>
          <a:noFill/>
        </p:spPr>
        <p:txBody>
          <a:bodyPr wrap="square">
            <a:spAutoFit/>
          </a:bodyPr>
          <a:lstStyle/>
          <a:p>
            <a:pPr lvl="0" algn="ctr" fontAlgn="base">
              <a:spcBef>
                <a:spcPct val="0"/>
              </a:spcBef>
              <a:spcAft>
                <a:spcPct val="0"/>
              </a:spcAft>
            </a:pPr>
            <a:r>
              <a:rPr lang="es-ES" sz="4400" b="1" dirty="0" smtClean="0"/>
              <a:t/>
            </a:r>
            <a:br>
              <a:rPr lang="es-ES" sz="4400" b="1" dirty="0" smtClean="0"/>
            </a:br>
            <a:r>
              <a:rPr lang="es-ES" sz="4400" b="1" dirty="0" smtClean="0">
                <a:latin typeface="Comic Sans MS" pitchFamily="66" charset="0"/>
              </a:rPr>
              <a:t>Estoy contenta porque sólo fue un sueño, pero ¡qué terrible sería si esto se convierte en realidad!</a:t>
            </a:r>
            <a:endParaRPr lang="es-ES" sz="4400" b="1" i="1" dirty="0" smtClean="0">
              <a:latin typeface="Comic Sans MS" pitchFamily="66" charset="0"/>
            </a:endParaRPr>
          </a:p>
        </p:txBody>
      </p:sp>
    </p:spTree>
  </p:cSld>
  <p:clrMapOvr>
    <a:masterClrMapping/>
  </p:clrMapOvr>
  <p:transition spd="slow" advTm="36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ppt_x</p:attrName>
                                        </p:attrNameLst>
                                      </p:cBhvr>
                                      <p:tavLst>
                                        <p:tav tm="0">
                                          <p:val>
                                            <p:strVal val="#ppt_x"/>
                                          </p:val>
                                        </p:tav>
                                        <p:tav tm="100000">
                                          <p:val>
                                            <p:strVal val="#ppt_x"/>
                                          </p:val>
                                        </p:tav>
                                      </p:tavLst>
                                    </p:anim>
                                    <p:anim calcmode="lin" valueType="num">
                                      <p:cBhvr>
                                        <p:cTn id="8" dur="2000" fill="hold"/>
                                        <p:tgtEl>
                                          <p:spTgt spid="3"/>
                                        </p:tgtEl>
                                        <p:attrNameLst>
                                          <p:attrName>ppt_y</p:attrName>
                                        </p:attrNameLst>
                                      </p:cBhvr>
                                      <p:tavLst>
                                        <p:tav tm="0">
                                          <p:val>
                                            <p:strVal val="#ppt_y-#ppt_h/2"/>
                                          </p:val>
                                        </p:tav>
                                        <p:tav tm="100000">
                                          <p:val>
                                            <p:strVal val="#ppt_y"/>
                                          </p:val>
                                        </p:tav>
                                      </p:tavLst>
                                    </p:anim>
                                    <p:anim calcmode="lin" valueType="num">
                                      <p:cBhvr>
                                        <p:cTn id="9" dur="2000" fill="hold"/>
                                        <p:tgtEl>
                                          <p:spTgt spid="3"/>
                                        </p:tgtEl>
                                        <p:attrNameLst>
                                          <p:attrName>ppt_w</p:attrName>
                                        </p:attrNameLst>
                                      </p:cBhvr>
                                      <p:tavLst>
                                        <p:tav tm="0">
                                          <p:val>
                                            <p:strVal val="#ppt_w"/>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childTnLst>
                                </p:cTn>
                              </p:par>
                              <p:par>
                                <p:cTn id="11" presetID="6" presetClass="emph" presetSubtype="0" fill="hold" nodeType="withEffect">
                                  <p:stCondLst>
                                    <p:cond delay="0"/>
                                  </p:stCondLst>
                                  <p:childTnLst>
                                    <p:animScale>
                                      <p:cBhvr>
                                        <p:cTn id="12" dur="2000" fill="hold"/>
                                        <p:tgtEl>
                                          <p:spTgt spid="3"/>
                                        </p:tgtEl>
                                      </p:cBhvr>
                                      <p:by x="150000" y="150000"/>
                                    </p:animScale>
                                  </p:childTnLst>
                                </p:cTn>
                              </p:par>
                              <p:par>
                                <p:cTn id="13" presetID="17" presetClass="entr" presetSubtype="4"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2000" fill="hold"/>
                                        <p:tgtEl>
                                          <p:spTgt spid="2"/>
                                        </p:tgtEl>
                                        <p:attrNameLst>
                                          <p:attrName>ppt_x</p:attrName>
                                        </p:attrNameLst>
                                      </p:cBhvr>
                                      <p:tavLst>
                                        <p:tav tm="0">
                                          <p:val>
                                            <p:strVal val="#ppt_x"/>
                                          </p:val>
                                        </p:tav>
                                        <p:tav tm="100000">
                                          <p:val>
                                            <p:strVal val="#ppt_x"/>
                                          </p:val>
                                        </p:tav>
                                      </p:tavLst>
                                    </p:anim>
                                    <p:anim calcmode="lin" valueType="num">
                                      <p:cBhvr>
                                        <p:cTn id="16" dur="2000" fill="hold"/>
                                        <p:tgtEl>
                                          <p:spTgt spid="2"/>
                                        </p:tgtEl>
                                        <p:attrNameLst>
                                          <p:attrName>ppt_y</p:attrName>
                                        </p:attrNameLst>
                                      </p:cBhvr>
                                      <p:tavLst>
                                        <p:tav tm="0">
                                          <p:val>
                                            <p:strVal val="#ppt_y+#ppt_h/2"/>
                                          </p:val>
                                        </p:tav>
                                        <p:tav tm="100000">
                                          <p:val>
                                            <p:strVal val="#ppt_y"/>
                                          </p:val>
                                        </p:tav>
                                      </p:tavLst>
                                    </p:anim>
                                    <p:anim calcmode="lin" valueType="num">
                                      <p:cBhvr>
                                        <p:cTn id="17" dur="2000" fill="hold"/>
                                        <p:tgtEl>
                                          <p:spTgt spid="2"/>
                                        </p:tgtEl>
                                        <p:attrNameLst>
                                          <p:attrName>ppt_w</p:attrName>
                                        </p:attrNameLst>
                                      </p:cBhvr>
                                      <p:tavLst>
                                        <p:tav tm="0">
                                          <p:val>
                                            <p:strVal val="#ppt_w"/>
                                          </p:val>
                                        </p:tav>
                                        <p:tav tm="100000">
                                          <p:val>
                                            <p:strVal val="#ppt_w"/>
                                          </p:val>
                                        </p:tav>
                                      </p:tavLst>
                                    </p:anim>
                                    <p:anim calcmode="lin" valueType="num">
                                      <p:cBhvr>
                                        <p:cTn id="18" dur="2000" fill="hold"/>
                                        <p:tgtEl>
                                          <p:spTgt spid="2"/>
                                        </p:tgtEl>
                                        <p:attrNameLst>
                                          <p:attrName>ppt_h</p:attrName>
                                        </p:attrNameLst>
                                      </p:cBhvr>
                                      <p:tavLst>
                                        <p:tav tm="0">
                                          <p:val>
                                            <p:fltVal val="0"/>
                                          </p:val>
                                        </p:tav>
                                        <p:tav tm="100000">
                                          <p:val>
                                            <p:strVal val="#ppt_h"/>
                                          </p:val>
                                        </p:tav>
                                      </p:tavLst>
                                    </p:anim>
                                  </p:childTnLst>
                                </p:cTn>
                              </p:par>
                              <p:par>
                                <p:cTn id="19" presetID="6" presetClass="emph" presetSubtype="0" fill="hold" nodeType="withEffect">
                                  <p:stCondLst>
                                    <p:cond delay="0"/>
                                  </p:stCondLst>
                                  <p:childTnLst>
                                    <p:animScale>
                                      <p:cBhvr>
                                        <p:cTn id="20" dur="2000" fill="hold"/>
                                        <p:tgtEl>
                                          <p:spTgt spid="2"/>
                                        </p:tgtEl>
                                      </p:cBhvr>
                                      <p:by x="150000" y="150000"/>
                                    </p:animScale>
                                  </p:childTnLst>
                                </p:cTn>
                              </p:par>
                              <p:par>
                                <p:cTn id="21" presetID="17" presetClass="entr" presetSubtype="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2000" fill="hold"/>
                                        <p:tgtEl>
                                          <p:spTgt spid="4"/>
                                        </p:tgtEl>
                                        <p:attrNameLst>
                                          <p:attrName>ppt_x</p:attrName>
                                        </p:attrNameLst>
                                      </p:cBhvr>
                                      <p:tavLst>
                                        <p:tav tm="0">
                                          <p:val>
                                            <p:strVal val="#ppt_x+#ppt_w/2"/>
                                          </p:val>
                                        </p:tav>
                                        <p:tav tm="100000">
                                          <p:val>
                                            <p:strVal val="#ppt_x"/>
                                          </p:val>
                                        </p:tav>
                                      </p:tavLst>
                                    </p:anim>
                                    <p:anim calcmode="lin" valueType="num">
                                      <p:cBhvr>
                                        <p:cTn id="24" dur="2000" fill="hold"/>
                                        <p:tgtEl>
                                          <p:spTgt spid="4"/>
                                        </p:tgtEl>
                                        <p:attrNameLst>
                                          <p:attrName>ppt_y</p:attrName>
                                        </p:attrNameLst>
                                      </p:cBhvr>
                                      <p:tavLst>
                                        <p:tav tm="0">
                                          <p:val>
                                            <p:strVal val="#ppt_y"/>
                                          </p:val>
                                        </p:tav>
                                        <p:tav tm="100000">
                                          <p:val>
                                            <p:strVal val="#ppt_y"/>
                                          </p:val>
                                        </p:tav>
                                      </p:tavLst>
                                    </p:anim>
                                    <p:anim calcmode="lin" valueType="num">
                                      <p:cBhvr>
                                        <p:cTn id="25" dur="2000" fill="hold"/>
                                        <p:tgtEl>
                                          <p:spTgt spid="4"/>
                                        </p:tgtEl>
                                        <p:attrNameLst>
                                          <p:attrName>ppt_w</p:attrName>
                                        </p:attrNameLst>
                                      </p:cBhvr>
                                      <p:tavLst>
                                        <p:tav tm="0">
                                          <p:val>
                                            <p:fltVal val="0"/>
                                          </p:val>
                                        </p:tav>
                                        <p:tav tm="100000">
                                          <p:val>
                                            <p:strVal val="#ppt_w"/>
                                          </p:val>
                                        </p:tav>
                                      </p:tavLst>
                                    </p:anim>
                                    <p:anim calcmode="lin" valueType="num">
                                      <p:cBhvr>
                                        <p:cTn id="26" dur="2000" fill="hold"/>
                                        <p:tgtEl>
                                          <p:spTgt spid="4"/>
                                        </p:tgtEl>
                                        <p:attrNameLst>
                                          <p:attrName>ppt_h</p:attrName>
                                        </p:attrNameLst>
                                      </p:cBhvr>
                                      <p:tavLst>
                                        <p:tav tm="0">
                                          <p:val>
                                            <p:strVal val="#ppt_h"/>
                                          </p:val>
                                        </p:tav>
                                        <p:tav tm="100000">
                                          <p:val>
                                            <p:strVal val="#ppt_h"/>
                                          </p:val>
                                        </p:tav>
                                      </p:tavLst>
                                    </p:anim>
                                  </p:childTnLst>
                                </p:cTn>
                              </p:par>
                              <p:par>
                                <p:cTn id="27" presetID="6" presetClass="emph" presetSubtype="0" fill="hold" nodeType="withEffect">
                                  <p:stCondLst>
                                    <p:cond delay="0"/>
                                  </p:stCondLst>
                                  <p:childTnLst>
                                    <p:animScale>
                                      <p:cBhvr>
                                        <p:cTn id="28" dur="2000" fill="hold"/>
                                        <p:tgtEl>
                                          <p:spTgt spid="4"/>
                                        </p:tgtEl>
                                      </p:cBhvr>
                                      <p:by x="150000" y="150000"/>
                                    </p:animScale>
                                  </p:childTnLst>
                                </p:cTn>
                              </p:par>
                              <p:par>
                                <p:cTn id="29" presetID="17" presetClass="entr" presetSubtype="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2000" fill="hold"/>
                                        <p:tgtEl>
                                          <p:spTgt spid="5"/>
                                        </p:tgtEl>
                                        <p:attrNameLst>
                                          <p:attrName>ppt_x</p:attrName>
                                        </p:attrNameLst>
                                      </p:cBhvr>
                                      <p:tavLst>
                                        <p:tav tm="0">
                                          <p:val>
                                            <p:strVal val="#ppt_x-#ppt_w/2"/>
                                          </p:val>
                                        </p:tav>
                                        <p:tav tm="100000">
                                          <p:val>
                                            <p:strVal val="#ppt_x"/>
                                          </p:val>
                                        </p:tav>
                                      </p:tavLst>
                                    </p:anim>
                                    <p:anim calcmode="lin" valueType="num">
                                      <p:cBhvr>
                                        <p:cTn id="32" dur="2000" fill="hold"/>
                                        <p:tgtEl>
                                          <p:spTgt spid="5"/>
                                        </p:tgtEl>
                                        <p:attrNameLst>
                                          <p:attrName>ppt_y</p:attrName>
                                        </p:attrNameLst>
                                      </p:cBhvr>
                                      <p:tavLst>
                                        <p:tav tm="0">
                                          <p:val>
                                            <p:strVal val="#ppt_y"/>
                                          </p:val>
                                        </p:tav>
                                        <p:tav tm="100000">
                                          <p:val>
                                            <p:strVal val="#ppt_y"/>
                                          </p:val>
                                        </p:tav>
                                      </p:tavLst>
                                    </p:anim>
                                    <p:anim calcmode="lin" valueType="num">
                                      <p:cBhvr>
                                        <p:cTn id="33" dur="2000" fill="hold"/>
                                        <p:tgtEl>
                                          <p:spTgt spid="5"/>
                                        </p:tgtEl>
                                        <p:attrNameLst>
                                          <p:attrName>ppt_w</p:attrName>
                                        </p:attrNameLst>
                                      </p:cBhvr>
                                      <p:tavLst>
                                        <p:tav tm="0">
                                          <p:val>
                                            <p:fltVal val="0"/>
                                          </p:val>
                                        </p:tav>
                                        <p:tav tm="100000">
                                          <p:val>
                                            <p:strVal val="#ppt_w"/>
                                          </p:val>
                                        </p:tav>
                                      </p:tavLst>
                                    </p:anim>
                                    <p:anim calcmode="lin" valueType="num">
                                      <p:cBhvr>
                                        <p:cTn id="34" dur="2000" fill="hold"/>
                                        <p:tgtEl>
                                          <p:spTgt spid="5"/>
                                        </p:tgtEl>
                                        <p:attrNameLst>
                                          <p:attrName>ppt_h</p:attrName>
                                        </p:attrNameLst>
                                      </p:cBhvr>
                                      <p:tavLst>
                                        <p:tav tm="0">
                                          <p:val>
                                            <p:strVal val="#ppt_h"/>
                                          </p:val>
                                        </p:tav>
                                        <p:tav tm="100000">
                                          <p:val>
                                            <p:strVal val="#ppt_h"/>
                                          </p:val>
                                        </p:tav>
                                      </p:tavLst>
                                    </p:anim>
                                  </p:childTnLst>
                                </p:cTn>
                              </p:par>
                              <p:par>
                                <p:cTn id="35" presetID="6" presetClass="emph" presetSubtype="0" fill="hold" nodeType="withEffect">
                                  <p:stCondLst>
                                    <p:cond delay="0"/>
                                  </p:stCondLst>
                                  <p:childTnLst>
                                    <p:animScale>
                                      <p:cBhvr>
                                        <p:cTn id="36" dur="2000" fill="hold"/>
                                        <p:tgtEl>
                                          <p:spTgt spid="5"/>
                                        </p:tgtEl>
                                      </p:cBhvr>
                                      <p:by x="150000" y="150000"/>
                                    </p:animScale>
                                  </p:childTnLst>
                                </p:cTn>
                              </p:par>
                            </p:childTnLst>
                          </p:cTn>
                        </p:par>
                        <p:par>
                          <p:cTn id="37" fill="hold" nodeType="afterGroup">
                            <p:stCondLst>
                              <p:cond delay="2000"/>
                            </p:stCondLst>
                            <p:childTnLst>
                              <p:par>
                                <p:cTn id="38" presetID="2" presetClass="exit" presetSubtype="4" fill="hold" nodeType="afterEffect">
                                  <p:stCondLst>
                                    <p:cond delay="0"/>
                                  </p:stCondLst>
                                  <p:childTnLst>
                                    <p:anim calcmode="lin" valueType="num">
                                      <p:cBhvr additive="base">
                                        <p:cTn id="39" dur="3000"/>
                                        <p:tgtEl>
                                          <p:spTgt spid="3"/>
                                        </p:tgtEl>
                                        <p:attrNameLst>
                                          <p:attrName>ppt_x</p:attrName>
                                        </p:attrNameLst>
                                      </p:cBhvr>
                                      <p:tavLst>
                                        <p:tav tm="0">
                                          <p:val>
                                            <p:strVal val="ppt_x"/>
                                          </p:val>
                                        </p:tav>
                                        <p:tav tm="100000">
                                          <p:val>
                                            <p:strVal val="ppt_x"/>
                                          </p:val>
                                        </p:tav>
                                      </p:tavLst>
                                    </p:anim>
                                    <p:anim calcmode="lin" valueType="num">
                                      <p:cBhvr additive="base">
                                        <p:cTn id="40" dur="3000"/>
                                        <p:tgtEl>
                                          <p:spTgt spid="3"/>
                                        </p:tgtEl>
                                        <p:attrNameLst>
                                          <p:attrName>ppt_y</p:attrName>
                                        </p:attrNameLst>
                                      </p:cBhvr>
                                      <p:tavLst>
                                        <p:tav tm="0">
                                          <p:val>
                                            <p:strVal val="ppt_y"/>
                                          </p:val>
                                        </p:tav>
                                        <p:tav tm="100000">
                                          <p:val>
                                            <p:strVal val="1+ppt_h/2"/>
                                          </p:val>
                                        </p:tav>
                                      </p:tavLst>
                                    </p:anim>
                                    <p:set>
                                      <p:cBhvr>
                                        <p:cTn id="41" dur="1" fill="hold">
                                          <p:stCondLst>
                                            <p:cond delay="2999"/>
                                          </p:stCondLst>
                                        </p:cTn>
                                        <p:tgtEl>
                                          <p:spTgt spid="3"/>
                                        </p:tgtEl>
                                        <p:attrNameLst>
                                          <p:attrName>style.visibility</p:attrName>
                                        </p:attrNameLst>
                                      </p:cBhvr>
                                      <p:to>
                                        <p:strVal val="hidden"/>
                                      </p:to>
                                    </p:set>
                                  </p:childTnLst>
                                </p:cTn>
                              </p:par>
                              <p:par>
                                <p:cTn id="42" presetID="2" presetClass="exit" presetSubtype="2" fill="hold" nodeType="withEffect">
                                  <p:stCondLst>
                                    <p:cond delay="0"/>
                                  </p:stCondLst>
                                  <p:childTnLst>
                                    <p:anim calcmode="lin" valueType="num">
                                      <p:cBhvr additive="base">
                                        <p:cTn id="43" dur="3000"/>
                                        <p:tgtEl>
                                          <p:spTgt spid="5"/>
                                        </p:tgtEl>
                                        <p:attrNameLst>
                                          <p:attrName>ppt_x</p:attrName>
                                        </p:attrNameLst>
                                      </p:cBhvr>
                                      <p:tavLst>
                                        <p:tav tm="0">
                                          <p:val>
                                            <p:strVal val="ppt_x"/>
                                          </p:val>
                                        </p:tav>
                                        <p:tav tm="100000">
                                          <p:val>
                                            <p:strVal val="1+ppt_w/2"/>
                                          </p:val>
                                        </p:tav>
                                      </p:tavLst>
                                    </p:anim>
                                    <p:anim calcmode="lin" valueType="num">
                                      <p:cBhvr additive="base">
                                        <p:cTn id="44" dur="3000"/>
                                        <p:tgtEl>
                                          <p:spTgt spid="5"/>
                                        </p:tgtEl>
                                        <p:attrNameLst>
                                          <p:attrName>ppt_y</p:attrName>
                                        </p:attrNameLst>
                                      </p:cBhvr>
                                      <p:tavLst>
                                        <p:tav tm="0">
                                          <p:val>
                                            <p:strVal val="ppt_y"/>
                                          </p:val>
                                        </p:tav>
                                        <p:tav tm="100000">
                                          <p:val>
                                            <p:strVal val="ppt_y"/>
                                          </p:val>
                                        </p:tav>
                                      </p:tavLst>
                                    </p:anim>
                                    <p:set>
                                      <p:cBhvr>
                                        <p:cTn id="45" dur="1" fill="hold">
                                          <p:stCondLst>
                                            <p:cond delay="2999"/>
                                          </p:stCondLst>
                                        </p:cTn>
                                        <p:tgtEl>
                                          <p:spTgt spid="5"/>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4"/>
                                        </p:tgtEl>
                                        <p:attrNameLst>
                                          <p:attrName>ppt_x</p:attrName>
                                        </p:attrNameLst>
                                      </p:cBhvr>
                                      <p:tavLst>
                                        <p:tav tm="0">
                                          <p:val>
                                            <p:strVal val="ppt_x"/>
                                          </p:val>
                                        </p:tav>
                                        <p:tav tm="100000">
                                          <p:val>
                                            <p:strVal val="0-ppt_w/2"/>
                                          </p:val>
                                        </p:tav>
                                      </p:tavLst>
                                    </p:anim>
                                    <p:anim calcmode="lin" valueType="num">
                                      <p:cBhvr additive="base">
                                        <p:cTn id="48" dur="3000"/>
                                        <p:tgtEl>
                                          <p:spTgt spid="4"/>
                                        </p:tgtEl>
                                        <p:attrNameLst>
                                          <p:attrName>ppt_y</p:attrName>
                                        </p:attrNameLst>
                                      </p:cBhvr>
                                      <p:tavLst>
                                        <p:tav tm="0">
                                          <p:val>
                                            <p:strVal val="ppt_y"/>
                                          </p:val>
                                        </p:tav>
                                        <p:tav tm="100000">
                                          <p:val>
                                            <p:strVal val="ppt_y"/>
                                          </p:val>
                                        </p:tav>
                                      </p:tavLst>
                                    </p:anim>
                                    <p:set>
                                      <p:cBhvr>
                                        <p:cTn id="49" dur="1" fill="hold">
                                          <p:stCondLst>
                                            <p:cond delay="2999"/>
                                          </p:stCondLst>
                                        </p:cTn>
                                        <p:tgtEl>
                                          <p:spTgt spid="4"/>
                                        </p:tgtEl>
                                        <p:attrNameLst>
                                          <p:attrName>style.visibility</p:attrName>
                                        </p:attrNameLst>
                                      </p:cBhvr>
                                      <p:to>
                                        <p:strVal val="hidden"/>
                                      </p:to>
                                    </p:set>
                                  </p:childTnLst>
                                </p:cTn>
                              </p:par>
                              <p:par>
                                <p:cTn id="50" presetID="2" presetClass="exit" presetSubtype="1" fill="hold" nodeType="withEffect">
                                  <p:stCondLst>
                                    <p:cond delay="0"/>
                                  </p:stCondLst>
                                  <p:childTnLst>
                                    <p:anim calcmode="lin" valueType="num">
                                      <p:cBhvr additive="base">
                                        <p:cTn id="51" dur="3000"/>
                                        <p:tgtEl>
                                          <p:spTgt spid="2"/>
                                        </p:tgtEl>
                                        <p:attrNameLst>
                                          <p:attrName>ppt_x</p:attrName>
                                        </p:attrNameLst>
                                      </p:cBhvr>
                                      <p:tavLst>
                                        <p:tav tm="0">
                                          <p:val>
                                            <p:strVal val="ppt_x"/>
                                          </p:val>
                                        </p:tav>
                                        <p:tav tm="100000">
                                          <p:val>
                                            <p:strVal val="ppt_x"/>
                                          </p:val>
                                        </p:tav>
                                      </p:tavLst>
                                    </p:anim>
                                    <p:anim calcmode="lin" valueType="num">
                                      <p:cBhvr additive="base">
                                        <p:cTn id="52" dur="3000"/>
                                        <p:tgtEl>
                                          <p:spTgt spid="2"/>
                                        </p:tgtEl>
                                        <p:attrNameLst>
                                          <p:attrName>ppt_y</p:attrName>
                                        </p:attrNameLst>
                                      </p:cBhvr>
                                      <p:tavLst>
                                        <p:tav tm="0">
                                          <p:val>
                                            <p:strVal val="ppt_y"/>
                                          </p:val>
                                        </p:tav>
                                        <p:tav tm="100000">
                                          <p:val>
                                            <p:strVal val="0-ppt_h/2"/>
                                          </p:val>
                                        </p:tav>
                                      </p:tavLst>
                                    </p:anim>
                                    <p:set>
                                      <p:cBhvr>
                                        <p:cTn id="53" dur="1" fill="hold">
                                          <p:stCondLst>
                                            <p:cond delay="2999"/>
                                          </p:stCondLst>
                                        </p:cTn>
                                        <p:tgtEl>
                                          <p:spTgt spid="2"/>
                                        </p:tgtEl>
                                        <p:attrNameLst>
                                          <p:attrName>style.visibility</p:attrName>
                                        </p:attrNameLst>
                                      </p:cBhvr>
                                      <p:to>
                                        <p:strVal val="hidden"/>
                                      </p:to>
                                    </p:set>
                                  </p:childTnLst>
                                </p:cTn>
                              </p:par>
                              <p:par>
                                <p:cTn id="54" presetID="23" presetClass="entr" presetSubtype="16" fill="hold" grpId="0"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2000" fill="hold"/>
                                        <p:tgtEl>
                                          <p:spTgt spid="9"/>
                                        </p:tgtEl>
                                        <p:attrNameLst>
                                          <p:attrName>ppt_w</p:attrName>
                                        </p:attrNameLst>
                                      </p:cBhvr>
                                      <p:tavLst>
                                        <p:tav tm="0">
                                          <p:val>
                                            <p:fltVal val="0"/>
                                          </p:val>
                                        </p:tav>
                                        <p:tav tm="100000">
                                          <p:val>
                                            <p:strVal val="#ppt_w"/>
                                          </p:val>
                                        </p:tav>
                                      </p:tavLst>
                                    </p:anim>
                                    <p:anim calcmode="lin" valueType="num">
                                      <p:cBhvr>
                                        <p:cTn id="57"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9746" name="Picture 2" descr="Resultado de imagen de postales de navidad gif animados"/>
          <p:cNvPicPr>
            <a:picLocks noChangeAspect="1" noChangeArrowheads="1" noCrop="1"/>
          </p:cNvPicPr>
          <p:nvPr/>
        </p:nvPicPr>
        <p:blipFill>
          <a:blip r:embed="rId2"/>
          <a:srcRect/>
          <a:stretch>
            <a:fillRect/>
          </a:stretch>
        </p:blipFill>
        <p:spPr bwMode="auto">
          <a:xfrm>
            <a:off x="0" y="0"/>
            <a:ext cx="9144000" cy="7215214"/>
          </a:xfrm>
          <a:prstGeom prst="rect">
            <a:avLst/>
          </a:prstGeom>
          <a:noFill/>
        </p:spPr>
      </p:pic>
      <p:sp>
        <p:nvSpPr>
          <p:cNvPr id="2" name="11 Medio marco"/>
          <p:cNvSpPr/>
          <p:nvPr/>
        </p:nvSpPr>
        <p:spPr>
          <a:xfrm>
            <a:off x="4551715" y="3429000"/>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3" name="11 Medio marco"/>
          <p:cNvSpPr/>
          <p:nvPr/>
        </p:nvSpPr>
        <p:spPr>
          <a:xfrm flipV="1">
            <a:off x="4563682" y="256187"/>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4" name="11 Medio marco"/>
          <p:cNvSpPr/>
          <p:nvPr/>
        </p:nvSpPr>
        <p:spPr>
          <a:xfrm rot="5400000">
            <a:off x="1374022" y="3431446"/>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5" name="11 Medio marco"/>
          <p:cNvSpPr/>
          <p:nvPr/>
        </p:nvSpPr>
        <p:spPr>
          <a:xfrm rot="5400000" flipH="1">
            <a:off x="1344610" y="253741"/>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6" name="11 Medio marco"/>
          <p:cNvSpPr/>
          <p:nvPr/>
        </p:nvSpPr>
        <p:spPr>
          <a:xfrm>
            <a:off x="5292080" y="413418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7" name="11 Medio marco"/>
          <p:cNvSpPr/>
          <p:nvPr/>
        </p:nvSpPr>
        <p:spPr>
          <a:xfrm rot="5400000">
            <a:off x="1185571" y="4132130"/>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8" name="11 Medio marco"/>
          <p:cNvSpPr/>
          <p:nvPr/>
        </p:nvSpPr>
        <p:spPr>
          <a:xfrm flipV="1">
            <a:off x="5292080" y="72121"/>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9" name="11 Medio marco"/>
          <p:cNvSpPr/>
          <p:nvPr/>
        </p:nvSpPr>
        <p:spPr>
          <a:xfrm rot="5400000" flipH="1">
            <a:off x="1163867" y="205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0" name="11 Medio marco"/>
          <p:cNvSpPr/>
          <p:nvPr/>
        </p:nvSpPr>
        <p:spPr>
          <a:xfrm>
            <a:off x="5940152" y="4760844"/>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1" name="11 Medio marco"/>
          <p:cNvSpPr/>
          <p:nvPr/>
        </p:nvSpPr>
        <p:spPr>
          <a:xfrm rot="5400000">
            <a:off x="950567" y="4762505"/>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2" name="11 Medio marco"/>
          <p:cNvSpPr/>
          <p:nvPr/>
        </p:nvSpPr>
        <p:spPr>
          <a:xfrm rot="16200000">
            <a:off x="5941814"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3" name="11 Medio marco"/>
          <p:cNvSpPr/>
          <p:nvPr/>
        </p:nvSpPr>
        <p:spPr>
          <a:xfrm rot="5400000" flipH="1">
            <a:off x="950568"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Tree>
  </p:cSld>
  <p:clrMapOvr>
    <a:masterClrMapping/>
  </p:clrMapOvr>
  <p:transition spd="slow" advTm="9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plus(out)">
                                      <p:cBhvr>
                                        <p:cTn id="11" dur="2000"/>
                                        <p:tgtEl>
                                          <p:spTgt spid="12"/>
                                        </p:tgtEl>
                                      </p:cBhvr>
                                    </p:animEffect>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out)">
                                      <p:cBhvr>
                                        <p:cTn id="18" dur="2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2000" fill="hold"/>
                                        <p:tgtEl>
                                          <p:spTgt spid="10"/>
                                        </p:tgtEl>
                                        <p:attrNameLst>
                                          <p:attrName>ppt_w</p:attrName>
                                        </p:attrNameLst>
                                      </p:cBhvr>
                                      <p:tavLst>
                                        <p:tav tm="0">
                                          <p:val>
                                            <p:fltVal val="0"/>
                                          </p:val>
                                        </p:tav>
                                        <p:tav tm="100000">
                                          <p:val>
                                            <p:strVal val="#ppt_w"/>
                                          </p:val>
                                        </p:tav>
                                      </p:tavLst>
                                    </p:anim>
                                    <p:anim calcmode="lin" valueType="num">
                                      <p:cBhvr>
                                        <p:cTn id="29" dur="2000" fill="hold"/>
                                        <p:tgtEl>
                                          <p:spTgt spid="10"/>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out)">
                                      <p:cBhvr>
                                        <p:cTn id="32" dur="2000"/>
                                        <p:tgtEl>
                                          <p:spTgt spid="10"/>
                                        </p:tgtEl>
                                      </p:cBhvr>
                                    </p:animEffect>
                                  </p:childTnLst>
                                </p:cTn>
                              </p:par>
                              <p:par>
                                <p:cTn id="33" presetID="23" presetClass="entr" presetSubtype="16"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out)">
                                      <p:cBhvr>
                                        <p:cTn id="39" dur="2000"/>
                                        <p:tgtEl>
                                          <p:spTgt spid="6"/>
                                        </p:tgtEl>
                                      </p:cBhvr>
                                    </p:animEffect>
                                  </p:childTnLst>
                                </p:cTn>
                              </p:par>
                              <p:par>
                                <p:cTn id="40" presetID="23" presetClass="entr" presetSubtype="16"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fltVal val="0"/>
                                          </p:val>
                                        </p:tav>
                                        <p:tav tm="100000">
                                          <p:val>
                                            <p:strVal val="#ppt_w"/>
                                          </p:val>
                                        </p:tav>
                                      </p:tavLst>
                                    </p:anim>
                                    <p:anim calcmode="lin" valueType="num">
                                      <p:cBhvr>
                                        <p:cTn id="43" dur="2000" fill="hold"/>
                                        <p:tgtEl>
                                          <p:spTgt spid="2"/>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plus(out)">
                                      <p:cBhvr>
                                        <p:cTn id="46" dur="2000"/>
                                        <p:tgtEl>
                                          <p:spTgt spid="2"/>
                                        </p:tgtEl>
                                      </p:cBhvr>
                                    </p:animEffect>
                                  </p:childTnLst>
                                </p:cTn>
                              </p:par>
                              <p:par>
                                <p:cTn id="47" presetID="23" presetClass="entr" presetSubtype="1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out)">
                                      <p:cBhvr>
                                        <p:cTn id="53" dur="2000"/>
                                        <p:tgtEl>
                                          <p:spTgt spid="7"/>
                                        </p:tgtEl>
                                      </p:cBhvr>
                                    </p:animEffect>
                                  </p:childTnLst>
                                </p:cTn>
                              </p:par>
                              <p:par>
                                <p:cTn id="54" presetID="23" presetClass="entr" presetSubtype="16"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2000" fill="hold"/>
                                        <p:tgtEl>
                                          <p:spTgt spid="7"/>
                                        </p:tgtEl>
                                        <p:attrNameLst>
                                          <p:attrName>ppt_w</p:attrName>
                                        </p:attrNameLst>
                                      </p:cBhvr>
                                      <p:tavLst>
                                        <p:tav tm="0">
                                          <p:val>
                                            <p:fltVal val="0"/>
                                          </p:val>
                                        </p:tav>
                                        <p:tav tm="100000">
                                          <p:val>
                                            <p:strVal val="#ppt_w"/>
                                          </p:val>
                                        </p:tav>
                                      </p:tavLst>
                                    </p:anim>
                                    <p:anim calcmode="lin" valueType="num">
                                      <p:cBhvr>
                                        <p:cTn id="57" dur="2000" fill="hold"/>
                                        <p:tgtEl>
                                          <p:spTgt spid="7"/>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out)">
                                      <p:cBhvr>
                                        <p:cTn id="60" dur="2000"/>
                                        <p:tgtEl>
                                          <p:spTgt spid="11"/>
                                        </p:tgtEl>
                                      </p:cBhvr>
                                    </p:animEffect>
                                  </p:childTnLst>
                                </p:cTn>
                              </p:par>
                              <p:par>
                                <p:cTn id="61" presetID="2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2000" fill="hold"/>
                                        <p:tgtEl>
                                          <p:spTgt spid="5"/>
                                        </p:tgtEl>
                                        <p:attrNameLst>
                                          <p:attrName>ppt_w</p:attrName>
                                        </p:attrNameLst>
                                      </p:cBhvr>
                                      <p:tavLst>
                                        <p:tav tm="0">
                                          <p:val>
                                            <p:fltVal val="0"/>
                                          </p:val>
                                        </p:tav>
                                        <p:tav tm="100000">
                                          <p:val>
                                            <p:strVal val="#ppt_w"/>
                                          </p:val>
                                        </p:tav>
                                      </p:tavLst>
                                    </p:anim>
                                    <p:anim calcmode="lin" valueType="num">
                                      <p:cBhvr>
                                        <p:cTn id="64" dur="2000" fill="hold"/>
                                        <p:tgtEl>
                                          <p:spTgt spid="5"/>
                                        </p:tgtEl>
                                        <p:attrNameLst>
                                          <p:attrName>ppt_h</p:attrName>
                                        </p:attrNameLst>
                                      </p:cBhvr>
                                      <p:tavLst>
                                        <p:tav tm="0">
                                          <p:val>
                                            <p:fltVal val="0"/>
                                          </p:val>
                                        </p:tav>
                                        <p:tav tm="100000">
                                          <p:val>
                                            <p:strVal val="#ppt_h"/>
                                          </p:val>
                                        </p:tav>
                                      </p:tavLst>
                                    </p:anim>
                                  </p:childTnLst>
                                </p:cTn>
                              </p:par>
                              <p:par>
                                <p:cTn id="65" presetID="13" presetClass="entr" presetSubtype="3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plus(out)">
                                      <p:cBhvr>
                                        <p:cTn id="67" dur="2000"/>
                                        <p:tgtEl>
                                          <p:spTgt spid="5"/>
                                        </p:tgtEl>
                                      </p:cBhvr>
                                    </p:animEffect>
                                  </p:childTnLst>
                                </p:cTn>
                              </p:par>
                              <p:par>
                                <p:cTn id="68" presetID="23" presetClass="entr" presetSubtype="16"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p:val>
                                            <p:fltVal val="0"/>
                                          </p:val>
                                        </p:tav>
                                        <p:tav tm="100000">
                                          <p:val>
                                            <p:strVal val="#ppt_w"/>
                                          </p:val>
                                        </p:tav>
                                      </p:tavLst>
                                    </p:anim>
                                    <p:anim calcmode="lin" valueType="num">
                                      <p:cBhvr>
                                        <p:cTn id="71" dur="2000" fill="hold"/>
                                        <p:tgtEl>
                                          <p:spTgt spid="9"/>
                                        </p:tgtEl>
                                        <p:attrNameLst>
                                          <p:attrName>ppt_h</p:attrName>
                                        </p:attrNameLst>
                                      </p:cBhvr>
                                      <p:tavLst>
                                        <p:tav tm="0">
                                          <p:val>
                                            <p:fltVal val="0"/>
                                          </p:val>
                                        </p:tav>
                                        <p:tav tm="100000">
                                          <p:val>
                                            <p:strVal val="#ppt_h"/>
                                          </p:val>
                                        </p:tav>
                                      </p:tavLst>
                                    </p:anim>
                                  </p:childTnLst>
                                </p:cTn>
                              </p:par>
                              <p:par>
                                <p:cTn id="72" presetID="13" presetClass="entr" presetSubtype="32"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plus(out)">
                                      <p:cBhvr>
                                        <p:cTn id="74" dur="2000"/>
                                        <p:tgtEl>
                                          <p:spTgt spid="9"/>
                                        </p:tgtEl>
                                      </p:cBhvr>
                                    </p:animEffect>
                                  </p:childTnLst>
                                </p:cTn>
                              </p:par>
                              <p:par>
                                <p:cTn id="75" presetID="23" presetClass="entr" presetSubtype="1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2000" fill="hold"/>
                                        <p:tgtEl>
                                          <p:spTgt spid="13"/>
                                        </p:tgtEl>
                                        <p:attrNameLst>
                                          <p:attrName>ppt_w</p:attrName>
                                        </p:attrNameLst>
                                      </p:cBhvr>
                                      <p:tavLst>
                                        <p:tav tm="0">
                                          <p:val>
                                            <p:fltVal val="0"/>
                                          </p:val>
                                        </p:tav>
                                        <p:tav tm="100000">
                                          <p:val>
                                            <p:strVal val="#ppt_w"/>
                                          </p:val>
                                        </p:tav>
                                      </p:tavLst>
                                    </p:anim>
                                    <p:anim calcmode="lin" valueType="num">
                                      <p:cBhvr>
                                        <p:cTn id="78" dur="2000" fill="hold"/>
                                        <p:tgtEl>
                                          <p:spTgt spid="13"/>
                                        </p:tgtEl>
                                        <p:attrNameLst>
                                          <p:attrName>ppt_h</p:attrName>
                                        </p:attrNameLst>
                                      </p:cBhvr>
                                      <p:tavLst>
                                        <p:tav tm="0">
                                          <p:val>
                                            <p:fltVal val="0"/>
                                          </p:val>
                                        </p:tav>
                                        <p:tav tm="100000">
                                          <p:val>
                                            <p:strVal val="#ppt_h"/>
                                          </p:val>
                                        </p:tav>
                                      </p:tavLst>
                                    </p:anim>
                                  </p:childTnLst>
                                </p:cTn>
                              </p:par>
                              <p:par>
                                <p:cTn id="79" presetID="13" presetClass="entr" presetSubtype="32"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plus(out)">
                                      <p:cBhvr>
                                        <p:cTn id="81" dur="2000"/>
                                        <p:tgtEl>
                                          <p:spTgt spid="13"/>
                                        </p:tgtEl>
                                      </p:cBhvr>
                                    </p:animEffect>
                                  </p:childTnLst>
                                </p:cTn>
                              </p:par>
                              <p:par>
                                <p:cTn id="82" presetID="23" presetClass="entr" presetSubtype="16"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2000" fill="hold"/>
                                        <p:tgtEl>
                                          <p:spTgt spid="4"/>
                                        </p:tgtEl>
                                        <p:attrNameLst>
                                          <p:attrName>ppt_w</p:attrName>
                                        </p:attrNameLst>
                                      </p:cBhvr>
                                      <p:tavLst>
                                        <p:tav tm="0">
                                          <p:val>
                                            <p:fltVal val="0"/>
                                          </p:val>
                                        </p:tav>
                                        <p:tav tm="100000">
                                          <p:val>
                                            <p:strVal val="#ppt_w"/>
                                          </p:val>
                                        </p:tav>
                                      </p:tavLst>
                                    </p:anim>
                                    <p:anim calcmode="lin" valueType="num">
                                      <p:cBhvr>
                                        <p:cTn id="85" dur="2000" fill="hold"/>
                                        <p:tgtEl>
                                          <p:spTgt spid="4"/>
                                        </p:tgtEl>
                                        <p:attrNameLst>
                                          <p:attrName>ppt_h</p:attrName>
                                        </p:attrNameLst>
                                      </p:cBhvr>
                                      <p:tavLst>
                                        <p:tav tm="0">
                                          <p:val>
                                            <p:fltVal val="0"/>
                                          </p:val>
                                        </p:tav>
                                        <p:tav tm="100000">
                                          <p:val>
                                            <p:strVal val="#ppt_h"/>
                                          </p:val>
                                        </p:tav>
                                      </p:tavLst>
                                    </p:anim>
                                  </p:childTnLst>
                                </p:cTn>
                              </p:par>
                              <p:par>
                                <p:cTn id="86" presetID="13" presetClass="entr" presetSubtype="3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plus(out)">
                                      <p:cBhvr>
                                        <p:cTn id="88" dur="2000"/>
                                        <p:tgtEl>
                                          <p:spTgt spid="4"/>
                                        </p:tgtEl>
                                      </p:cBhvr>
                                    </p:animEffect>
                                  </p:childTnLst>
                                </p:cTn>
                              </p:par>
                            </p:childTnLst>
                          </p:cTn>
                        </p:par>
                        <p:par>
                          <p:cTn id="89" fill="hold" nodeType="afterGroup">
                            <p:stCondLst>
                              <p:cond delay="2000"/>
                            </p:stCondLst>
                            <p:childTnLst>
                              <p:par>
                                <p:cTn id="90" presetID="2" presetClass="exit" presetSubtype="9" fill="hold" nodeType="afterEffect">
                                  <p:stCondLst>
                                    <p:cond delay="0"/>
                                  </p:stCondLst>
                                  <p:childTnLst>
                                    <p:anim calcmode="lin" valueType="num">
                                      <p:cBhvr additive="base">
                                        <p:cTn id="91" dur="4000"/>
                                        <p:tgtEl>
                                          <p:spTgt spid="10"/>
                                        </p:tgtEl>
                                        <p:attrNameLst>
                                          <p:attrName>ppt_x</p:attrName>
                                        </p:attrNameLst>
                                      </p:cBhvr>
                                      <p:tavLst>
                                        <p:tav tm="0">
                                          <p:val>
                                            <p:strVal val="ppt_x"/>
                                          </p:val>
                                        </p:tav>
                                        <p:tav tm="100000">
                                          <p:val>
                                            <p:strVal val="0-ppt_w/2"/>
                                          </p:val>
                                        </p:tav>
                                      </p:tavLst>
                                    </p:anim>
                                    <p:anim calcmode="lin" valueType="num">
                                      <p:cBhvr additive="base">
                                        <p:cTn id="92" dur="4000"/>
                                        <p:tgtEl>
                                          <p:spTgt spid="10"/>
                                        </p:tgtEl>
                                        <p:attrNameLst>
                                          <p:attrName>ppt_y</p:attrName>
                                        </p:attrNameLst>
                                      </p:cBhvr>
                                      <p:tavLst>
                                        <p:tav tm="0">
                                          <p:val>
                                            <p:strVal val="ppt_y"/>
                                          </p:val>
                                        </p:tav>
                                        <p:tav tm="100000">
                                          <p:val>
                                            <p:strVal val="0-ppt_h/2"/>
                                          </p:val>
                                        </p:tav>
                                      </p:tavLst>
                                    </p:anim>
                                    <p:set>
                                      <p:cBhvr>
                                        <p:cTn id="93" dur="1" fill="hold">
                                          <p:stCondLst>
                                            <p:cond delay="3999"/>
                                          </p:stCondLst>
                                        </p:cTn>
                                        <p:tgtEl>
                                          <p:spTgt spid="10"/>
                                        </p:tgtEl>
                                        <p:attrNameLst>
                                          <p:attrName>style.visibility</p:attrName>
                                        </p:attrNameLst>
                                      </p:cBhvr>
                                      <p:to>
                                        <p:strVal val="hidden"/>
                                      </p:to>
                                    </p:set>
                                  </p:childTnLst>
                                </p:cTn>
                              </p:par>
                              <p:par>
                                <p:cTn id="94" presetID="2" presetClass="exit" presetSubtype="9" fill="hold" nodeType="withEffect">
                                  <p:stCondLst>
                                    <p:cond delay="0"/>
                                  </p:stCondLst>
                                  <p:childTnLst>
                                    <p:anim calcmode="lin" valueType="num">
                                      <p:cBhvr additive="base">
                                        <p:cTn id="95" dur="4000"/>
                                        <p:tgtEl>
                                          <p:spTgt spid="6"/>
                                        </p:tgtEl>
                                        <p:attrNameLst>
                                          <p:attrName>ppt_x</p:attrName>
                                        </p:attrNameLst>
                                      </p:cBhvr>
                                      <p:tavLst>
                                        <p:tav tm="0">
                                          <p:val>
                                            <p:strVal val="ppt_x"/>
                                          </p:val>
                                        </p:tav>
                                        <p:tav tm="100000">
                                          <p:val>
                                            <p:strVal val="0-ppt_w/2"/>
                                          </p:val>
                                        </p:tav>
                                      </p:tavLst>
                                    </p:anim>
                                    <p:anim calcmode="lin" valueType="num">
                                      <p:cBhvr additive="base">
                                        <p:cTn id="96" dur="4000"/>
                                        <p:tgtEl>
                                          <p:spTgt spid="6"/>
                                        </p:tgtEl>
                                        <p:attrNameLst>
                                          <p:attrName>ppt_y</p:attrName>
                                        </p:attrNameLst>
                                      </p:cBhvr>
                                      <p:tavLst>
                                        <p:tav tm="0">
                                          <p:val>
                                            <p:strVal val="ppt_y"/>
                                          </p:val>
                                        </p:tav>
                                        <p:tav tm="100000">
                                          <p:val>
                                            <p:strVal val="0-ppt_h/2"/>
                                          </p:val>
                                        </p:tav>
                                      </p:tavLst>
                                    </p:anim>
                                    <p:set>
                                      <p:cBhvr>
                                        <p:cTn id="97" dur="1" fill="hold">
                                          <p:stCondLst>
                                            <p:cond delay="3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4000"/>
                                        <p:tgtEl>
                                          <p:spTgt spid="8"/>
                                        </p:tgtEl>
                                        <p:attrNameLst>
                                          <p:attrName>ppt_x</p:attrName>
                                        </p:attrNameLst>
                                      </p:cBhvr>
                                      <p:tavLst>
                                        <p:tav tm="0">
                                          <p:val>
                                            <p:strVal val="ppt_x"/>
                                          </p:val>
                                        </p:tav>
                                        <p:tav tm="100000">
                                          <p:val>
                                            <p:strVal val="0-ppt_w/2"/>
                                          </p:val>
                                        </p:tav>
                                      </p:tavLst>
                                    </p:anim>
                                    <p:anim calcmode="lin" valueType="num">
                                      <p:cBhvr additive="base">
                                        <p:cTn id="100" dur="4000"/>
                                        <p:tgtEl>
                                          <p:spTgt spid="8"/>
                                        </p:tgtEl>
                                        <p:attrNameLst>
                                          <p:attrName>ppt_y</p:attrName>
                                        </p:attrNameLst>
                                      </p:cBhvr>
                                      <p:tavLst>
                                        <p:tav tm="0">
                                          <p:val>
                                            <p:strVal val="ppt_y"/>
                                          </p:val>
                                        </p:tav>
                                        <p:tav tm="100000">
                                          <p:val>
                                            <p:strVal val="1+ppt_h/2"/>
                                          </p:val>
                                        </p:tav>
                                      </p:tavLst>
                                    </p:anim>
                                    <p:set>
                                      <p:cBhvr>
                                        <p:cTn id="101" dur="1" fill="hold">
                                          <p:stCondLst>
                                            <p:cond delay="3999"/>
                                          </p:stCondLst>
                                        </p:cTn>
                                        <p:tgtEl>
                                          <p:spTgt spid="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4000"/>
                                        <p:tgtEl>
                                          <p:spTgt spid="7"/>
                                        </p:tgtEl>
                                        <p:attrNameLst>
                                          <p:attrName>ppt_x</p:attrName>
                                        </p:attrNameLst>
                                      </p:cBhvr>
                                      <p:tavLst>
                                        <p:tav tm="0">
                                          <p:val>
                                            <p:strVal val="ppt_x"/>
                                          </p:val>
                                        </p:tav>
                                        <p:tav tm="100000">
                                          <p:val>
                                            <p:strVal val="1+ppt_w/2"/>
                                          </p:val>
                                        </p:tav>
                                      </p:tavLst>
                                    </p:anim>
                                    <p:anim calcmode="lin" valueType="num">
                                      <p:cBhvr additive="base">
                                        <p:cTn id="104" dur="4000"/>
                                        <p:tgtEl>
                                          <p:spTgt spid="7"/>
                                        </p:tgtEl>
                                        <p:attrNameLst>
                                          <p:attrName>ppt_y</p:attrName>
                                        </p:attrNameLst>
                                      </p:cBhvr>
                                      <p:tavLst>
                                        <p:tav tm="0">
                                          <p:val>
                                            <p:strVal val="ppt_y"/>
                                          </p:val>
                                        </p:tav>
                                        <p:tav tm="100000">
                                          <p:val>
                                            <p:strVal val="0-ppt_h/2"/>
                                          </p:val>
                                        </p:tav>
                                      </p:tavLst>
                                    </p:anim>
                                    <p:set>
                                      <p:cBhvr>
                                        <p:cTn id="105" dur="1" fill="hold">
                                          <p:stCondLst>
                                            <p:cond delay="3999"/>
                                          </p:stCondLst>
                                        </p:cTn>
                                        <p:tgtEl>
                                          <p:spTgt spid="7"/>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4000"/>
                                        <p:tgtEl>
                                          <p:spTgt spid="2"/>
                                        </p:tgtEl>
                                        <p:attrNameLst>
                                          <p:attrName>ppt_x</p:attrName>
                                        </p:attrNameLst>
                                      </p:cBhvr>
                                      <p:tavLst>
                                        <p:tav tm="0">
                                          <p:val>
                                            <p:strVal val="ppt_x"/>
                                          </p:val>
                                        </p:tav>
                                        <p:tav tm="100000">
                                          <p:val>
                                            <p:strVal val="0-ppt_w/2"/>
                                          </p:val>
                                        </p:tav>
                                      </p:tavLst>
                                    </p:anim>
                                    <p:anim calcmode="lin" valueType="num">
                                      <p:cBhvr additive="base">
                                        <p:cTn id="108" dur="4000"/>
                                        <p:tgtEl>
                                          <p:spTgt spid="2"/>
                                        </p:tgtEl>
                                        <p:attrNameLst>
                                          <p:attrName>ppt_y</p:attrName>
                                        </p:attrNameLst>
                                      </p:cBhvr>
                                      <p:tavLst>
                                        <p:tav tm="0">
                                          <p:val>
                                            <p:strVal val="ppt_y"/>
                                          </p:val>
                                        </p:tav>
                                        <p:tav tm="100000">
                                          <p:val>
                                            <p:strVal val="0-ppt_h/2"/>
                                          </p:val>
                                        </p:tav>
                                      </p:tavLst>
                                    </p:anim>
                                    <p:set>
                                      <p:cBhvr>
                                        <p:cTn id="109" dur="1" fill="hold">
                                          <p:stCondLst>
                                            <p:cond delay="3999"/>
                                          </p:stCondLst>
                                        </p:cTn>
                                        <p:tgtEl>
                                          <p:spTgt spid="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4000"/>
                                        <p:tgtEl>
                                          <p:spTgt spid="12"/>
                                        </p:tgtEl>
                                        <p:attrNameLst>
                                          <p:attrName>ppt_x</p:attrName>
                                        </p:attrNameLst>
                                      </p:cBhvr>
                                      <p:tavLst>
                                        <p:tav tm="0">
                                          <p:val>
                                            <p:strVal val="ppt_x"/>
                                          </p:val>
                                        </p:tav>
                                        <p:tav tm="100000">
                                          <p:val>
                                            <p:strVal val="0-ppt_w/2"/>
                                          </p:val>
                                        </p:tav>
                                      </p:tavLst>
                                    </p:anim>
                                    <p:anim calcmode="lin" valueType="num">
                                      <p:cBhvr additive="base">
                                        <p:cTn id="112" dur="4000"/>
                                        <p:tgtEl>
                                          <p:spTgt spid="12"/>
                                        </p:tgtEl>
                                        <p:attrNameLst>
                                          <p:attrName>ppt_y</p:attrName>
                                        </p:attrNameLst>
                                      </p:cBhvr>
                                      <p:tavLst>
                                        <p:tav tm="0">
                                          <p:val>
                                            <p:strVal val="ppt_y"/>
                                          </p:val>
                                        </p:tav>
                                        <p:tav tm="100000">
                                          <p:val>
                                            <p:strVal val="1+ppt_h/2"/>
                                          </p:val>
                                        </p:tav>
                                      </p:tavLst>
                                    </p:anim>
                                    <p:set>
                                      <p:cBhvr>
                                        <p:cTn id="113" dur="1" fill="hold">
                                          <p:stCondLst>
                                            <p:cond delay="3999"/>
                                          </p:stCondLst>
                                        </p:cTn>
                                        <p:tgtEl>
                                          <p:spTgt spid="12"/>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4000"/>
                                        <p:tgtEl>
                                          <p:spTgt spid="11"/>
                                        </p:tgtEl>
                                        <p:attrNameLst>
                                          <p:attrName>ppt_x</p:attrName>
                                        </p:attrNameLst>
                                      </p:cBhvr>
                                      <p:tavLst>
                                        <p:tav tm="0">
                                          <p:val>
                                            <p:strVal val="ppt_x"/>
                                          </p:val>
                                        </p:tav>
                                        <p:tav tm="100000">
                                          <p:val>
                                            <p:strVal val="1+ppt_w/2"/>
                                          </p:val>
                                        </p:tav>
                                      </p:tavLst>
                                    </p:anim>
                                    <p:anim calcmode="lin" valueType="num">
                                      <p:cBhvr additive="base">
                                        <p:cTn id="116" dur="4000"/>
                                        <p:tgtEl>
                                          <p:spTgt spid="11"/>
                                        </p:tgtEl>
                                        <p:attrNameLst>
                                          <p:attrName>ppt_y</p:attrName>
                                        </p:attrNameLst>
                                      </p:cBhvr>
                                      <p:tavLst>
                                        <p:tav tm="0">
                                          <p:val>
                                            <p:strVal val="ppt_y"/>
                                          </p:val>
                                        </p:tav>
                                        <p:tav tm="100000">
                                          <p:val>
                                            <p:strVal val="0-ppt_h/2"/>
                                          </p:val>
                                        </p:tav>
                                      </p:tavLst>
                                    </p:anim>
                                    <p:set>
                                      <p:cBhvr>
                                        <p:cTn id="117" dur="1" fill="hold">
                                          <p:stCondLst>
                                            <p:cond delay="3999"/>
                                          </p:stCondLst>
                                        </p:cTn>
                                        <p:tgtEl>
                                          <p:spTgt spid="11"/>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4000"/>
                                        <p:tgtEl>
                                          <p:spTgt spid="9"/>
                                        </p:tgtEl>
                                        <p:attrNameLst>
                                          <p:attrName>ppt_x</p:attrName>
                                        </p:attrNameLst>
                                      </p:cBhvr>
                                      <p:tavLst>
                                        <p:tav tm="0">
                                          <p:val>
                                            <p:strVal val="ppt_x"/>
                                          </p:val>
                                        </p:tav>
                                        <p:tav tm="100000">
                                          <p:val>
                                            <p:strVal val="1+ppt_w/2"/>
                                          </p:val>
                                        </p:tav>
                                      </p:tavLst>
                                    </p:anim>
                                    <p:anim calcmode="lin" valueType="num">
                                      <p:cBhvr additive="base">
                                        <p:cTn id="120" dur="4000"/>
                                        <p:tgtEl>
                                          <p:spTgt spid="9"/>
                                        </p:tgtEl>
                                        <p:attrNameLst>
                                          <p:attrName>ppt_y</p:attrName>
                                        </p:attrNameLst>
                                      </p:cBhvr>
                                      <p:tavLst>
                                        <p:tav tm="0">
                                          <p:val>
                                            <p:strVal val="ppt_y"/>
                                          </p:val>
                                        </p:tav>
                                        <p:tav tm="100000">
                                          <p:val>
                                            <p:strVal val="1+ppt_h/2"/>
                                          </p:val>
                                        </p:tav>
                                      </p:tavLst>
                                    </p:anim>
                                    <p:set>
                                      <p:cBhvr>
                                        <p:cTn id="121" dur="1" fill="hold">
                                          <p:stCondLst>
                                            <p:cond delay="3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4000"/>
                                        <p:tgtEl>
                                          <p:spTgt spid="3"/>
                                        </p:tgtEl>
                                        <p:attrNameLst>
                                          <p:attrName>ppt_x</p:attrName>
                                        </p:attrNameLst>
                                      </p:cBhvr>
                                      <p:tavLst>
                                        <p:tav tm="0">
                                          <p:val>
                                            <p:strVal val="ppt_x"/>
                                          </p:val>
                                        </p:tav>
                                        <p:tav tm="100000">
                                          <p:val>
                                            <p:strVal val="0-ppt_w/2"/>
                                          </p:val>
                                        </p:tav>
                                      </p:tavLst>
                                    </p:anim>
                                    <p:anim calcmode="lin" valueType="num">
                                      <p:cBhvr additive="base">
                                        <p:cTn id="124" dur="4000"/>
                                        <p:tgtEl>
                                          <p:spTgt spid="3"/>
                                        </p:tgtEl>
                                        <p:attrNameLst>
                                          <p:attrName>ppt_y</p:attrName>
                                        </p:attrNameLst>
                                      </p:cBhvr>
                                      <p:tavLst>
                                        <p:tav tm="0">
                                          <p:val>
                                            <p:strVal val="ppt_y"/>
                                          </p:val>
                                        </p:tav>
                                        <p:tav tm="100000">
                                          <p:val>
                                            <p:strVal val="1+ppt_h/2"/>
                                          </p:val>
                                        </p:tav>
                                      </p:tavLst>
                                    </p:anim>
                                    <p:set>
                                      <p:cBhvr>
                                        <p:cTn id="125" dur="1" fill="hold">
                                          <p:stCondLst>
                                            <p:cond delay="3999"/>
                                          </p:stCondLst>
                                        </p:cTn>
                                        <p:tgtEl>
                                          <p:spTgt spid="3"/>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4000"/>
                                        <p:tgtEl>
                                          <p:spTgt spid="13"/>
                                        </p:tgtEl>
                                        <p:attrNameLst>
                                          <p:attrName>ppt_x</p:attrName>
                                        </p:attrNameLst>
                                      </p:cBhvr>
                                      <p:tavLst>
                                        <p:tav tm="0">
                                          <p:val>
                                            <p:strVal val="ppt_x"/>
                                          </p:val>
                                        </p:tav>
                                        <p:tav tm="100000">
                                          <p:val>
                                            <p:strVal val="1+ppt_w/2"/>
                                          </p:val>
                                        </p:tav>
                                      </p:tavLst>
                                    </p:anim>
                                    <p:anim calcmode="lin" valueType="num">
                                      <p:cBhvr additive="base">
                                        <p:cTn id="128" dur="4000"/>
                                        <p:tgtEl>
                                          <p:spTgt spid="13"/>
                                        </p:tgtEl>
                                        <p:attrNameLst>
                                          <p:attrName>ppt_y</p:attrName>
                                        </p:attrNameLst>
                                      </p:cBhvr>
                                      <p:tavLst>
                                        <p:tav tm="0">
                                          <p:val>
                                            <p:strVal val="ppt_y"/>
                                          </p:val>
                                        </p:tav>
                                        <p:tav tm="100000">
                                          <p:val>
                                            <p:strVal val="1+ppt_h/2"/>
                                          </p:val>
                                        </p:tav>
                                      </p:tavLst>
                                    </p:anim>
                                    <p:set>
                                      <p:cBhvr>
                                        <p:cTn id="129" dur="1" fill="hold">
                                          <p:stCondLst>
                                            <p:cond delay="3999"/>
                                          </p:stCondLst>
                                        </p:cTn>
                                        <p:tgtEl>
                                          <p:spTgt spid="13"/>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4000"/>
                                        <p:tgtEl>
                                          <p:spTgt spid="5"/>
                                        </p:tgtEl>
                                        <p:attrNameLst>
                                          <p:attrName>ppt_x</p:attrName>
                                        </p:attrNameLst>
                                      </p:cBhvr>
                                      <p:tavLst>
                                        <p:tav tm="0">
                                          <p:val>
                                            <p:strVal val="ppt_x"/>
                                          </p:val>
                                        </p:tav>
                                        <p:tav tm="100000">
                                          <p:val>
                                            <p:strVal val="1+ppt_w/2"/>
                                          </p:val>
                                        </p:tav>
                                      </p:tavLst>
                                    </p:anim>
                                    <p:anim calcmode="lin" valueType="num">
                                      <p:cBhvr additive="base">
                                        <p:cTn id="132" dur="4000"/>
                                        <p:tgtEl>
                                          <p:spTgt spid="5"/>
                                        </p:tgtEl>
                                        <p:attrNameLst>
                                          <p:attrName>ppt_y</p:attrName>
                                        </p:attrNameLst>
                                      </p:cBhvr>
                                      <p:tavLst>
                                        <p:tav tm="0">
                                          <p:val>
                                            <p:strVal val="ppt_y"/>
                                          </p:val>
                                        </p:tav>
                                        <p:tav tm="100000">
                                          <p:val>
                                            <p:strVal val="1+ppt_h/2"/>
                                          </p:val>
                                        </p:tav>
                                      </p:tavLst>
                                    </p:anim>
                                    <p:set>
                                      <p:cBhvr>
                                        <p:cTn id="133" dur="1" fill="hold">
                                          <p:stCondLst>
                                            <p:cond delay="3999"/>
                                          </p:stCondLst>
                                        </p:cTn>
                                        <p:tgtEl>
                                          <p:spTgt spid="5"/>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4000"/>
                                        <p:tgtEl>
                                          <p:spTgt spid="4"/>
                                        </p:tgtEl>
                                        <p:attrNameLst>
                                          <p:attrName>ppt_x</p:attrName>
                                        </p:attrNameLst>
                                      </p:cBhvr>
                                      <p:tavLst>
                                        <p:tav tm="0">
                                          <p:val>
                                            <p:strVal val="ppt_x"/>
                                          </p:val>
                                        </p:tav>
                                        <p:tav tm="100000">
                                          <p:val>
                                            <p:strVal val="1+ppt_w/2"/>
                                          </p:val>
                                        </p:tav>
                                      </p:tavLst>
                                    </p:anim>
                                    <p:anim calcmode="lin" valueType="num">
                                      <p:cBhvr additive="base">
                                        <p:cTn id="136" dur="4000"/>
                                        <p:tgtEl>
                                          <p:spTgt spid="4"/>
                                        </p:tgtEl>
                                        <p:attrNameLst>
                                          <p:attrName>ppt_y</p:attrName>
                                        </p:attrNameLst>
                                      </p:cBhvr>
                                      <p:tavLst>
                                        <p:tav tm="0">
                                          <p:val>
                                            <p:strVal val="ppt_y"/>
                                          </p:val>
                                        </p:tav>
                                        <p:tav tm="100000">
                                          <p:val>
                                            <p:strVal val="0-ppt_h/2"/>
                                          </p:val>
                                        </p:tav>
                                      </p:tavLst>
                                    </p:anim>
                                    <p:set>
                                      <p:cBhvr>
                                        <p:cTn id="137" dur="1" fill="hold">
                                          <p:stCondLst>
                                            <p:cond delay="3999"/>
                                          </p:stCondLst>
                                        </p:cTn>
                                        <p:tgtEl>
                                          <p:spTgt spid="4"/>
                                        </p:tgtEl>
                                        <p:attrNameLst>
                                          <p:attrName>style.visibility</p:attrName>
                                        </p:attrNameLst>
                                      </p:cBhvr>
                                      <p:to>
                                        <p:strVal val="hidden"/>
                                      </p:to>
                                    </p:set>
                                  </p:childTnLst>
                                </p:cTn>
                              </p:par>
                              <p:par>
                                <p:cTn id="138" presetID="23" presetClass="entr" presetSubtype="16" fill="hold" nodeType="withEffect">
                                  <p:stCondLst>
                                    <p:cond delay="0"/>
                                  </p:stCondLst>
                                  <p:childTnLst>
                                    <p:set>
                                      <p:cBhvr>
                                        <p:cTn id="139" dur="1" fill="hold">
                                          <p:stCondLst>
                                            <p:cond delay="0"/>
                                          </p:stCondLst>
                                        </p:cTn>
                                        <p:tgtEl>
                                          <p:spTgt spid="159746"/>
                                        </p:tgtEl>
                                        <p:attrNameLst>
                                          <p:attrName>style.visibility</p:attrName>
                                        </p:attrNameLst>
                                      </p:cBhvr>
                                      <p:to>
                                        <p:strVal val="visible"/>
                                      </p:to>
                                    </p:set>
                                    <p:anim calcmode="lin" valueType="num">
                                      <p:cBhvr>
                                        <p:cTn id="140" dur="2000" fill="hold"/>
                                        <p:tgtEl>
                                          <p:spTgt spid="159746"/>
                                        </p:tgtEl>
                                        <p:attrNameLst>
                                          <p:attrName>ppt_w</p:attrName>
                                        </p:attrNameLst>
                                      </p:cBhvr>
                                      <p:tavLst>
                                        <p:tav tm="0">
                                          <p:val>
                                            <p:fltVal val="0"/>
                                          </p:val>
                                        </p:tav>
                                        <p:tav tm="100000">
                                          <p:val>
                                            <p:strVal val="#ppt_w"/>
                                          </p:val>
                                        </p:tav>
                                      </p:tavLst>
                                    </p:anim>
                                    <p:anim calcmode="lin" valueType="num">
                                      <p:cBhvr>
                                        <p:cTn id="141" dur="2000" fill="hold"/>
                                        <p:tgtEl>
                                          <p:spTgt spid="15974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Resultado de imagen de escenas de navidad en movimiento"/>
          <p:cNvPicPr>
            <a:picLocks noChangeAspect="1" noChangeArrowheads="1" noCrop="1"/>
          </p:cNvPicPr>
          <p:nvPr/>
        </p:nvPicPr>
        <p:blipFill>
          <a:blip r:embed="rId2"/>
          <a:srcRect/>
          <a:stretch>
            <a:fillRect/>
          </a:stretch>
        </p:blipFill>
        <p:spPr bwMode="auto">
          <a:xfrm>
            <a:off x="-1" y="0"/>
            <a:ext cx="9169615" cy="6858000"/>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schemeClr val="accent5">
                <a:shade val="45000"/>
                <a:satMod val="135000"/>
              </a:schemeClr>
              <a:prstClr val="white"/>
            </a:duotone>
            <a:lum bright="41000" contrast="63000"/>
          </a:blip>
          <a:srcRect/>
          <a:stretch>
            <a:fillRect/>
          </a:stretch>
        </p:blipFill>
        <p:spPr bwMode="auto">
          <a:xfrm>
            <a:off x="0" y="0"/>
            <a:ext cx="914400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4197" y="3394207"/>
            <a:ext cx="6858000" cy="6960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80199" y="3394207"/>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783316"/>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549602" y="5803931"/>
            <a:ext cx="602553"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644212" y="501226"/>
            <a:ext cx="3570598"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DIA</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Y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NA</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a:t>
            </a:r>
            <a:r>
              <a:rPr lang="es-ES" sz="48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¡¡FELIZ  NAVIDAD¡¡</a:t>
            </a:r>
            <a:endPar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5526" y="3"/>
            <a:ext cx="3498198" cy="6515438"/>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sábado, 15 de diciembre de 2018</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09:46</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8000" contrast="-4000"/>
          </a:blip>
          <a:srcRect/>
          <a:stretch>
            <a:fillRect/>
          </a:stretch>
        </p:blipFill>
        <p:spPr bwMode="auto">
          <a:xfrm>
            <a:off x="1268081" y="5611366"/>
            <a:ext cx="2008837" cy="934064"/>
          </a:xfrm>
          <a:prstGeom prst="rect">
            <a:avLst/>
          </a:prstGeom>
          <a:noFill/>
        </p:spPr>
      </p:pic>
    </p:spTree>
  </p:cSld>
  <p:clrMapOvr>
    <a:masterClrMapping/>
  </p:clrMapOvr>
  <p:transition spd="slow" advTm="12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p:cTn id="13" dur="2000" fill="hold"/>
                                        <p:tgtEl>
                                          <p:spTgt spid="15"/>
                                        </p:tgtEl>
                                        <p:attrNameLst>
                                          <p:attrName>ppt_w</p:attrName>
                                        </p:attrNameLst>
                                      </p:cBhvr>
                                      <p:tavLst>
                                        <p:tav tm="0">
                                          <p:val>
                                            <p:fltVal val="0"/>
                                          </p:val>
                                        </p:tav>
                                        <p:tav tm="100000">
                                          <p:val>
                                            <p:strVal val="#ppt_w"/>
                                          </p:val>
                                        </p:tav>
                                      </p:tavLst>
                                    </p:anim>
                                    <p:anim calcmode="lin" valueType="num">
                                      <p:cBhvr>
                                        <p:cTn id="14" dur="2000" fill="hold"/>
                                        <p:tgtEl>
                                          <p:spTgt spid="1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SIN TRISTEZA EN NAVIDA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SIN TRISTEZA EN NAVIDAD</Template>
  <TotalTime>2346</TotalTime>
  <Words>264</Words>
  <Application>Microsoft Office PowerPoint</Application>
  <PresentationFormat>Presentación en pantalla (4:3)</PresentationFormat>
  <Paragraphs>25</Paragraphs>
  <Slides>24</Slides>
  <Notes>2</Notes>
  <HiddenSlides>0</HiddenSlides>
  <MMClips>0</MMClips>
  <ScaleCrop>false</ScaleCrop>
  <HeadingPairs>
    <vt:vector size="4" baseType="variant">
      <vt:variant>
        <vt:lpstr>Tema</vt:lpstr>
      </vt:variant>
      <vt:variant>
        <vt:i4>2</vt:i4>
      </vt:variant>
      <vt:variant>
        <vt:lpstr>Títulos de diapositiva</vt:lpstr>
      </vt:variant>
      <vt:variant>
        <vt:i4>24</vt:i4>
      </vt:variant>
    </vt:vector>
  </HeadingPairs>
  <TitlesOfParts>
    <vt:vector size="26" baseType="lpstr">
      <vt:lpstr>SIN TRISTEZA EN NAVIDAD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213</cp:revision>
  <dcterms:created xsi:type="dcterms:W3CDTF">2018-12-13T17:40:04Z</dcterms:created>
  <dcterms:modified xsi:type="dcterms:W3CDTF">2018-12-15T08:46:54Z</dcterms:modified>
</cp:coreProperties>
</file>