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dyoL2z3VzcFv8XB5wjHYA==" hashData="WhVmifxZHEKdOr0lDjt2fVEDNN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04E89-CFC3-406C-BC45-55FF5D645A5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774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CEF4678-5BF8-465C-9EDB-F4FB8BCD8FA2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ekegifs.com/letras/09/j.gif" TargetMode="External"/><Relationship Id="rId13" Type="http://schemas.openxmlformats.org/officeDocument/2006/relationships/image" Target="../media/image6.gif"/><Relationship Id="rId18" Type="http://schemas.openxmlformats.org/officeDocument/2006/relationships/hyperlink" Target="http://www.pekegifs.com/letras/09/a.gif" TargetMode="External"/><Relationship Id="rId26" Type="http://schemas.openxmlformats.org/officeDocument/2006/relationships/hyperlink" Target="http://www.pekegifs.com/letras/09/s.gif" TargetMode="External"/><Relationship Id="rId3" Type="http://schemas.openxmlformats.org/officeDocument/2006/relationships/image" Target="../media/image1.png"/><Relationship Id="rId21" Type="http://schemas.openxmlformats.org/officeDocument/2006/relationships/image" Target="../media/image10.gif"/><Relationship Id="rId34" Type="http://schemas.openxmlformats.org/officeDocument/2006/relationships/hyperlink" Target="http://www.pekegifs.com/letras/09/x.gif" TargetMode="External"/><Relationship Id="rId7" Type="http://schemas.openxmlformats.org/officeDocument/2006/relationships/image" Target="../media/image3.gif"/><Relationship Id="rId12" Type="http://schemas.openxmlformats.org/officeDocument/2006/relationships/hyperlink" Target="http://www.pekegifs.com/letras/09/m.gif" TargetMode="External"/><Relationship Id="rId17" Type="http://schemas.openxmlformats.org/officeDocument/2006/relationships/image" Target="../media/image8.gif"/><Relationship Id="rId25" Type="http://schemas.openxmlformats.org/officeDocument/2006/relationships/image" Target="../media/image12.gif"/><Relationship Id="rId33" Type="http://schemas.openxmlformats.org/officeDocument/2006/relationships/image" Target="../media/image16.gif"/><Relationship Id="rId2" Type="http://schemas.openxmlformats.org/officeDocument/2006/relationships/audio" Target="../media/audio1.wav"/><Relationship Id="rId16" Type="http://schemas.openxmlformats.org/officeDocument/2006/relationships/hyperlink" Target="http://www.pekegifs.com/letras/09/o.gif" TargetMode="External"/><Relationship Id="rId20" Type="http://schemas.openxmlformats.org/officeDocument/2006/relationships/hyperlink" Target="http://www.pekegifs.com/letras/09/d.gif" TargetMode="External"/><Relationship Id="rId29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ekegifs.com/letras/09/g.gif" TargetMode="External"/><Relationship Id="rId11" Type="http://schemas.openxmlformats.org/officeDocument/2006/relationships/image" Target="../media/image5.gif"/><Relationship Id="rId24" Type="http://schemas.openxmlformats.org/officeDocument/2006/relationships/hyperlink" Target="http://www.pekegifs.com/letras/09/n.gif" TargetMode="External"/><Relationship Id="rId32" Type="http://schemas.openxmlformats.org/officeDocument/2006/relationships/hyperlink" Target="http://www.pekegifs.com/letras/09/f.gif" TargetMode="External"/><Relationship Id="rId5" Type="http://schemas.openxmlformats.org/officeDocument/2006/relationships/image" Target="../media/image2.gif"/><Relationship Id="rId15" Type="http://schemas.openxmlformats.org/officeDocument/2006/relationships/image" Target="../media/image7.gif"/><Relationship Id="rId23" Type="http://schemas.openxmlformats.org/officeDocument/2006/relationships/image" Target="../media/image11.gif"/><Relationship Id="rId28" Type="http://schemas.openxmlformats.org/officeDocument/2006/relationships/hyperlink" Target="http://www.pekegifs.com/letras/09/t.gif" TargetMode="External"/><Relationship Id="rId10" Type="http://schemas.openxmlformats.org/officeDocument/2006/relationships/hyperlink" Target="http://www.pekegifs.com/letras/09/l.gif" TargetMode="External"/><Relationship Id="rId19" Type="http://schemas.openxmlformats.org/officeDocument/2006/relationships/image" Target="../media/image9.gif"/><Relationship Id="rId31" Type="http://schemas.openxmlformats.org/officeDocument/2006/relationships/image" Target="../media/image15.gif"/><Relationship Id="rId4" Type="http://schemas.openxmlformats.org/officeDocument/2006/relationships/hyperlink" Target="http://www.pekegifs.com/letras/09/e.gif" TargetMode="External"/><Relationship Id="rId9" Type="http://schemas.openxmlformats.org/officeDocument/2006/relationships/image" Target="../media/image4.gif"/><Relationship Id="rId14" Type="http://schemas.openxmlformats.org/officeDocument/2006/relationships/hyperlink" Target="http://www.pekegifs.com/letras/09/r.gif" TargetMode="External"/><Relationship Id="rId22" Type="http://schemas.openxmlformats.org/officeDocument/2006/relationships/hyperlink" Target="http://www.pekegifs.com/letras/09/i.gif" TargetMode="External"/><Relationship Id="rId27" Type="http://schemas.openxmlformats.org/officeDocument/2006/relationships/image" Target="../media/image13.gif"/><Relationship Id="rId30" Type="http://schemas.openxmlformats.org/officeDocument/2006/relationships/hyperlink" Target="http://www.pekegifs.com/letras/09/v.gif" TargetMode="External"/><Relationship Id="rId35" Type="http://schemas.openxmlformats.org/officeDocument/2006/relationships/image" Target="../media/image1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39677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195" name="Picture 3" descr="C:\01 Mis docu. Backup\Mis imágenes\Fondos Navidad\Marco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5511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2082893" y="1978722"/>
            <a:ext cx="4978943" cy="1745156"/>
            <a:chOff x="2082893" y="1978722"/>
            <a:chExt cx="4978943" cy="1745156"/>
          </a:xfrm>
        </p:grpSpPr>
        <p:grpSp>
          <p:nvGrpSpPr>
            <p:cNvPr id="43" name="42 Grupo"/>
            <p:cNvGrpSpPr/>
            <p:nvPr/>
          </p:nvGrpSpPr>
          <p:grpSpPr>
            <a:xfrm>
              <a:off x="2082893" y="1978722"/>
              <a:ext cx="4978943" cy="1200265"/>
              <a:chOff x="2082893" y="1947549"/>
              <a:chExt cx="4978943" cy="1200265"/>
            </a:xfrm>
          </p:grpSpPr>
          <p:grpSp>
            <p:nvGrpSpPr>
              <p:cNvPr id="25" name="24 Grupo"/>
              <p:cNvGrpSpPr/>
              <p:nvPr/>
            </p:nvGrpSpPr>
            <p:grpSpPr>
              <a:xfrm>
                <a:off x="2151021" y="1947549"/>
                <a:ext cx="4858860" cy="460088"/>
                <a:chOff x="2099795" y="1823630"/>
                <a:chExt cx="4858860" cy="460088"/>
              </a:xfrm>
            </p:grpSpPr>
            <p:pic>
              <p:nvPicPr>
                <p:cNvPr id="10" name="Picture 6" descr="http://www.pekegifs.com/letras/09/e.gif">
                  <a:hlinkClick r:id="rId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2099795" y="1828319"/>
                  <a:ext cx="29450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1" name="Picture 8" descr="http://www.pekegifs.com/letras/09/g.gif">
                  <a:hlinkClick r:id="rId6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5535876" y="1826251"/>
                  <a:ext cx="397579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3" name="Picture 11" descr="http://www.pekegifs.com/letras/09/j.gif">
                  <a:hlinkClick r:id="rId8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3645558" y="1826251"/>
                  <a:ext cx="279778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4" name="Picture 13" descr="http://www.pekegifs.com/letras/09/l.gif">
                  <a:hlinkClick r:id="rId10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376885" y="1826251"/>
                  <a:ext cx="29450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5" name="Picture 14" descr="http://www.pekegifs.com/letras/09/m.gif">
                  <a:hlinkClick r:id="rId12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2874252" y="1841964"/>
                  <a:ext cx="471204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8" name="Picture 19" descr="http://www.pekegifs.com/letras/09/r.gif">
                  <a:hlinkClick r:id="rId1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5"/>
                <a:srcRect/>
                <a:stretch>
                  <a:fillRect/>
                </a:stretch>
              </p:blipFill>
              <p:spPr bwMode="auto">
                <a:xfrm>
                  <a:off x="4344856" y="1831573"/>
                  <a:ext cx="338678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7" name="Picture 16" descr="http://www.pekegifs.com/letras/09/o.gif">
                  <a:hlinkClick r:id="rId16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3933590" y="1826251"/>
                  <a:ext cx="412304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22" name="Picture 29" descr="http://www.pekegifs.com/letras/09/a.gif">
                  <a:hlinkClick r:id="rId18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5923064" y="1834752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28" name="Picture 6" descr="http://www.pekegifs.com/letras/09/e.gif">
                  <a:hlinkClick r:id="rId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3357526" y="1826251"/>
                  <a:ext cx="29450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29" name="Picture 6" descr="http://www.pekegifs.com/letras/09/e.gif">
                  <a:hlinkClick r:id="rId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5230931" y="1823630"/>
                  <a:ext cx="29450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1" name="Picture 19" descr="http://www.pekegifs.com/letras/09/r.gif">
                  <a:hlinkClick r:id="rId1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5"/>
                <a:srcRect/>
                <a:stretch>
                  <a:fillRect/>
                </a:stretch>
              </p:blipFill>
              <p:spPr bwMode="auto">
                <a:xfrm>
                  <a:off x="4881394" y="1830888"/>
                  <a:ext cx="338678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2" name="Picture 13" descr="http://www.pekegifs.com/letras/09/l.gif">
                  <a:hlinkClick r:id="rId10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6293721" y="1830888"/>
                  <a:ext cx="29450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3" name="Picture 16" descr="http://www.pekegifs.com/letras/09/o.gif">
                  <a:hlinkClick r:id="rId16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6546351" y="1830888"/>
                  <a:ext cx="412304" cy="441754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26" name="25 Grupo"/>
              <p:cNvGrpSpPr/>
              <p:nvPr/>
            </p:nvGrpSpPr>
            <p:grpSpPr>
              <a:xfrm>
                <a:off x="2082893" y="2695669"/>
                <a:ext cx="4978943" cy="452145"/>
                <a:chOff x="1897313" y="2749366"/>
                <a:chExt cx="4978943" cy="452145"/>
              </a:xfrm>
            </p:grpSpPr>
            <p:pic>
              <p:nvPicPr>
                <p:cNvPr id="9" name="Picture 5" descr="http://www.pekegifs.com/letras/09/d.gif">
                  <a:hlinkClick r:id="rId20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21"/>
                <a:srcRect/>
                <a:stretch>
                  <a:fillRect/>
                </a:stretch>
              </p:blipFill>
              <p:spPr bwMode="auto">
                <a:xfrm>
                  <a:off x="5706856" y="2749366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2" name="Picture 10" descr="http://www.pekegifs.com/letras/09/i.gif">
                  <a:hlinkClick r:id="rId22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23"/>
                <a:srcRect/>
                <a:stretch>
                  <a:fillRect/>
                </a:stretch>
              </p:blipFill>
              <p:spPr bwMode="auto">
                <a:xfrm>
                  <a:off x="5485537" y="2749366"/>
                  <a:ext cx="191427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6" name="Picture 15" descr="http://www.pekegifs.com/letras/09/n.gif">
                  <a:hlinkClick r:id="rId2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25"/>
                <a:srcRect/>
                <a:stretch>
                  <a:fillRect/>
                </a:stretch>
              </p:blipFill>
              <p:spPr bwMode="auto">
                <a:xfrm>
                  <a:off x="4300311" y="2752500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19" name="Picture 20" descr="http://www.pekegifs.com/letras/09/s.gif">
                  <a:hlinkClick r:id="rId26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27"/>
                <a:srcRect/>
                <a:stretch>
                  <a:fillRect/>
                </a:stretch>
              </p:blipFill>
              <p:spPr bwMode="auto">
                <a:xfrm>
                  <a:off x="3065445" y="2752500"/>
                  <a:ext cx="3239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" name="Picture 21" descr="http://www.pekegifs.com/letras/09/t.gif">
                  <a:hlinkClick r:id="rId28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3389398" y="2752500"/>
                  <a:ext cx="3239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21" name="Picture 23" descr="http://www.pekegifs.com/letras/09/v.gif">
                  <a:hlinkClick r:id="rId30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31"/>
                <a:srcRect/>
                <a:stretch>
                  <a:fillRect/>
                </a:stretch>
              </p:blipFill>
              <p:spPr bwMode="auto">
                <a:xfrm>
                  <a:off x="5102684" y="2749366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0" name="Picture 6" descr="http://www.pekegifs.com/letras/09/e.gif">
                  <a:hlinkClick r:id="rId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2733689" y="2752500"/>
                  <a:ext cx="29450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4" name="Picture 29" descr="http://www.pekegifs.com/letras/09/a.gif">
                  <a:hlinkClick r:id="rId18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3732501" y="2755004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5" name="Picture 29" descr="http://www.pekegifs.com/letras/09/a.gif">
                  <a:hlinkClick r:id="rId18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4719831" y="2752500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6" name="Picture 29" descr="http://www.pekegifs.com/letras/09/a.gif">
                  <a:hlinkClick r:id="rId18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6089709" y="2749366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7" name="Picture 5" descr="http://www.pekegifs.com/letras/09/d.gif">
                  <a:hlinkClick r:id="rId20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21"/>
                <a:srcRect/>
                <a:stretch>
                  <a:fillRect/>
                </a:stretch>
              </p:blipFill>
              <p:spPr bwMode="auto">
                <a:xfrm>
                  <a:off x="6493403" y="2756601"/>
                  <a:ext cx="38285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38" name="Picture 6" descr="http://www.pekegifs.com/letras/09/e.gif">
                  <a:hlinkClick r:id="rId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1897313" y="2756601"/>
                  <a:ext cx="294503" cy="441754"/>
                </a:xfrm>
                <a:prstGeom prst="rect">
                  <a:avLst/>
                </a:prstGeom>
                <a:noFill/>
              </p:spPr>
            </p:pic>
            <p:pic>
              <p:nvPicPr>
                <p:cNvPr id="41" name="Picture 15" descr="http://www.pekegifs.com/letras/09/n.gif">
                  <a:hlinkClick r:id="rId24"/>
                </p:cNvPr>
                <p:cNvPicPr>
                  <a:picLocks noChangeAspect="1" noChangeArrowheads="1" noCrop="1"/>
                </p:cNvPicPr>
                <p:nvPr/>
              </p:nvPicPr>
              <p:blipFill>
                <a:blip r:embed="rId25"/>
                <a:srcRect/>
                <a:stretch>
                  <a:fillRect/>
                </a:stretch>
              </p:blipFill>
              <p:spPr bwMode="auto">
                <a:xfrm>
                  <a:off x="2191816" y="2759757"/>
                  <a:ext cx="382853" cy="441754"/>
                </a:xfrm>
                <a:prstGeom prst="rect">
                  <a:avLst/>
                </a:prstGeom>
                <a:noFill/>
              </p:spPr>
            </p:pic>
          </p:grpSp>
        </p:grpSp>
        <p:grpSp>
          <p:nvGrpSpPr>
            <p:cNvPr id="42" name="41 Grupo"/>
            <p:cNvGrpSpPr/>
            <p:nvPr/>
          </p:nvGrpSpPr>
          <p:grpSpPr>
            <a:xfrm>
              <a:off x="3913890" y="3578712"/>
              <a:ext cx="1316573" cy="145166"/>
              <a:chOff x="2950293" y="3487050"/>
              <a:chExt cx="1316573" cy="145166"/>
            </a:xfrm>
          </p:grpSpPr>
          <p:pic>
            <p:nvPicPr>
              <p:cNvPr id="45" name="Picture 6" descr="http://www.pekegifs.com/letras/09/e.gif">
                <a:hlinkClick r:id="rId4"/>
              </p:cNvPr>
              <p:cNvPicPr>
                <a:picLocks noChangeAspect="1" noChangeArrowheads="1" noCrop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3118521" y="3488138"/>
                <a:ext cx="95252" cy="142877"/>
              </a:xfrm>
              <a:prstGeom prst="rect">
                <a:avLst/>
              </a:prstGeom>
              <a:noFill/>
            </p:spPr>
          </p:pic>
          <p:pic>
            <p:nvPicPr>
              <p:cNvPr id="46" name="Picture 7" descr="http://www.pekegifs.com/letras/09/f.gif">
                <a:hlinkClick r:id="rId32"/>
              </p:cNvPr>
              <p:cNvPicPr>
                <a:picLocks noChangeAspect="1" noChangeArrowheads="1" noCrop="1"/>
              </p:cNvPicPr>
              <p:nvPr/>
            </p:nvPicPr>
            <p:blipFill>
              <a:blip r:embed="rId33"/>
              <a:srcRect/>
              <a:stretch>
                <a:fillRect/>
              </a:stretch>
            </p:blipFill>
            <p:spPr bwMode="auto">
              <a:xfrm>
                <a:off x="3275856" y="3489339"/>
                <a:ext cx="95252" cy="142877"/>
              </a:xfrm>
              <a:prstGeom prst="rect">
                <a:avLst/>
              </a:prstGeom>
              <a:noFill/>
            </p:spPr>
          </p:pic>
          <p:pic>
            <p:nvPicPr>
              <p:cNvPr id="47" name="Picture 10" descr="http://www.pekegifs.com/letras/09/i.gif">
                <a:hlinkClick r:id="rId22"/>
              </p:cNvPr>
              <p:cNvPicPr>
                <a:picLocks noChangeAspect="1" noChangeArrowheads="1" noCrop="1"/>
              </p:cNvPicPr>
              <p:nvPr/>
            </p:nvPicPr>
            <p:blipFill>
              <a:blip r:embed="rId23"/>
              <a:srcRect/>
              <a:stretch>
                <a:fillRect/>
              </a:stretch>
            </p:blipFill>
            <p:spPr bwMode="auto">
              <a:xfrm>
                <a:off x="3872702" y="3487061"/>
                <a:ext cx="61914" cy="142877"/>
              </a:xfrm>
              <a:prstGeom prst="rect">
                <a:avLst/>
              </a:prstGeom>
              <a:noFill/>
            </p:spPr>
          </p:pic>
          <p:pic>
            <p:nvPicPr>
              <p:cNvPr id="48" name="Picture 13" descr="http://www.pekegifs.com/letras/09/l.gif">
                <a:hlinkClick r:id="rId10"/>
              </p:cNvPr>
              <p:cNvPicPr>
                <a:picLocks noChangeAspect="1" noChangeArrowheads="1" noCrop="1"/>
              </p:cNvPicPr>
              <p:nvPr/>
            </p:nvPicPr>
            <p:blipFill>
              <a:blip r:embed="rId11"/>
              <a:srcRect/>
              <a:stretch>
                <a:fillRect/>
              </a:stretch>
            </p:blipFill>
            <p:spPr bwMode="auto">
              <a:xfrm>
                <a:off x="3419872" y="3489339"/>
                <a:ext cx="95252" cy="142877"/>
              </a:xfrm>
              <a:prstGeom prst="rect">
                <a:avLst/>
              </a:prstGeom>
              <a:noFill/>
            </p:spPr>
          </p:pic>
          <p:pic>
            <p:nvPicPr>
              <p:cNvPr id="49" name="Picture 15" descr="http://www.pekegifs.com/letras/09/n.gif">
                <a:hlinkClick r:id="rId24"/>
              </p:cNvPr>
              <p:cNvPicPr>
                <a:picLocks noChangeAspect="1" noChangeArrowheads="1" noCrop="1"/>
              </p:cNvPicPr>
              <p:nvPr/>
            </p:nvPicPr>
            <p:blipFill>
              <a:blip r:embed="rId25"/>
              <a:srcRect/>
              <a:stretch>
                <a:fillRect/>
              </a:stretch>
            </p:blipFill>
            <p:spPr bwMode="auto">
              <a:xfrm>
                <a:off x="4143039" y="3489339"/>
                <a:ext cx="123827" cy="142877"/>
              </a:xfrm>
              <a:prstGeom prst="rect">
                <a:avLst/>
              </a:prstGeom>
              <a:noFill/>
            </p:spPr>
          </p:pic>
          <p:pic>
            <p:nvPicPr>
              <p:cNvPr id="50" name="Picture 16" descr="http://www.pekegifs.com/letras/09/o.gif">
                <a:hlinkClick r:id="rId16"/>
              </p:cNvPr>
              <p:cNvPicPr>
                <a:picLocks noChangeAspect="1" noChangeArrowheads="1" noCrop="1"/>
              </p:cNvPicPr>
              <p:nvPr/>
            </p:nvPicPr>
            <p:blipFill>
              <a:blip r:embed="rId17"/>
              <a:srcRect/>
              <a:stretch>
                <a:fillRect/>
              </a:stretch>
            </p:blipFill>
            <p:spPr bwMode="auto">
              <a:xfrm>
                <a:off x="3975154" y="3487050"/>
                <a:ext cx="133352" cy="142877"/>
              </a:xfrm>
              <a:prstGeom prst="rect">
                <a:avLst/>
              </a:prstGeom>
              <a:noFill/>
            </p:spPr>
          </p:pic>
          <p:pic>
            <p:nvPicPr>
              <p:cNvPr id="51" name="Picture 19" descr="http://www.pekegifs.com/letras/09/r.gif">
                <a:hlinkClick r:id="rId14"/>
              </p:cNvPr>
              <p:cNvPicPr>
                <a:picLocks noChangeAspect="1" noChangeArrowheads="1" noCrop="1"/>
              </p:cNvPicPr>
              <p:nvPr/>
            </p:nvPicPr>
            <p:blipFill>
              <a:blip r:embed="rId15"/>
              <a:srcRect/>
              <a:stretch>
                <a:fillRect/>
              </a:stretch>
            </p:blipFill>
            <p:spPr bwMode="auto">
              <a:xfrm>
                <a:off x="2950293" y="3488138"/>
                <a:ext cx="109539" cy="142877"/>
              </a:xfrm>
              <a:prstGeom prst="rect">
                <a:avLst/>
              </a:prstGeom>
              <a:noFill/>
            </p:spPr>
          </p:pic>
          <p:pic>
            <p:nvPicPr>
              <p:cNvPr id="52" name="Picture 26" descr="http://www.pekegifs.com/letras/09/x.gif">
                <a:hlinkClick r:id="rId34"/>
              </p:cNvPr>
              <p:cNvPicPr>
                <a:picLocks noChangeAspect="1" noChangeArrowheads="1" noCrop="1"/>
              </p:cNvPicPr>
              <p:nvPr/>
            </p:nvPicPr>
            <p:blipFill>
              <a:blip r:embed="rId35"/>
              <a:srcRect/>
              <a:stretch>
                <a:fillRect/>
              </a:stretch>
            </p:blipFill>
            <p:spPr bwMode="auto">
              <a:xfrm>
                <a:off x="3707904" y="3489339"/>
                <a:ext cx="123827" cy="142877"/>
              </a:xfrm>
              <a:prstGeom prst="rect">
                <a:avLst/>
              </a:prstGeom>
              <a:noFill/>
            </p:spPr>
          </p:pic>
          <p:pic>
            <p:nvPicPr>
              <p:cNvPr id="53" name="Picture 6" descr="http://www.pekegifs.com/letras/09/e.gif">
                <a:hlinkClick r:id="rId4"/>
              </p:cNvPr>
              <p:cNvPicPr>
                <a:picLocks noChangeAspect="1" noChangeArrowheads="1" noCrop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3563888" y="3487072"/>
                <a:ext cx="95252" cy="142877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  <p:sndAc>
          <p:stSnd loop="1">
            <p:snd r:embed="rId2" name="Kenny G   Sleigh Ride.wav"/>
          </p:stSnd>
        </p:sndAc>
      </p:transition>
    </mc:Choice>
    <mc:Fallback>
      <p:transition spd="slow">
        <p:fade/>
        <p:sndAc>
          <p:stSnd loop="1">
            <p:snd r:embed="rId2" name="Kenny G   Sleigh Ri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" t="385" r="321" b="385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851920" y="1487562"/>
            <a:ext cx="38884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A un amigo mío llamado David, su hermano le dio un automóvil como regalo de Navidad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En nochebuena, cuando David salió de su oficina, un niño de la calle estaba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caminando alrededor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del brillante coche nuevo admirándolo.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" t="507" r="-1" b="507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19672" y="987574"/>
            <a:ext cx="48245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i="1" dirty="0">
                <a:solidFill>
                  <a:schemeClr val="bg1"/>
                </a:solidFill>
                <a:latin typeface="+mj-lt"/>
              </a:rPr>
              <a:t>-¿Este es su coche señor?-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preguntó.</a:t>
            </a:r>
          </a:p>
          <a:p>
            <a:r>
              <a:rPr lang="es-CO" b="1" dirty="0" smtClean="0">
                <a:solidFill>
                  <a:schemeClr val="bg1"/>
                </a:solidFill>
                <a:latin typeface="+mj-lt"/>
              </a:rPr>
              <a:t>David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afirmó con la cabeza.</a:t>
            </a:r>
          </a:p>
          <a:p>
            <a:r>
              <a:rPr lang="es-CO" b="1" i="1" dirty="0">
                <a:solidFill>
                  <a:schemeClr val="bg1"/>
                </a:solidFill>
                <a:latin typeface="+mj-lt"/>
              </a:rPr>
              <a:t>-Mi hermano me lo dio en Navidad-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. El niño estaba asombrado.</a:t>
            </a:r>
          </a:p>
          <a:p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-¿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Quiere decir que su hermano se lo regaló y a usted no le costó nada?, vaya, me gustaría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... titubeó el niño.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880320" y="314781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Desde luego, David sabía lo que el niño iba a decir, que le gustaría tener un hermano así, pero lo que el muchacho realmente dijo estremeció a David de pies a cabeza.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" t="568" r="182" b="568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90056" y="1836569"/>
            <a:ext cx="38701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Me 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gustaría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- prosiguió el niño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…</a:t>
            </a:r>
          </a:p>
          <a:p>
            <a:r>
              <a:rPr lang="es-CO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poder 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ser un hermano así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. </a:t>
            </a:r>
          </a:p>
          <a:p>
            <a:r>
              <a:rPr lang="es-CO" b="1" dirty="0">
                <a:solidFill>
                  <a:schemeClr val="bg1"/>
                </a:solidFill>
                <a:latin typeface="+mj-lt"/>
              </a:rPr>
              <a:t>David miró al niño con asombro, e impulsivamente añadió: </a:t>
            </a:r>
          </a:p>
          <a:p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- ¿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Te gustaría dar una vuelta en mi auto</a:t>
            </a:r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?.</a:t>
            </a:r>
            <a:endParaRPr lang="es-CO" b="1" i="1" dirty="0">
              <a:solidFill>
                <a:schemeClr val="bg1"/>
              </a:solidFill>
              <a:latin typeface="+mj-lt"/>
            </a:endParaRPr>
          </a:p>
          <a:p>
            <a:r>
              <a:rPr lang="es-CO" b="1" dirty="0">
                <a:solidFill>
                  <a:schemeClr val="bg1"/>
                </a:solidFill>
                <a:latin typeface="+mj-lt"/>
              </a:rPr>
              <a:t>- 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Oh, sí, eso me encantaría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" t="507" r="-1" b="50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28192" y="101138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Después de un corto paseo, el niño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volteó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latin typeface="+mj-lt"/>
              </a:rPr>
              <a:t>y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con los ojos chispeantes dijo: </a:t>
            </a:r>
          </a:p>
          <a:p>
            <a:r>
              <a:rPr lang="es-CO" b="1" dirty="0">
                <a:solidFill>
                  <a:schemeClr val="bg1"/>
                </a:solidFill>
                <a:latin typeface="+mj-lt"/>
              </a:rPr>
              <a:t>- 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Señor... ¿No le importaría que pasáramos frente a mi casa?.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987824" y="2185576"/>
            <a:ext cx="32403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David sonrió. Creía saber lo que el muchacho quería. Quería enseñar a sus vecinos que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podía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llegar a su casa en un gran automóvil, pero de nuevo, David estaba equivocado.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" t="448" r="183" b="446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36331" y="915566"/>
            <a:ext cx="37079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-¿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Se puede detener donde están esos dos escalones?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- pidió el niño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marL="285750" indent="-285750">
              <a:buFontTx/>
              <a:buChar char="-"/>
            </a:pPr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Subió corriendo y en poco rato David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vio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que regresaba, pero no venía rápido. Llevaba consigo a su hermanito lisiado. Lo sentó en el primer escalón, entonces le señaló hacia el coche.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5" name="Picture 11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" t="568" b="568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77233" y="725091"/>
            <a:ext cx="53285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- ¿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Lo ves?, Allí está Juan, tal como te lo </a:t>
            </a:r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dije, allí </a:t>
            </a:r>
            <a:r>
              <a:rPr lang="es-CO" b="1" i="1" dirty="0">
                <a:solidFill>
                  <a:schemeClr val="bg1"/>
                </a:solidFill>
                <a:latin typeface="+mj-lt"/>
              </a:rPr>
              <a:t>arriba. Su hermano se lo regaló de Navidad y a él no le costó ni un centavo, y algún día yo te voy a regalar uno igualito.... entonces podrás ver por ti mismo todas las cosas bonitas de los escaparates de Navidad, de las que he estado tratando de contarte</a:t>
            </a:r>
            <a:r>
              <a:rPr lang="es-CO" b="1" i="1" dirty="0" smtClean="0">
                <a:solidFill>
                  <a:schemeClr val="bg1"/>
                </a:solidFill>
                <a:latin typeface="+mj-lt"/>
              </a:rPr>
              <a:t>.</a:t>
            </a:r>
            <a:endParaRPr lang="es-CO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794861" y="2565755"/>
            <a:ext cx="3528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David, bajó del coche y subió al muchacho enfermo al asiento delantero. El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hermano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mayor, con los ojos radiantes, se subió atrás de él y los tres comenzaron un paseo navideño memorable.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" t="507" r="183" b="50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62464" y="745996"/>
            <a:ext cx="21419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Esa Nochebuena, David comprendió lo que Jesús quería decir con la frase: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latin typeface="+mj-lt"/>
              </a:rPr>
              <a:t>“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Hay más dicha en dar que en recibir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”.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(Autor desconocido)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556642" y="2976503"/>
            <a:ext cx="197579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6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600" b="1" dirty="0" err="1">
                <a:solidFill>
                  <a:schemeClr val="bg1"/>
                </a:solidFill>
                <a:latin typeface="+mj-lt"/>
              </a:rPr>
              <a:t>Sleigh</a:t>
            </a:r>
            <a:r>
              <a:rPr lang="es-CO" sz="16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600" b="1" dirty="0" err="1" smtClean="0">
                <a:solidFill>
                  <a:schemeClr val="bg1"/>
                </a:solidFill>
                <a:latin typeface="+mj-lt"/>
              </a:rPr>
              <a:t>ride</a:t>
            </a:r>
            <a:r>
              <a:rPr lang="es-CO" sz="16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600" b="1" i="1" dirty="0" smtClean="0">
                <a:solidFill>
                  <a:schemeClr val="bg1"/>
                </a:solidFill>
                <a:latin typeface="+mj-lt"/>
              </a:rPr>
              <a:t>Kenny G</a:t>
            </a:r>
            <a:endParaRPr lang="es-CO" sz="1600" b="1" i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600" b="1" i="1" dirty="0" smtClean="0">
                <a:solidFill>
                  <a:schemeClr val="bg1"/>
                </a:solidFill>
                <a:latin typeface="+mj-lt"/>
              </a:rPr>
              <a:t>Rodrigo Valencia C.</a:t>
            </a: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6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507</Words>
  <Application>Microsoft Office PowerPoint</Application>
  <PresentationFormat>Presentación en pantalla (16:9)</PresentationFormat>
  <Paragraphs>57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47</cp:revision>
  <dcterms:created xsi:type="dcterms:W3CDTF">2013-05-29T02:56:16Z</dcterms:created>
  <dcterms:modified xsi:type="dcterms:W3CDTF">2013-12-14T22:38:26Z</dcterms:modified>
</cp:coreProperties>
</file>