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9"/>
  </p:notesMasterIdLst>
  <p:sldIdLst>
    <p:sldId id="409" r:id="rId3"/>
    <p:sldId id="370" r:id="rId4"/>
    <p:sldId id="407" r:id="rId5"/>
    <p:sldId id="279" r:id="rId6"/>
    <p:sldId id="401" r:id="rId7"/>
    <p:sldId id="280" r:id="rId8"/>
    <p:sldId id="281" r:id="rId9"/>
    <p:sldId id="297" r:id="rId10"/>
    <p:sldId id="301" r:id="rId11"/>
    <p:sldId id="296" r:id="rId12"/>
    <p:sldId id="291" r:id="rId13"/>
    <p:sldId id="287" r:id="rId14"/>
    <p:sldId id="305" r:id="rId15"/>
    <p:sldId id="282" r:id="rId16"/>
    <p:sldId id="307" r:id="rId17"/>
    <p:sldId id="376" r:id="rId18"/>
    <p:sldId id="339" r:id="rId19"/>
    <p:sldId id="334" r:id="rId20"/>
    <p:sldId id="319" r:id="rId21"/>
    <p:sldId id="309" r:id="rId22"/>
    <p:sldId id="311" r:id="rId23"/>
    <p:sldId id="402" r:id="rId24"/>
    <p:sldId id="312" r:id="rId25"/>
    <p:sldId id="313" r:id="rId26"/>
    <p:sldId id="379" r:id="rId27"/>
    <p:sldId id="377" r:id="rId28"/>
    <p:sldId id="284" r:id="rId29"/>
    <p:sldId id="323" r:id="rId30"/>
    <p:sldId id="324" r:id="rId31"/>
    <p:sldId id="267" r:id="rId32"/>
    <p:sldId id="336" r:id="rId33"/>
    <p:sldId id="363" r:id="rId34"/>
    <p:sldId id="328" r:id="rId35"/>
    <p:sldId id="330" r:id="rId36"/>
    <p:sldId id="329" r:id="rId37"/>
    <p:sldId id="397" r:id="rId38"/>
    <p:sldId id="337" r:id="rId39"/>
    <p:sldId id="386" r:id="rId40"/>
    <p:sldId id="391" r:id="rId41"/>
    <p:sldId id="346" r:id="rId42"/>
    <p:sldId id="404" r:id="rId43"/>
    <p:sldId id="353" r:id="rId44"/>
    <p:sldId id="366" r:id="rId45"/>
    <p:sldId id="371" r:id="rId46"/>
    <p:sldId id="264" r:id="rId47"/>
    <p:sldId id="405" r:id="rId4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UMfka5BMXaB6fTqYxvNkw==" hashData="vpFTDl0mlTBk2DWHQ0JghGuu8q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0A1718"/>
    <a:srgbClr val="33CCFF"/>
    <a:srgbClr val="0A0A0A"/>
    <a:srgbClr val="2C2C2C"/>
    <a:srgbClr val="3F3F3F"/>
    <a:srgbClr val="FFFFFF"/>
    <a:srgbClr val="FFFF71"/>
    <a:srgbClr val="FFFF00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718" autoAdjust="0"/>
  </p:normalViewPr>
  <p:slideViewPr>
    <p:cSldViewPr>
      <p:cViewPr varScale="1">
        <p:scale>
          <a:sx n="70" d="100"/>
          <a:sy n="70" d="100"/>
        </p:scale>
        <p:origin x="-5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5ECE3F7D-2E79-47F3-8719-EE3FEF71C3FC}" type="datetimeFigureOut">
              <a:rPr lang="es-MX"/>
              <a:pPr>
                <a:defRPr/>
              </a:pPr>
              <a:t>30/12/2013</a:t>
            </a:fld>
            <a:endParaRPr lang="es-MX"/>
          </a:p>
        </p:txBody>
      </p:sp>
      <p:sp>
        <p:nvSpPr>
          <p:cNvPr id="409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9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noProof="0" smtClean="0"/>
              <a:t>Haga clic para modificar el estilo de texto del patrón</a:t>
            </a:r>
          </a:p>
          <a:p>
            <a:pPr lvl="1"/>
            <a:r>
              <a:rPr lang="es-MX" noProof="0" smtClean="0"/>
              <a:t>Segundo nivel</a:t>
            </a:r>
          </a:p>
          <a:p>
            <a:pPr lvl="2"/>
            <a:r>
              <a:rPr lang="es-MX" noProof="0" smtClean="0"/>
              <a:t>Tercer nivel</a:t>
            </a:r>
          </a:p>
          <a:p>
            <a:pPr lvl="3"/>
            <a:r>
              <a:rPr lang="es-MX" noProof="0" smtClean="0"/>
              <a:t>Cuarto nivel</a:t>
            </a:r>
          </a:p>
          <a:p>
            <a:pPr lvl="4"/>
            <a:r>
              <a:rPr lang="es-MX" noProof="0" smtClean="0"/>
              <a:t>Quinto nivel</a:t>
            </a:r>
          </a:p>
        </p:txBody>
      </p:sp>
      <p:sp>
        <p:nvSpPr>
          <p:cNvPr id="129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29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/>
            </a:lvl1pPr>
          </a:lstStyle>
          <a:p>
            <a:pPr>
              <a:defRPr/>
            </a:pPr>
            <a:fld id="{D7144B8D-61C8-4E8B-92D9-E2954BBA9CE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144B8D-61C8-4E8B-92D9-E2954BBA9CEF}" type="slidenum">
              <a:rPr lang="es-MX" smtClean="0"/>
              <a:pPr>
                <a:defRPr/>
              </a:pPr>
              <a:t>10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144B8D-61C8-4E8B-92D9-E2954BBA9CEF}" type="slidenum">
              <a:rPr lang="es-MX" smtClean="0"/>
              <a:pPr>
                <a:defRPr/>
              </a:pPr>
              <a:t>21</a:t>
            </a:fld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7144B8D-61C8-4E8B-92D9-E2954BBA9CEF}" type="slidenum">
              <a:rPr lang="es-MX" smtClean="0"/>
              <a:pPr>
                <a:defRPr/>
              </a:pPr>
              <a:t>30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F8801-6680-4EF1-A11C-236C09B3489B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6E57F-CE5A-42E5-92AB-D44B8E58CC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3DB1C-975D-43CB-8E52-1747F9570520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167ED-A737-4C1B-94FD-CDC515585C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78AAB-1072-4B1A-AEF0-499454BD28FD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69009-384E-4A8C-9F92-B2684B4744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35535-3A4F-4BDB-90EC-159C64ECCAF7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923B3-2E84-4F9B-8633-0413105753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F8D72-FA2E-4D95-BD14-E5794620ED1F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B0502C-F712-4108-80A9-7C90125318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F22CB-5D1A-4F73-A6D7-D54C100DC41D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D6427-DC31-4F19-A580-4C87BA47CD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45693-B59A-4F19-A438-EE91BEB21B86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82883-B2C7-4680-89DF-72F5CB5C73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FE3AF-0432-42AE-A71A-349D0FCE08A2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4BB97-AFD7-4C65-A61C-AD3936962B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8BB17-CB2D-4085-9E2B-03B5B0F0CDE4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081EA-2984-433E-8A5B-4E8D56D9685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8CF32-4138-424F-A17C-4B9D8A068505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1EA3E-EABC-4E09-9734-E0E509A91A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769C1-29D5-4DB6-982E-C03F46A1FF38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939A11-8A72-42CF-9955-C00E3F5121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BAB7ED-1E3D-4137-8DF5-3746EA12C5F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A43A998-BA89-4A05-B138-FA7622BAA64B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C9286B-62AF-4D58-8B56-E03A7D8DE7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187005C-B7FD-4CE1-B8EA-F31279A12412}" type="slidenum">
              <a:rPr lang="es-ES_tradnl" smtClean="0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7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88.jpeg"/><Relationship Id="rId7" Type="http://schemas.openxmlformats.org/officeDocument/2006/relationships/image" Target="../media/image92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74 Grupo"/>
          <p:cNvGrpSpPr/>
          <p:nvPr/>
        </p:nvGrpSpPr>
        <p:grpSpPr>
          <a:xfrm>
            <a:off x="1152000" y="18000"/>
            <a:ext cx="6840760" cy="6829067"/>
            <a:chOff x="1187624" y="28933"/>
            <a:chExt cx="6840760" cy="6829067"/>
          </a:xfrm>
        </p:grpSpPr>
        <p:grpSp>
          <p:nvGrpSpPr>
            <p:cNvPr id="74" name="73 Grupo"/>
            <p:cNvGrpSpPr/>
            <p:nvPr/>
          </p:nvGrpSpPr>
          <p:grpSpPr>
            <a:xfrm>
              <a:off x="1187624" y="28933"/>
              <a:ext cx="6840760" cy="6829067"/>
              <a:chOff x="1187624" y="28933"/>
              <a:chExt cx="6840760" cy="6829067"/>
            </a:xfrm>
          </p:grpSpPr>
          <p:grpSp>
            <p:nvGrpSpPr>
              <p:cNvPr id="73" name="72 Grupo"/>
              <p:cNvGrpSpPr/>
              <p:nvPr/>
            </p:nvGrpSpPr>
            <p:grpSpPr>
              <a:xfrm>
                <a:off x="1187624" y="28933"/>
                <a:ext cx="6840760" cy="6829067"/>
                <a:chOff x="1187624" y="28933"/>
                <a:chExt cx="6840760" cy="6829067"/>
              </a:xfrm>
            </p:grpSpPr>
            <p:pic>
              <p:nvPicPr>
                <p:cNvPr id="1026" name="Picture 2" descr="C:\Users\Administrador\Desktop\1336448012214908093globo 1_terraqueo_mundo.png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</a:blip>
                <a:srcRect/>
                <a:stretch>
                  <a:fillRect/>
                </a:stretch>
              </p:blipFill>
              <p:spPr bwMode="auto">
                <a:xfrm>
                  <a:off x="1187624" y="28933"/>
                  <a:ext cx="6840760" cy="6829067"/>
                </a:xfrm>
                <a:prstGeom prst="rect">
                  <a:avLst/>
                </a:prstGeom>
                <a:noFill/>
              </p:spPr>
            </p:pic>
            <p:sp>
              <p:nvSpPr>
                <p:cNvPr id="5" name="4 CuadroTexto"/>
                <p:cNvSpPr txBox="1"/>
                <p:nvPr/>
              </p:nvSpPr>
              <p:spPr>
                <a:xfrm>
                  <a:off x="3059832" y="4725144"/>
                  <a:ext cx="1008111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ES_tradnl" dirty="0" smtClean="0">
                      <a:solidFill>
                        <a:schemeClr val="bg1"/>
                      </a:solidFill>
                    </a:rPr>
                    <a:t>Mendoza</a:t>
                  </a:r>
                  <a:endParaRPr lang="es-ES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72" name="71 Grupo"/>
              <p:cNvGrpSpPr/>
              <p:nvPr/>
            </p:nvGrpSpPr>
            <p:grpSpPr>
              <a:xfrm>
                <a:off x="2483768" y="3717032"/>
                <a:ext cx="2232248" cy="2088232"/>
                <a:chOff x="2483768" y="3717032"/>
                <a:chExt cx="2232248" cy="2088232"/>
              </a:xfrm>
            </p:grpSpPr>
            <p:cxnSp>
              <p:nvCxnSpPr>
                <p:cNvPr id="37" name="36 Conector recto de flecha"/>
                <p:cNvCxnSpPr/>
                <p:nvPr/>
              </p:nvCxnSpPr>
              <p:spPr>
                <a:xfrm>
                  <a:off x="3563888" y="4725144"/>
                  <a:ext cx="792088" cy="864096"/>
                </a:xfrm>
                <a:prstGeom prst="straightConnector1">
                  <a:avLst/>
                </a:prstGeom>
                <a:ln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68" name="67 Grupo"/>
                <p:cNvGrpSpPr/>
                <p:nvPr/>
              </p:nvGrpSpPr>
              <p:grpSpPr>
                <a:xfrm>
                  <a:off x="2483768" y="3717032"/>
                  <a:ext cx="2232248" cy="2088232"/>
                  <a:chOff x="2483768" y="3717032"/>
                  <a:chExt cx="2232248" cy="2088232"/>
                </a:xfrm>
              </p:grpSpPr>
              <p:cxnSp>
                <p:nvCxnSpPr>
                  <p:cNvPr id="15" name="14 Conector recto de flecha"/>
                  <p:cNvCxnSpPr/>
                  <p:nvPr/>
                </p:nvCxnSpPr>
                <p:spPr>
                  <a:xfrm flipV="1">
                    <a:off x="3563888" y="4005064"/>
                    <a:ext cx="792088" cy="720080"/>
                  </a:xfrm>
                  <a:prstGeom prst="straightConnector1">
                    <a:avLst/>
                  </a:prstGeom>
                  <a:ln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" name="16 Conector recto de flecha"/>
                  <p:cNvCxnSpPr/>
                  <p:nvPr/>
                </p:nvCxnSpPr>
                <p:spPr>
                  <a:xfrm>
                    <a:off x="3563888" y="4725144"/>
                    <a:ext cx="1152128" cy="0"/>
                  </a:xfrm>
                  <a:prstGeom prst="straightConnector1">
                    <a:avLst/>
                  </a:prstGeom>
                  <a:ln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9" name="18 Conector recto de flecha"/>
                  <p:cNvCxnSpPr/>
                  <p:nvPr/>
                </p:nvCxnSpPr>
                <p:spPr>
                  <a:xfrm rot="-120000" flipV="1">
                    <a:off x="3546000" y="3717032"/>
                    <a:ext cx="72008" cy="1008112"/>
                  </a:xfrm>
                  <a:prstGeom prst="straightConnector1">
                    <a:avLst/>
                  </a:prstGeom>
                  <a:ln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20 Conector recto de flecha"/>
                  <p:cNvCxnSpPr/>
                  <p:nvPr/>
                </p:nvCxnSpPr>
                <p:spPr>
                  <a:xfrm rot="-60000" flipH="1">
                    <a:off x="3492000" y="4734000"/>
                    <a:ext cx="72008" cy="1071264"/>
                  </a:xfrm>
                  <a:prstGeom prst="straightConnector1">
                    <a:avLst/>
                  </a:prstGeom>
                  <a:ln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9" name="28 Conector recto de flecha"/>
                  <p:cNvCxnSpPr/>
                  <p:nvPr/>
                </p:nvCxnSpPr>
                <p:spPr>
                  <a:xfrm flipH="1" flipV="1">
                    <a:off x="2771800" y="3933056"/>
                    <a:ext cx="792088" cy="792088"/>
                  </a:xfrm>
                  <a:prstGeom prst="straightConnector1">
                    <a:avLst/>
                  </a:prstGeom>
                  <a:ln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3" name="32 Conector recto de flecha"/>
                  <p:cNvCxnSpPr/>
                  <p:nvPr/>
                </p:nvCxnSpPr>
                <p:spPr>
                  <a:xfrm flipH="1">
                    <a:off x="2771800" y="4716000"/>
                    <a:ext cx="792432" cy="873240"/>
                  </a:xfrm>
                  <a:prstGeom prst="straightConnector1">
                    <a:avLst/>
                  </a:prstGeom>
                  <a:ln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38 Conector recto de flecha"/>
                  <p:cNvCxnSpPr/>
                  <p:nvPr/>
                </p:nvCxnSpPr>
                <p:spPr>
                  <a:xfrm flipH="1">
                    <a:off x="2483768" y="4725144"/>
                    <a:ext cx="1080120" cy="0"/>
                  </a:xfrm>
                  <a:prstGeom prst="straightConnector1">
                    <a:avLst/>
                  </a:prstGeom>
                  <a:ln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6" name="5 Elipse"/>
            <p:cNvSpPr/>
            <p:nvPr/>
          </p:nvSpPr>
          <p:spPr>
            <a:xfrm>
              <a:off x="3491880" y="4653136"/>
              <a:ext cx="144016" cy="14401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80" name="WordArt 3"/>
          <p:cNvSpPr>
            <a:spLocks noChangeArrowheads="1" noChangeShapeType="1" noTextEdit="1"/>
          </p:cNvSpPr>
          <p:nvPr/>
        </p:nvSpPr>
        <p:spPr bwMode="auto">
          <a:xfrm>
            <a:off x="1296000" y="3132000"/>
            <a:ext cx="7092416" cy="1295772"/>
          </a:xfrm>
          <a:prstGeom prst="rect">
            <a:avLst/>
          </a:prstGeom>
        </p:spPr>
        <p:txBody>
          <a:bodyPr wrap="none" fromWordArt="1">
            <a:prstTxWarp prst="textArchUp">
              <a:avLst/>
            </a:prstTxWarp>
            <a:scene3d>
              <a:camera prst="legacyPerspectiveBottomRight">
                <a:rot lat="0" lon="21239998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44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5050"/>
                    </a:gs>
                    <a:gs pos="50000">
                      <a:srgbClr val="FFFF00"/>
                    </a:gs>
                    <a:gs pos="100000">
                      <a:srgbClr val="FF5050"/>
                    </a:gs>
                  </a:gsLst>
                  <a:lin ang="5400000" scaled="1"/>
                </a:gradFill>
                <a:latin typeface="Arial Black"/>
              </a:rPr>
              <a:t>El Año Nuevo en el mundo </a:t>
            </a: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1024px-Bratislava_New_Year_Fireworks"/>
          <p:cNvPicPr>
            <a:picLocks noChangeAspect="1" noChangeArrowheads="1"/>
          </p:cNvPicPr>
          <p:nvPr/>
        </p:nvPicPr>
        <p:blipFill>
          <a:blip r:embed="rId2" cstate="print"/>
          <a:srcRect l="2686" b="627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12000" y="6264000"/>
            <a:ext cx="85474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>
                <a:solidFill>
                  <a:srgbClr val="FFFF99"/>
                </a:solidFill>
              </a:rPr>
              <a:t>Música: Bilirrubina – Juan Luis Guerra                    Imágenes: Web                    Diseño: </a:t>
            </a:r>
            <a:r>
              <a:rPr lang="es-MX" sz="1600" dirty="0" smtClean="0">
                <a:solidFill>
                  <a:srgbClr val="FFFF99"/>
                </a:solidFill>
              </a:rPr>
              <a:t>Isolina y </a:t>
            </a:r>
            <a:r>
              <a:rPr lang="es-MX" sz="1600" dirty="0" err="1" smtClean="0">
                <a:solidFill>
                  <a:srgbClr val="FFFF99"/>
                </a:solidFill>
              </a:rPr>
              <a:t>Risto</a:t>
            </a:r>
            <a:r>
              <a:rPr lang="es-MX" sz="1600" dirty="0" smtClean="0">
                <a:solidFill>
                  <a:srgbClr val="FFFF99"/>
                </a:solidFill>
              </a:rPr>
              <a:t> </a:t>
            </a:r>
            <a:endParaRPr lang="es-ES" sz="1600" dirty="0">
              <a:solidFill>
                <a:srgbClr val="FFFF99"/>
              </a:solidFill>
            </a:endParaRPr>
          </a:p>
        </p:txBody>
      </p:sp>
      <p:pic>
        <p:nvPicPr>
          <p:cNvPr id="6" name="Picture 5" descr="musicbut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52000" y="6274800"/>
            <a:ext cx="360040" cy="36004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134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134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qvuwt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16000" y="216000"/>
            <a:ext cx="5328592" cy="6535291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23528" y="558924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6336000"/>
            <a:ext cx="163665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_tradnl" sz="2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Automático</a:t>
            </a:r>
            <a:endParaRPr lang="es-ES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6000">
    <p:newsflash/>
    <p:sndAc>
      <p:stSnd loop="1">
        <p:snd r:embed="rId2" name="Juan Luis Guerra Bilirrub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4" presetClass="emph" presetSubtype="0" repeatCount="500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278 -0.0303 L -0.00278 -0.10245 " pathEditMode="relative" rAng="0" ptsTypes="AA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"/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kiritimati-landscape-photography aa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144463" y="1187450"/>
            <a:ext cx="8848725" cy="55499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0" y="333375"/>
            <a:ext cx="9144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800" dirty="0" err="1"/>
              <a:t>Kiritimati</a:t>
            </a:r>
            <a:r>
              <a:rPr lang="es-ES" sz="1800" dirty="0"/>
              <a:t>, atolón del océano Pacífico perteneciente a la República de Kiribati, será el primer lugar habitado sobre la Tierra en recibir el Año Nuevo.</a:t>
            </a:r>
            <a:r>
              <a:rPr lang="es-ES" sz="1800" dirty="0">
                <a:latin typeface="Calibri" pitchFamily="34" charset="0"/>
              </a:rPr>
              <a:t>  </a:t>
            </a:r>
            <a:endParaRPr lang="es-ES" sz="1800" dirty="0"/>
          </a:p>
        </p:txBody>
      </p:sp>
      <p:pic>
        <p:nvPicPr>
          <p:cNvPr id="9" name="Picture 2" descr="C:\Users\Administrador\Desktop\Isolina pruebas\kiribati_3060_600x450.jpg"/>
          <p:cNvPicPr>
            <a:picLocks noChangeAspect="1" noChangeArrowheads="1"/>
          </p:cNvPicPr>
          <p:nvPr/>
        </p:nvPicPr>
        <p:blipFill>
          <a:blip r:embed="rId3" cstate="print">
            <a:lum bright="10000" contrast="14000"/>
          </a:blip>
          <a:srcRect l="8064"/>
          <a:stretch>
            <a:fillRect/>
          </a:stretch>
        </p:blipFill>
        <p:spPr bwMode="auto">
          <a:xfrm rot="-225260">
            <a:off x="250825" y="333375"/>
            <a:ext cx="4922838" cy="401637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12 Imagen" descr="Kiritimati 1a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 rot="-232071">
            <a:off x="1836738" y="3348038"/>
            <a:ext cx="4946650" cy="33020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" name="13 Imagen" descr="kiribati_glance.jpg"/>
          <p:cNvPicPr>
            <a:picLocks noChangeAspect="1"/>
          </p:cNvPicPr>
          <p:nvPr/>
        </p:nvPicPr>
        <p:blipFill>
          <a:blip r:embed="rId5" cstate="print">
            <a:lum contrast="10000"/>
          </a:blip>
          <a:srcRect l="4004"/>
          <a:stretch>
            <a:fillRect/>
          </a:stretch>
        </p:blipFill>
        <p:spPr bwMode="auto">
          <a:xfrm rot="-274749">
            <a:off x="4932363" y="981075"/>
            <a:ext cx="3995737" cy="28194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green_bay_american_samoa_wallpaper-other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094800"/>
          </a:xfrm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0" y="626400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800" dirty="0" smtClean="0"/>
              <a:t>A la misma hora, Samoa se unirá a los festejos...</a:t>
            </a:r>
            <a:r>
              <a:rPr lang="es-ES" sz="1800" dirty="0" smtClean="0">
                <a:latin typeface="Calibri" pitchFamily="34" charset="0"/>
              </a:rPr>
              <a:t>  </a:t>
            </a:r>
            <a:endParaRPr lang="es-ES" sz="1800" dirty="0"/>
          </a:p>
        </p:txBody>
      </p:sp>
      <p:pic>
        <p:nvPicPr>
          <p:cNvPr id="6" name="3 Marcador de contenido" descr="Coconuts-Beach-Resort-Spa-Samoa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348935">
            <a:off x="324000" y="397922"/>
            <a:ext cx="6409835" cy="4256531"/>
          </a:xfrm>
          <a:prstGeom prst="rect">
            <a:avLst/>
          </a:prstGeom>
          <a:noFill/>
          <a:ln w="6350">
            <a:solidFill>
              <a:srgbClr val="FFFFFF"/>
            </a:solidFill>
            <a:miter lim="800000"/>
            <a:headEnd/>
            <a:tailEnd/>
          </a:ln>
        </p:spPr>
      </p:pic>
      <p:pic>
        <p:nvPicPr>
          <p:cNvPr id="7" name="6 Imagen" descr="1024px-Fire_dancer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l="17872" r="4509"/>
          <a:stretch>
            <a:fillRect/>
          </a:stretch>
        </p:blipFill>
        <p:spPr>
          <a:xfrm rot="425306">
            <a:off x="5068083" y="2974407"/>
            <a:ext cx="3741045" cy="3205335"/>
          </a:xfrm>
          <a:prstGeom prst="rect">
            <a:avLst/>
          </a:prstGeom>
          <a:ln w="6350">
            <a:solidFill>
              <a:srgbClr val="FFFFFF"/>
            </a:solidFill>
          </a:ln>
        </p:spPr>
      </p:pic>
    </p:spTree>
  </p:cSld>
  <p:clrMapOvr>
    <a:masterClrMapping/>
  </p:clrMapOvr>
  <p:transition spd="slow" advClick="0" advTm="8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peatonal Sarmiento 1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215900" y="142875"/>
            <a:ext cx="8716963" cy="58039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099" name="11 CuadroTexto"/>
          <p:cNvSpPr txBox="1">
            <a:spLocks noChangeArrowheads="1"/>
          </p:cNvSpPr>
          <p:nvPr/>
        </p:nvSpPr>
        <p:spPr bwMode="auto">
          <a:xfrm>
            <a:off x="179388" y="6030913"/>
            <a:ext cx="871378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500" dirty="0" smtClean="0"/>
              <a:t>En                  , </a:t>
            </a:r>
            <a:r>
              <a:rPr lang="es-ES_tradnl" sz="1500" dirty="0"/>
              <a:t>serán las 7.00 hs. del 31 de Diciembre, un día seguramente caluroso y soleado.</a:t>
            </a:r>
          </a:p>
          <a:p>
            <a:pPr algn="ctr"/>
            <a:r>
              <a:rPr lang="es-ES_tradnl" sz="1500" dirty="0"/>
              <a:t>Ideal </a:t>
            </a:r>
            <a:r>
              <a:rPr lang="es-ES_tradnl" sz="1500" dirty="0" smtClean="0"/>
              <a:t>para desayunar </a:t>
            </a:r>
            <a:r>
              <a:rPr lang="es-ES_tradnl" sz="1500" dirty="0"/>
              <a:t>en algún bar de la peatonal, y recordar que al otro lado del globo hay gente festejando la llegada de un nuevo año. </a:t>
            </a:r>
          </a:p>
          <a:p>
            <a:endParaRPr lang="es-ES" sz="1500" dirty="0"/>
          </a:p>
        </p:txBody>
      </p:sp>
      <p:sp>
        <p:nvSpPr>
          <p:cNvPr id="4" name="3 CuadroTexto"/>
          <p:cNvSpPr txBox="1"/>
          <p:nvPr/>
        </p:nvSpPr>
        <p:spPr>
          <a:xfrm>
            <a:off x="720000" y="6030000"/>
            <a:ext cx="1007688" cy="330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smtClean="0">
                <a:solidFill>
                  <a:srgbClr val="FFFF99"/>
                </a:solidFill>
              </a:rPr>
              <a:t>Mendoza</a:t>
            </a:r>
            <a:endParaRPr lang="es-ES" sz="15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5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3 Imagen" descr="Kiritimati_Christmas-Island_T32C_DX-New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00" y="260350"/>
            <a:ext cx="4897438" cy="63817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4 Imagen" descr="brindis 2 edit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193760">
            <a:off x="5568950" y="972000"/>
            <a:ext cx="2914650" cy="388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224463" y="396000"/>
            <a:ext cx="3810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 sz="2000" dirty="0">
                <a:solidFill>
                  <a:srgbClr val="FFFF99"/>
                </a:solidFill>
              </a:rPr>
              <a:t>Y cómo no acompañarlos con </a:t>
            </a:r>
          </a:p>
          <a:p>
            <a:pPr algn="ctr"/>
            <a:r>
              <a:rPr lang="es-ES_tradnl" sz="2000" dirty="0">
                <a:solidFill>
                  <a:srgbClr val="FFFF99"/>
                </a:solidFill>
              </a:rPr>
              <a:t>un brindis de buena esperanza!!</a:t>
            </a:r>
            <a:endParaRPr lang="es-ES" sz="2000" dirty="0">
              <a:solidFill>
                <a:srgbClr val="FFFF99"/>
              </a:solidFill>
            </a:endParaRPr>
          </a:p>
        </p:txBody>
      </p:sp>
      <p:pic>
        <p:nvPicPr>
          <p:cNvPr id="8" name="7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525626">
            <a:off x="5112000" y="4968000"/>
            <a:ext cx="4065587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 rot="21120000">
            <a:off x="5575394" y="5904000"/>
            <a:ext cx="339067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_tradnl" sz="3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¡Salud Samoa!</a:t>
            </a:r>
            <a:endParaRPr lang="es-ES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13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701675" y="6192000"/>
            <a:ext cx="776128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1600" dirty="0"/>
              <a:t>Tres horas más tarde, Australia recibirá al </a:t>
            </a:r>
            <a:r>
              <a:rPr lang="es-MX" sz="1600" dirty="0" smtClean="0"/>
              <a:t>2014… </a:t>
            </a:r>
            <a:r>
              <a:rPr lang="es-MX" sz="1600" dirty="0"/>
              <a:t>Y en </a:t>
            </a:r>
            <a:r>
              <a:rPr lang="es-MX" sz="1600" dirty="0" err="1"/>
              <a:t>Sidney</a:t>
            </a:r>
            <a:r>
              <a:rPr lang="es-MX" sz="1600" dirty="0"/>
              <a:t> los fuegos artificiales</a:t>
            </a:r>
          </a:p>
          <a:p>
            <a:pPr algn="ctr"/>
            <a:r>
              <a:rPr lang="es-MX" sz="1600" dirty="0"/>
              <a:t>serán como siempre espectaculares !!</a:t>
            </a:r>
            <a:r>
              <a:rPr lang="es-MX" dirty="0"/>
              <a:t> </a:t>
            </a:r>
          </a:p>
        </p:txBody>
      </p:sp>
      <p:pic>
        <p:nvPicPr>
          <p:cNvPr id="4" name="3 Imagen" descr="sydney-fireworks2_2439642k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093296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SIDNEY-espectaculos-Ano-Nuevo-EFE_CLAIMA20111231_0205_19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4309" r="3905"/>
          <a:stretch>
            <a:fillRect/>
          </a:stretch>
        </p:blipFill>
        <p:spPr bwMode="auto">
          <a:xfrm>
            <a:off x="0" y="252000"/>
            <a:ext cx="9144000" cy="6597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4" descr="Sydney_aonuevo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Users\Administrador\Desktop\1bb52f_coolclips_wb04684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476672"/>
            <a:ext cx="2571750" cy="314325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C:\Users\Administrador\Desktop\1bb52f_coolclips_wb04684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6000" y="1656000"/>
            <a:ext cx="2571750" cy="31432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400" decel="100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4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4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get14"/>
          <p:cNvPicPr>
            <a:picLocks noChangeAspect="1" noChangeArrowheads="1"/>
          </p:cNvPicPr>
          <p:nvPr/>
        </p:nvPicPr>
        <p:blipFill>
          <a:blip r:embed="rId3" cstate="print">
            <a:lum contrast="18000"/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365125" y="6389688"/>
            <a:ext cx="855662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1600"/>
              <a:t>Entonces, en</a:t>
            </a:r>
            <a:r>
              <a:rPr lang="es-MX" sz="1600">
                <a:solidFill>
                  <a:srgbClr val="FFFF00"/>
                </a:solidFill>
              </a:rPr>
              <a:t> </a:t>
            </a:r>
            <a:r>
              <a:rPr lang="es-MX" sz="1600">
                <a:solidFill>
                  <a:srgbClr val="FFFF99"/>
                </a:solidFill>
              </a:rPr>
              <a:t>Mendoza</a:t>
            </a:r>
            <a:r>
              <a:rPr lang="es-MX" sz="1600">
                <a:solidFill>
                  <a:srgbClr val="FFFF00"/>
                </a:solidFill>
              </a:rPr>
              <a:t> </a:t>
            </a:r>
            <a:r>
              <a:rPr lang="es-MX" sz="1600"/>
              <a:t>serán las 10 hs, buen momento para hacer una pausa y un brindis …</a:t>
            </a:r>
          </a:p>
        </p:txBody>
      </p:sp>
      <p:pic>
        <p:nvPicPr>
          <p:cNvPr id="5" name="4 Imagen" descr="s_n02_99866361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l="10601" r="4548"/>
          <a:stretch>
            <a:fillRect/>
          </a:stretch>
        </p:blipFill>
        <p:spPr>
          <a:xfrm>
            <a:off x="0" y="1"/>
            <a:ext cx="9185216" cy="6237312"/>
          </a:xfrm>
          <a:prstGeom prst="rect">
            <a:avLst/>
          </a:prstGeom>
        </p:spPr>
      </p:pic>
    </p:spTree>
  </p:cSld>
  <p:clrMapOvr>
    <a:masterClrMapping/>
  </p:clrMapOvr>
  <p:transition spd="slow" advClick="0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get15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5" name="Picture 7" descr="cocteles_con_vodka_anastasi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368641">
            <a:off x="250825" y="0"/>
            <a:ext cx="2144713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6" name="WordArt 8"/>
          <p:cNvSpPr>
            <a:spLocks noChangeArrowheads="1" noChangeShapeType="1" noTextEdit="1"/>
          </p:cNvSpPr>
          <p:nvPr/>
        </p:nvSpPr>
        <p:spPr bwMode="auto">
          <a:xfrm>
            <a:off x="5795963" y="4005263"/>
            <a:ext cx="2951162" cy="965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7769"/>
              </a:avLst>
            </a:prstTxWarp>
          </a:bodyPr>
          <a:lstStyle/>
          <a:p>
            <a:pPr algn="ctr"/>
            <a:r>
              <a:rPr lang="es-ES" sz="2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¡ Feliz año Australia !</a:t>
            </a:r>
          </a:p>
        </p:txBody>
      </p:sp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Mt Fuji salida del sol 2012a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2329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8" name="Text Box 6"/>
          <p:cNvSpPr txBox="1">
            <a:spLocks noChangeArrowheads="1"/>
          </p:cNvSpPr>
          <p:nvPr/>
        </p:nvSpPr>
        <p:spPr bwMode="auto">
          <a:xfrm>
            <a:off x="173038" y="5935663"/>
            <a:ext cx="8758237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1500" dirty="0"/>
              <a:t>Cuando en </a:t>
            </a:r>
            <a:r>
              <a:rPr lang="es-MX" sz="1500" dirty="0">
                <a:solidFill>
                  <a:srgbClr val="FFFF99"/>
                </a:solidFill>
              </a:rPr>
              <a:t>Mendoza</a:t>
            </a:r>
            <a:r>
              <a:rPr lang="es-MX" sz="1500" dirty="0"/>
              <a:t> brille el sol en el último mediodía del año, en Corea y Japón estarán celebrando</a:t>
            </a:r>
          </a:p>
          <a:p>
            <a:pPr algn="ctr"/>
            <a:r>
              <a:rPr lang="es-MX" sz="1500" dirty="0"/>
              <a:t>la llegada del </a:t>
            </a:r>
            <a:r>
              <a:rPr lang="es-MX" sz="1500" dirty="0" smtClean="0"/>
              <a:t>2014, </a:t>
            </a:r>
            <a:r>
              <a:rPr lang="es-MX" sz="1500" dirty="0"/>
              <a:t>y en algunas horas más amanecerá sobre el monte </a:t>
            </a:r>
            <a:r>
              <a:rPr lang="es-MX" sz="1500" dirty="0" err="1"/>
              <a:t>Fuji</a:t>
            </a:r>
            <a:r>
              <a:rPr lang="es-MX" sz="1500" dirty="0"/>
              <a:t>.</a:t>
            </a:r>
          </a:p>
          <a:p>
            <a:pPr algn="ctr"/>
            <a:r>
              <a:rPr lang="es-MX" sz="1600" dirty="0"/>
              <a:t>¡¡ Y mientras preparamos el almuerzo, brindaremos por ellos !!</a:t>
            </a:r>
          </a:p>
        </p:txBody>
      </p:sp>
      <p:pic>
        <p:nvPicPr>
          <p:cNvPr id="44043" name="Picture 11" descr="Toky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32900" cy="628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42" name="WordArt 10" descr="Vertical estrecha"/>
          <p:cNvSpPr>
            <a:spLocks noChangeArrowheads="1" noChangeShapeType="1" noTextEdit="1"/>
          </p:cNvSpPr>
          <p:nvPr/>
        </p:nvSpPr>
        <p:spPr bwMode="auto">
          <a:xfrm rot="-531566">
            <a:off x="2627313" y="1989138"/>
            <a:ext cx="3735387" cy="189071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24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¡Salud Japón!</a:t>
            </a:r>
          </a:p>
        </p:txBody>
      </p:sp>
    </p:spTree>
  </p:cSld>
  <p:clrMapOvr>
    <a:masterClrMapping/>
  </p:clrMapOvr>
  <p:transition spd="slow" advClick="0" advTm="1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440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40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6" presetClass="emph" presetSubtype="0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 tmFilter="0, 0; .2, .5; .8, .5; 1, 0"/>
                                        <p:tgtEl>
                                          <p:spTgt spid="440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500" autoRev="1" fill="hold"/>
                                        <p:tgtEl>
                                          <p:spTgt spid="440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42" grpId="0" animBg="1"/>
      <p:bldP spid="4404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Mis documentos\PPS. DE ISOLINA (Enero 2013)\Año Nuevo 2013 archivos\China, Taiwan, Hong Kong, Corea, Japón\fin_de_ano_2011-festejos en corea del norte y sur_19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92000"/>
            <a:ext cx="9144000" cy="6059424"/>
          </a:xfrm>
          <a:prstGeom prst="rect">
            <a:avLst/>
          </a:prstGeom>
          <a:noFill/>
        </p:spPr>
      </p:pic>
      <p:sp>
        <p:nvSpPr>
          <p:cNvPr id="62470" name="WordArt 6"/>
          <p:cNvSpPr>
            <a:spLocks noChangeArrowheads="1" noChangeShapeType="1" noTextEdit="1"/>
          </p:cNvSpPr>
          <p:nvPr/>
        </p:nvSpPr>
        <p:spPr bwMode="auto">
          <a:xfrm rot="-353179">
            <a:off x="409575" y="906463"/>
            <a:ext cx="2390775" cy="8651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28569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4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700000" scaled="1"/>
                </a:gradFill>
                <a:latin typeface="Impact"/>
              </a:rPr>
              <a:t>Felicidades Corea!!</a:t>
            </a:r>
          </a:p>
        </p:txBody>
      </p:sp>
      <p:pic>
        <p:nvPicPr>
          <p:cNvPr id="5" name="Picture 2" descr="C:\Users\Administrador\Desktop\1bb52f_coolclips_wb04684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12000" y="3456000"/>
            <a:ext cx="3024336" cy="369641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CuadroTexto"/>
          <p:cNvSpPr txBox="1">
            <a:spLocks noChangeArrowheads="1"/>
          </p:cNvSpPr>
          <p:nvPr/>
        </p:nvSpPr>
        <p:spPr bwMode="auto">
          <a:xfrm>
            <a:off x="8362950" y="5473700"/>
            <a:ext cx="1841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MX">
              <a:solidFill>
                <a:srgbClr val="FFFFCC"/>
              </a:solidFill>
              <a:latin typeface="Calibri" pitchFamily="34" charset="0"/>
            </a:endParaRPr>
          </a:p>
        </p:txBody>
      </p:sp>
      <p:sp>
        <p:nvSpPr>
          <p:cNvPr id="12291" name="Text Box 7"/>
          <p:cNvSpPr txBox="1">
            <a:spLocks noChangeArrowheads="1"/>
          </p:cNvSpPr>
          <p:nvPr/>
        </p:nvSpPr>
        <p:spPr bwMode="auto">
          <a:xfrm>
            <a:off x="255588" y="6076950"/>
            <a:ext cx="86836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1500"/>
              <a:t>A partir de las 13 hs, los noticieros de la TV  comenzarán a mostrar como se recibe el Año Nuevo en</a:t>
            </a:r>
          </a:p>
          <a:p>
            <a:pPr algn="ctr"/>
            <a:r>
              <a:rPr lang="es-MX" sz="1500"/>
              <a:t>China, Taiwan, Singapur y Malasia. Y con todos … brindaremos!!!</a:t>
            </a:r>
          </a:p>
        </p:txBody>
      </p:sp>
      <p:sp>
        <p:nvSpPr>
          <p:cNvPr id="12293" name="8 CuadroTexto"/>
          <p:cNvSpPr txBox="1">
            <a:spLocks noChangeArrowheads="1"/>
          </p:cNvSpPr>
          <p:nvPr/>
        </p:nvSpPr>
        <p:spPr bwMode="auto">
          <a:xfrm>
            <a:off x="8172450" y="5589588"/>
            <a:ext cx="7239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dirty="0">
                <a:solidFill>
                  <a:srgbClr val="FFFF71"/>
                </a:solidFill>
              </a:rPr>
              <a:t>Beijing</a:t>
            </a:r>
            <a:endParaRPr lang="es-ES" dirty="0">
              <a:solidFill>
                <a:srgbClr val="FFFF71"/>
              </a:solidFill>
            </a:endParaRPr>
          </a:p>
        </p:txBody>
      </p:sp>
      <p:pic>
        <p:nvPicPr>
          <p:cNvPr id="9" name="Picture 2" descr="D:\Mis documentos\PPS. DE ISOLINA (Enero 2013)\Año Nuevo 2013 archivos\China, Taiwan, Hong Kong, Corea, Japón\Beijinga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46147"/>
          </a:xfrm>
          <a:prstGeom prst="rect">
            <a:avLst/>
          </a:prstGeom>
          <a:noFill/>
        </p:spPr>
      </p:pic>
      <p:grpSp>
        <p:nvGrpSpPr>
          <p:cNvPr id="6" name="5 Grupo"/>
          <p:cNvGrpSpPr/>
          <p:nvPr/>
        </p:nvGrpSpPr>
        <p:grpSpPr>
          <a:xfrm>
            <a:off x="0" y="0"/>
            <a:ext cx="9160575" cy="6858000"/>
            <a:chOff x="0" y="0"/>
            <a:chExt cx="9160575" cy="6858000"/>
          </a:xfrm>
        </p:grpSpPr>
        <p:pic>
          <p:nvPicPr>
            <p:cNvPr id="7" name="6 Imagen" descr="the financial square on the Bund in Shanghai.jpg"/>
            <p:cNvPicPr>
              <a:picLocks noChangeAspect="1"/>
            </p:cNvPicPr>
            <p:nvPr/>
          </p:nvPicPr>
          <p:blipFill>
            <a:blip r:embed="rId3" cstate="print">
              <a:lum contrast="10000"/>
            </a:blip>
            <a:srcRect l="1963" r="2751"/>
            <a:stretch>
              <a:fillRect/>
            </a:stretch>
          </p:blipFill>
          <p:spPr>
            <a:xfrm>
              <a:off x="0" y="0"/>
              <a:ext cx="9160575" cy="6858000"/>
            </a:xfrm>
            <a:prstGeom prst="rect">
              <a:avLst/>
            </a:prstGeom>
          </p:spPr>
        </p:pic>
        <p:sp>
          <p:nvSpPr>
            <p:cNvPr id="8" name="7 CuadroTexto"/>
            <p:cNvSpPr txBox="1"/>
            <p:nvPr/>
          </p:nvSpPr>
          <p:spPr>
            <a:xfrm>
              <a:off x="8100000" y="6480000"/>
              <a:ext cx="94128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err="1" smtClean="0">
                  <a:solidFill>
                    <a:srgbClr val="FFFF00"/>
                  </a:solidFill>
                </a:rPr>
                <a:t>Shanghai</a:t>
              </a:r>
              <a:endParaRPr lang="es-ES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ransition spd="slow" advClick="0" advTm="14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fin_de_ano_2011-festejos_2012 China_19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79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Picture 6" descr="brindis3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832100"/>
            <a:ext cx="5364163" cy="402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9" name="WordArt 7"/>
          <p:cNvSpPr>
            <a:spLocks noChangeArrowheads="1" noChangeShapeType="1" noTextEdit="1"/>
          </p:cNvSpPr>
          <p:nvPr/>
        </p:nvSpPr>
        <p:spPr bwMode="auto">
          <a:xfrm>
            <a:off x="1908175" y="765175"/>
            <a:ext cx="3744913" cy="860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¡Salud </a:t>
            </a:r>
            <a:r>
              <a:rPr lang="es-ES" sz="24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China!</a:t>
            </a:r>
            <a:endParaRPr lang="es-ES" sz="24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4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64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4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 tmFilter="0, 0; .2, .5; .8, .5; 1, 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500" autoRev="1" fill="hold"/>
                                        <p:tgtEl>
                                          <p:spTgt spid="645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 animBg="1"/>
      <p:bldP spid="6451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dor\Desktop\Imagen1a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803" t="684" r="804" b="1523"/>
          <a:stretch>
            <a:fillRect/>
          </a:stretch>
        </p:blipFill>
        <p:spPr bwMode="auto">
          <a:xfrm>
            <a:off x="0" y="242610"/>
            <a:ext cx="9144000" cy="6615390"/>
          </a:xfrm>
          <a:prstGeom prst="rect">
            <a:avLst/>
          </a:prstGeom>
          <a:noFill/>
        </p:spPr>
      </p:pic>
      <p:pic>
        <p:nvPicPr>
          <p:cNvPr id="3" name="Picture 4" descr="Hong Kong New-Year-Eve-2012-Celebrations-Around-the-World-03a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561703"/>
            <a:ext cx="9144000" cy="6296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WordArt 6"/>
          <p:cNvSpPr>
            <a:spLocks noChangeArrowheads="1" noChangeShapeType="1" noTextEdit="1"/>
          </p:cNvSpPr>
          <p:nvPr/>
        </p:nvSpPr>
        <p:spPr bwMode="auto">
          <a:xfrm>
            <a:off x="4716463" y="5300663"/>
            <a:ext cx="3455987" cy="7080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2800" kern="10" spc="-28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¡  B u e n  a ñ o   H o n g   K o n g  </a:t>
            </a:r>
            <a:r>
              <a:rPr lang="es-ES" sz="2800" kern="10" spc="-28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!</a:t>
            </a:r>
          </a:p>
        </p:txBody>
      </p:sp>
    </p:spTree>
  </p:cSld>
  <p:clrMapOvr>
    <a:masterClrMapping/>
  </p:clrMapOvr>
  <p:transition spd="slow" advClick="0"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 descr="New-Year-Eve-2012 Taiwan's tallest skyscraper Taipei 101a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10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8310" name="Picture 6" descr="Fireworks-explode-from-Taiwan’s-tallest-skyscraper-4-600x716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050" y="0"/>
            <a:ext cx="574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the Taipei 101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rcRect l="4580" r="552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8311" name="Picture 7" descr="s_n15_RTR2VRMMa"/>
          <p:cNvPicPr>
            <a:picLocks noChangeAspect="1" noChangeArrowheads="1"/>
          </p:cNvPicPr>
          <p:nvPr/>
        </p:nvPicPr>
        <p:blipFill>
          <a:blip r:embed="rId5" cstate="print"/>
          <a:srcRect l="5295" r="5278"/>
          <a:stretch>
            <a:fillRect/>
          </a:stretch>
        </p:blipFill>
        <p:spPr bwMode="auto">
          <a:xfrm>
            <a:off x="0" y="40466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12" name="WordArt 8" descr="Arena"/>
          <p:cNvSpPr>
            <a:spLocks noChangeArrowheads="1" noChangeShapeType="1" noTextEdit="1"/>
          </p:cNvSpPr>
          <p:nvPr/>
        </p:nvSpPr>
        <p:spPr bwMode="auto">
          <a:xfrm rot="5400000">
            <a:off x="-2182812" y="3127375"/>
            <a:ext cx="6308725" cy="574675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es-ES" sz="3600" kern="10">
                <a:ln w="12700">
                  <a:solidFill>
                    <a:srgbClr val="C4B596"/>
                  </a:solidFill>
                  <a:round/>
                  <a:headEnd/>
                  <a:tailEnd/>
                </a:ln>
                <a:blipFill dpi="0" rotWithShape="0">
                  <a:blip r:embed="rId6"/>
                  <a:srcRect/>
                  <a:tile tx="0" ty="0" sx="100000" sy="100000" flip="none" algn="tl"/>
                </a:blipFill>
                <a:effectLst>
                  <a:outerShdw dist="53882" dir="2700000" algn="ctr" rotWithShape="0">
                    <a:srgbClr val="CBCBCB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Suerte  Taiwan</a:t>
            </a:r>
          </a:p>
        </p:txBody>
      </p:sp>
    </p:spTree>
  </p:cSld>
  <p:clrMapOvr>
    <a:masterClrMapping/>
  </p:clrMapOvr>
  <p:transition spd="slow" advClick="0" advTm="16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983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9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83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9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83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983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New-Year-Eve-2012-Malas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7524750" y="6308725"/>
            <a:ext cx="12874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FFFF99"/>
                </a:solidFill>
              </a:rPr>
              <a:t>Kuala Lumpur</a:t>
            </a:r>
            <a:endParaRPr lang="es-MX">
              <a:solidFill>
                <a:srgbClr val="FFFF99"/>
              </a:solidFill>
            </a:endParaRPr>
          </a:p>
        </p:txBody>
      </p:sp>
      <p:pic>
        <p:nvPicPr>
          <p:cNvPr id="93191" name="Picture 7" descr="KUALA-LUMPUR-Malasia-celebra-AFP_CLAIMA20111231_0222_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fin_de_ano_2011-festejos_2012 Malasia19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 l="4323"/>
          <a:stretch>
            <a:fillRect/>
          </a:stretch>
        </p:blipFill>
        <p:spPr bwMode="auto">
          <a:xfrm>
            <a:off x="0" y="0"/>
            <a:ext cx="9144000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WordArt 6"/>
          <p:cNvSpPr>
            <a:spLocks noChangeArrowheads="1" noChangeShapeType="1" noTextEdit="1"/>
          </p:cNvSpPr>
          <p:nvPr/>
        </p:nvSpPr>
        <p:spPr bwMode="auto">
          <a:xfrm>
            <a:off x="2195513" y="5805488"/>
            <a:ext cx="4319587" cy="8366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solidFill>
                    <a:srgbClr val="FF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¡Feliz </a:t>
            </a:r>
            <a:r>
              <a:rPr lang="es-ES" sz="3600" kern="10" dirty="0" smtClean="0">
                <a:ln w="9525">
                  <a:solidFill>
                    <a:srgbClr val="FF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2014  </a:t>
            </a:r>
            <a:r>
              <a:rPr lang="es-ES" sz="3600" kern="10" dirty="0">
                <a:ln w="9525">
                  <a:solidFill>
                    <a:srgbClr val="FF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MALASIA!</a:t>
            </a:r>
          </a:p>
        </p:txBody>
      </p:sp>
    </p:spTree>
  </p:cSld>
  <p:clrMapOvr>
    <a:masterClrMapping/>
  </p:clrMapOvr>
  <p:transition spd="slow" advClick="0" advTm="4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6"/>
          <p:cNvGrpSpPr>
            <a:grpSpLocks/>
          </p:cNvGrpSpPr>
          <p:nvPr/>
        </p:nvGrpSpPr>
        <p:grpSpPr bwMode="auto">
          <a:xfrm>
            <a:off x="0" y="0"/>
            <a:ext cx="9144000" cy="6861175"/>
            <a:chOff x="0" y="0"/>
            <a:chExt cx="5760" cy="4322"/>
          </a:xfrm>
        </p:grpSpPr>
        <p:pic>
          <p:nvPicPr>
            <p:cNvPr id="18436" name="Picture 7" descr="marina-sand-bay-hotel-singaporea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5760" cy="4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437" name="Text Box 8"/>
            <p:cNvSpPr txBox="1">
              <a:spLocks noChangeArrowheads="1"/>
            </p:cNvSpPr>
            <p:nvPr/>
          </p:nvSpPr>
          <p:spPr bwMode="auto">
            <a:xfrm>
              <a:off x="5103" y="4060"/>
              <a:ext cx="56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>
                  <a:solidFill>
                    <a:srgbClr val="FFFF99"/>
                  </a:solidFill>
                </a:rPr>
                <a:t>Singapur</a:t>
              </a:r>
            </a:p>
          </p:txBody>
        </p:sp>
      </p:grpSp>
      <p:pic>
        <p:nvPicPr>
          <p:cNvPr id="66564" name="Picture 4" descr="singapur1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0A0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New-Year-Eve-2012-Marina Bay during New Year celebrations in Singapore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90588"/>
            <a:ext cx="9144000" cy="596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2" name="Picture 4" descr="get8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8614" name="WordArt 6"/>
          <p:cNvSpPr>
            <a:spLocks noChangeArrowheads="1" noChangeShapeType="1" noTextEdit="1"/>
          </p:cNvSpPr>
          <p:nvPr/>
        </p:nvSpPr>
        <p:spPr bwMode="auto">
          <a:xfrm rot="-594964">
            <a:off x="827088" y="620713"/>
            <a:ext cx="4032250" cy="1008062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99"/>
                    </a:gs>
                    <a:gs pos="100000">
                      <a:srgbClr val="FF6600"/>
                    </a:gs>
                  </a:gsLst>
                  <a:lin ang="5940000" scaled="1"/>
                </a:gradFill>
                <a:latin typeface="Times New Roman"/>
                <a:cs typeface="Times New Roman"/>
              </a:rPr>
              <a:t>¡Salud SINGAPUR!</a:t>
            </a:r>
          </a:p>
        </p:txBody>
      </p:sp>
      <p:pic>
        <p:nvPicPr>
          <p:cNvPr id="5" name="Picture 2" descr="C:\Users\Administrador\Desktop\1bb52f_coolclips_wb04684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24000" y="3456000"/>
            <a:ext cx="2916176" cy="3564215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400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 animBg="1"/>
      <p:bldP spid="6861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Año Nuevo\outside Russia's Siberian city of Krasnoyarskbb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 l="3466" r="309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40000" y="6480000"/>
            <a:ext cx="810350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500" b="1" dirty="0" smtClean="0">
                <a:solidFill>
                  <a:schemeClr val="bg1"/>
                </a:solidFill>
              </a:rPr>
              <a:t>Cuatro horas más tarde, en un bosque helado de Siberia brillará la luz del nuevo año…</a:t>
            </a:r>
            <a:endParaRPr lang="es-ES" sz="15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Red Square in Moscowa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06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5"/>
          <p:cNvSpPr txBox="1">
            <a:spLocks noChangeArrowheads="1"/>
          </p:cNvSpPr>
          <p:nvPr/>
        </p:nvSpPr>
        <p:spPr bwMode="auto">
          <a:xfrm>
            <a:off x="-74421" y="6292850"/>
            <a:ext cx="9310306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1500" dirty="0"/>
              <a:t>Y cuando </a:t>
            </a:r>
            <a:r>
              <a:rPr lang="es-MX" sz="1500" dirty="0" smtClean="0"/>
              <a:t>en                  el </a:t>
            </a:r>
            <a:r>
              <a:rPr lang="es-MX" sz="1500" dirty="0"/>
              <a:t>reloj marque 17 hs, en Moscú a pesar del intenso frío, habrá cantos de alegría!! </a:t>
            </a:r>
          </a:p>
        </p:txBody>
      </p:sp>
      <p:pic>
        <p:nvPicPr>
          <p:cNvPr id="69638" name="Picture 6" descr="New-Year-Eve-2012-Red Square in Moscowa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1130400" y="6292800"/>
            <a:ext cx="1007688" cy="330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500" dirty="0" smtClean="0">
                <a:solidFill>
                  <a:srgbClr val="FFFF99"/>
                </a:solidFill>
              </a:rPr>
              <a:t>Mendoza</a:t>
            </a:r>
            <a:endParaRPr lang="es-ES" sz="1500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spd="slow" advClick="0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5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9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60" name="Picture 4" descr="nochevieja-10aa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1" name="Picture 5" descr="fin_de_ano_2011-festejos_2012_Rusia_19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34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2" name="Picture 6" descr="cocteles_con_vodka_anastasiaa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3299">
            <a:off x="5508625" y="2609850"/>
            <a:ext cx="283527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844550" y="6408738"/>
            <a:ext cx="5211763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500"/>
              <a:t>¿Cómo no acompañarlos con un trago de vodka y naranja?</a:t>
            </a:r>
          </a:p>
        </p:txBody>
      </p:sp>
      <p:sp>
        <p:nvSpPr>
          <p:cNvPr id="70665" name="WordArt 9"/>
          <p:cNvSpPr>
            <a:spLocks noChangeArrowheads="1" noChangeShapeType="1" noTextEdit="1"/>
          </p:cNvSpPr>
          <p:nvPr/>
        </p:nvSpPr>
        <p:spPr bwMode="auto">
          <a:xfrm rot="-415267">
            <a:off x="1403350" y="620713"/>
            <a:ext cx="3744913" cy="6254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¡Felicidades Rusia!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06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0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70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 tmFilter="0, 0; .2, .5; .8, .5; 1, 0"/>
                                        <p:tgtEl>
                                          <p:spTgt spid="706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1000" autoRev="1" fill="hold"/>
                                        <p:tgtEl>
                                          <p:spTgt spid="706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4" grpId="0"/>
      <p:bldP spid="70665" grpId="0" animBg="1"/>
      <p:bldP spid="7066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Dubai7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3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WordArt 7"/>
          <p:cNvSpPr>
            <a:spLocks noChangeArrowheads="1" noChangeShapeType="1" noTextEdit="1"/>
          </p:cNvSpPr>
          <p:nvPr/>
        </p:nvSpPr>
        <p:spPr bwMode="auto">
          <a:xfrm>
            <a:off x="1763713" y="6165850"/>
            <a:ext cx="5715000" cy="276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A la misma hora, también habrá festejos en DUBAI !!</a:t>
            </a:r>
          </a:p>
        </p:txBody>
      </p:sp>
      <p:pic>
        <p:nvPicPr>
          <p:cNvPr id="5" name="4 Imagen" descr="BIENVENIDA-festejos-Dubai-EFE_CLAIMA20121231_0107_14.jpg"/>
          <p:cNvPicPr>
            <a:picLocks noChangeAspect="1"/>
          </p:cNvPicPr>
          <p:nvPr/>
        </p:nvPicPr>
        <p:blipFill>
          <a:blip r:embed="rId3" cstate="print"/>
          <a:srcRect l="2943" r="8774" b="14300"/>
          <a:stretch>
            <a:fillRect/>
          </a:stretch>
        </p:blipFill>
        <p:spPr>
          <a:xfrm>
            <a:off x="2232000" y="-180000"/>
            <a:ext cx="4918600" cy="669091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Picture 8" descr="Dubaia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duba11a.jpg"/>
          <p:cNvPicPr>
            <a:picLocks noChangeAspect="1" noChangeArrowheads="1"/>
          </p:cNvPicPr>
          <p:nvPr/>
        </p:nvPicPr>
        <p:blipFill>
          <a:blip r:embed="rId2" cstate="print"/>
          <a:srcRect l="12200" r="12201"/>
          <a:stretch>
            <a:fillRect/>
          </a:stretch>
        </p:blipFill>
        <p:spPr bwMode="auto">
          <a:xfrm>
            <a:off x="-36512" y="1"/>
            <a:ext cx="9217024" cy="6858000"/>
          </a:xfrm>
          <a:prstGeom prst="rect">
            <a:avLst/>
          </a:prstGeom>
          <a:noFill/>
        </p:spPr>
      </p:pic>
      <p:sp>
        <p:nvSpPr>
          <p:cNvPr id="4" name="WordArt 7"/>
          <p:cNvSpPr>
            <a:spLocks noChangeArrowheads="1" noChangeShapeType="1" noTextEdit="1"/>
          </p:cNvSpPr>
          <p:nvPr/>
        </p:nvSpPr>
        <p:spPr bwMode="auto">
          <a:xfrm rot="21223265">
            <a:off x="468000" y="1370660"/>
            <a:ext cx="3222947" cy="7793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¡Salud </a:t>
            </a:r>
            <a:r>
              <a:rPr lang="es-ES" sz="24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DUBAI!</a:t>
            </a:r>
            <a:endParaRPr lang="es-ES" sz="24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  <p:pic>
        <p:nvPicPr>
          <p:cNvPr id="5" name="Picture 2" descr="C:\Users\Administrador\Desktop\1bb52f_coolclips_wb046842.gif"/>
          <p:cNvPicPr>
            <a:picLocks noChangeAspect="1" noChangeArrowheads="1" noCrop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0" y="3714750"/>
            <a:ext cx="2571750" cy="314325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3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Beirut20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WordArt 8"/>
          <p:cNvSpPr>
            <a:spLocks noChangeArrowheads="1" noChangeShapeType="1" noTextEdit="1"/>
          </p:cNvSpPr>
          <p:nvPr/>
        </p:nvSpPr>
        <p:spPr bwMode="auto">
          <a:xfrm>
            <a:off x="2268538" y="6308725"/>
            <a:ext cx="4410075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Poco después será el turno de BEIRUT !!</a:t>
            </a:r>
          </a:p>
        </p:txBody>
      </p:sp>
    </p:spTree>
  </p:cSld>
  <p:clrMapOvr>
    <a:masterClrMapping/>
  </p:clrMapOvr>
  <p:transition spd="slow" advClick="0" advTm="3000">
    <p:cover dir="l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s_n04_RTR3C0IB.jpg"/>
          <p:cNvPicPr>
            <a:picLocks noChangeAspect="1"/>
          </p:cNvPicPr>
          <p:nvPr/>
        </p:nvPicPr>
        <p:blipFill>
          <a:blip r:embed="rId2" cstate="print">
            <a:lum/>
          </a:blip>
          <a:srcRect l="5757" r="9838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81926" name="Text Box 6"/>
          <p:cNvSpPr txBox="1">
            <a:spLocks noChangeArrowheads="1"/>
          </p:cNvSpPr>
          <p:nvPr/>
        </p:nvSpPr>
        <p:spPr bwMode="auto">
          <a:xfrm>
            <a:off x="1762125" y="6381750"/>
            <a:ext cx="62293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600"/>
              <a:t>Y a las 19 hs recordaremos a los amigos de Atenas y Bucharest …</a:t>
            </a:r>
          </a:p>
        </p:txBody>
      </p:sp>
      <p:pic>
        <p:nvPicPr>
          <p:cNvPr id="81927" name="Picture 7" descr="Bucharest, Romaniaa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9" name="WordArt 9"/>
          <p:cNvSpPr>
            <a:spLocks noChangeArrowheads="1" noChangeShapeType="1" noTextEdit="1"/>
          </p:cNvSpPr>
          <p:nvPr/>
        </p:nvSpPr>
        <p:spPr bwMode="auto">
          <a:xfrm>
            <a:off x="2592000" y="6264000"/>
            <a:ext cx="3960812" cy="360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8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A todos ellos,  salud !!</a:t>
            </a:r>
          </a:p>
        </p:txBody>
      </p:sp>
      <p:pic>
        <p:nvPicPr>
          <p:cNvPr id="81930" name="4 Imagen" descr="caipiroska de maracuyá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488456">
            <a:off x="5713413" y="1268413"/>
            <a:ext cx="3430587" cy="471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81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1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19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/>
      <p:bldP spid="81929" grpId="0" animBg="1"/>
      <p:bldP spid="81929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6"/>
          <p:cNvGrpSpPr>
            <a:grpSpLocks/>
          </p:cNvGrpSpPr>
          <p:nvPr/>
        </p:nvGrpSpPr>
        <p:grpSpPr bwMode="auto">
          <a:xfrm>
            <a:off x="0" y="0"/>
            <a:ext cx="9144000" cy="5994400"/>
            <a:chOff x="0" y="300"/>
            <a:chExt cx="5760" cy="3776"/>
          </a:xfrm>
        </p:grpSpPr>
        <p:pic>
          <p:nvPicPr>
            <p:cNvPr id="25610" name="Picture 4" descr="Vienna's Giant Ferris Wheela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300"/>
              <a:ext cx="5760" cy="37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11" name="Text Box 5"/>
            <p:cNvSpPr txBox="1">
              <a:spLocks noChangeArrowheads="1"/>
            </p:cNvSpPr>
            <p:nvPr/>
          </p:nvSpPr>
          <p:spPr bwMode="auto">
            <a:xfrm>
              <a:off x="4059" y="3884"/>
              <a:ext cx="40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>
                  <a:solidFill>
                    <a:srgbClr val="FFFF99"/>
                  </a:solidFill>
                </a:rPr>
                <a:t>Viena</a:t>
              </a:r>
            </a:p>
          </p:txBody>
        </p:sp>
      </p:grpSp>
      <p:sp>
        <p:nvSpPr>
          <p:cNvPr id="25603" name="Text Box 7"/>
          <p:cNvSpPr txBox="1">
            <a:spLocks noChangeArrowheads="1"/>
          </p:cNvSpPr>
          <p:nvPr/>
        </p:nvSpPr>
        <p:spPr bwMode="auto">
          <a:xfrm>
            <a:off x="576000" y="6228000"/>
            <a:ext cx="798314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600" dirty="0" smtClean="0"/>
              <a:t>A partir de </a:t>
            </a:r>
            <a:r>
              <a:rPr lang="es-MX" sz="1600" dirty="0"/>
              <a:t>las 20 </a:t>
            </a:r>
            <a:r>
              <a:rPr lang="es-MX" sz="1600" dirty="0" smtClean="0"/>
              <a:t>hs de</a:t>
            </a:r>
            <a:r>
              <a:rPr lang="es-MX" sz="1600" dirty="0" smtClean="0">
                <a:solidFill>
                  <a:srgbClr val="FFFF99"/>
                </a:solidFill>
              </a:rPr>
              <a:t> Mendoza</a:t>
            </a:r>
            <a:r>
              <a:rPr lang="es-MX" sz="1600" dirty="0" smtClean="0"/>
              <a:t> </a:t>
            </a:r>
            <a:r>
              <a:rPr lang="es-MX" sz="1600" dirty="0"/>
              <a:t>los fuegos artificiales brillarán en el cielo europeo …</a:t>
            </a:r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0" y="0"/>
            <a:ext cx="9255125" cy="6073775"/>
            <a:chOff x="0" y="255"/>
            <a:chExt cx="5830" cy="3826"/>
          </a:xfrm>
        </p:grpSpPr>
        <p:pic>
          <p:nvPicPr>
            <p:cNvPr id="25608" name="Picture 9" descr="berlinaa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255"/>
              <a:ext cx="5830" cy="3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09" name="Text Box 10"/>
            <p:cNvSpPr txBox="1">
              <a:spLocks noChangeArrowheads="1"/>
            </p:cNvSpPr>
            <p:nvPr/>
          </p:nvSpPr>
          <p:spPr bwMode="auto">
            <a:xfrm>
              <a:off x="68" y="3838"/>
              <a:ext cx="431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s-MX">
                  <a:solidFill>
                    <a:srgbClr val="FFFF66"/>
                  </a:solidFill>
                </a:rPr>
                <a:t>Berlín</a:t>
              </a: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0" y="0"/>
            <a:ext cx="9396413" cy="6089650"/>
            <a:chOff x="0" y="0"/>
            <a:chExt cx="5919" cy="3836"/>
          </a:xfrm>
        </p:grpSpPr>
        <p:pic>
          <p:nvPicPr>
            <p:cNvPr id="25606" name="Picture 11" descr="Utrecht, Netherlandsa"/>
            <p:cNvPicPr>
              <a:picLocks noChangeAspect="1" noChangeArrowheads="1"/>
            </p:cNvPicPr>
            <p:nvPr/>
          </p:nvPicPr>
          <p:blipFill>
            <a:blip r:embed="rId4" cstate="print">
              <a:lum contrast="6000"/>
            </a:blip>
            <a:srcRect l="7898" r="4681"/>
            <a:stretch>
              <a:fillRect/>
            </a:stretch>
          </p:blipFill>
          <p:spPr bwMode="auto">
            <a:xfrm>
              <a:off x="0" y="0"/>
              <a:ext cx="5919" cy="3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07" name="Rectangle 12"/>
            <p:cNvSpPr>
              <a:spLocks noChangeArrowheads="1"/>
            </p:cNvSpPr>
            <p:nvPr/>
          </p:nvSpPr>
          <p:spPr bwMode="auto">
            <a:xfrm>
              <a:off x="431" y="3644"/>
              <a:ext cx="476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 dirty="0">
                  <a:solidFill>
                    <a:srgbClr val="FFFF99"/>
                  </a:solidFill>
                </a:rPr>
                <a:t>Utrecht</a:t>
              </a:r>
            </a:p>
          </p:txBody>
        </p:sp>
      </p:grpSp>
      <p:grpSp>
        <p:nvGrpSpPr>
          <p:cNvPr id="13" name="12 Grupo"/>
          <p:cNvGrpSpPr/>
          <p:nvPr/>
        </p:nvGrpSpPr>
        <p:grpSpPr>
          <a:xfrm>
            <a:off x="3" y="0"/>
            <a:ext cx="9136800" cy="6091200"/>
            <a:chOff x="3" y="0"/>
            <a:chExt cx="9136800" cy="6091200"/>
          </a:xfrm>
        </p:grpSpPr>
        <p:pic>
          <p:nvPicPr>
            <p:cNvPr id="14" name="13 Imagen" descr="20101115-xmas1.jpg"/>
            <p:cNvPicPr>
              <a:picLocks noChangeAspect="1"/>
            </p:cNvPicPr>
            <p:nvPr/>
          </p:nvPicPr>
          <p:blipFill>
            <a:blip r:embed="rId5" cstate="print">
              <a:lum contrast="10000"/>
            </a:blip>
            <a:stretch>
              <a:fillRect/>
            </a:stretch>
          </p:blipFill>
          <p:spPr>
            <a:xfrm>
              <a:off x="3" y="0"/>
              <a:ext cx="9136800" cy="60912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14 CuadroTexto"/>
            <p:cNvSpPr txBox="1"/>
            <p:nvPr/>
          </p:nvSpPr>
          <p:spPr>
            <a:xfrm>
              <a:off x="8424000" y="5724000"/>
              <a:ext cx="66236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>
                  <a:solidFill>
                    <a:srgbClr val="FFFF99"/>
                  </a:solidFill>
                </a:rPr>
                <a:t>Roma</a:t>
              </a:r>
              <a:endParaRPr lang="es-ES" dirty="0">
                <a:solidFill>
                  <a:srgbClr val="FFFF99"/>
                </a:solidFill>
              </a:endParaRPr>
            </a:p>
          </p:txBody>
        </p:sp>
      </p:grpSp>
      <p:pic>
        <p:nvPicPr>
          <p:cNvPr id="16" name="15 Imagen" descr="Rome, Italy.jpg"/>
          <p:cNvPicPr preferRelativeResize="0">
            <a:picLocks noChangeAspect="1"/>
          </p:cNvPicPr>
          <p:nvPr/>
        </p:nvPicPr>
        <p:blipFill>
          <a:blip r:embed="rId6" cstate="print">
            <a:lum contrast="30000"/>
          </a:blip>
          <a:stretch>
            <a:fillRect/>
          </a:stretch>
        </p:blipFill>
        <p:spPr>
          <a:xfrm>
            <a:off x="-62" y="0"/>
            <a:ext cx="9202967" cy="61200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" name="16 Grupo"/>
          <p:cNvGrpSpPr/>
          <p:nvPr/>
        </p:nvGrpSpPr>
        <p:grpSpPr>
          <a:xfrm>
            <a:off x="0" y="0"/>
            <a:ext cx="9201600" cy="6128210"/>
            <a:chOff x="0" y="0"/>
            <a:chExt cx="9201600" cy="6128210"/>
          </a:xfrm>
        </p:grpSpPr>
        <p:pic>
          <p:nvPicPr>
            <p:cNvPr id="18" name="17 Imagen" descr="s_n05_RTR3C0J0.jpg"/>
            <p:cNvPicPr preferRelativeResize="0"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0"/>
              <a:ext cx="9201600" cy="6128210"/>
            </a:xfrm>
            <a:prstGeom prst="rect">
              <a:avLst/>
            </a:prstGeom>
          </p:spPr>
        </p:pic>
        <p:sp>
          <p:nvSpPr>
            <p:cNvPr id="19" name="18 CuadroTexto"/>
            <p:cNvSpPr txBox="1"/>
            <p:nvPr/>
          </p:nvSpPr>
          <p:spPr>
            <a:xfrm>
              <a:off x="8532000" y="5760000"/>
              <a:ext cx="60305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>
                  <a:solidFill>
                    <a:srgbClr val="FFFF99"/>
                  </a:solidFill>
                </a:rPr>
                <a:t>París</a:t>
              </a:r>
              <a:endParaRPr lang="es-ES" dirty="0">
                <a:solidFill>
                  <a:srgbClr val="FFFF99"/>
                </a:solidFill>
              </a:endParaRPr>
            </a:p>
          </p:txBody>
        </p:sp>
      </p:grpSp>
    </p:spTree>
  </p:cSld>
  <p:clrMapOvr>
    <a:masterClrMapping/>
  </p:clrMapOvr>
  <p:transition spd="slow" advClick="0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get2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callao (creo es Madrid)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l="3822" r="3632"/>
          <a:stretch>
            <a:fillRect/>
          </a:stretch>
        </p:blipFill>
        <p:spPr>
          <a:xfrm>
            <a:off x="0" y="0"/>
            <a:ext cx="9577064" cy="6868800"/>
          </a:xfrm>
          <a:prstGeom prst="rect">
            <a:avLst/>
          </a:prstGeom>
        </p:spPr>
      </p:pic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0" y="0"/>
            <a:ext cx="9144000" cy="6867525"/>
            <a:chOff x="0" y="-3"/>
            <a:chExt cx="5760" cy="4326"/>
          </a:xfrm>
        </p:grpSpPr>
        <p:pic>
          <p:nvPicPr>
            <p:cNvPr id="26629" name="Picture 11" descr="madrid-ciudades-ano-nuevo"/>
            <p:cNvPicPr>
              <a:picLocks noChangeAspect="1" noChangeArrowheads="1"/>
            </p:cNvPicPr>
            <p:nvPr/>
          </p:nvPicPr>
          <p:blipFill>
            <a:blip r:embed="rId5" cstate="print">
              <a:lum contrast="20000"/>
            </a:blip>
            <a:srcRect/>
            <a:stretch>
              <a:fillRect/>
            </a:stretch>
          </p:blipFill>
          <p:spPr bwMode="auto">
            <a:xfrm>
              <a:off x="0" y="-3"/>
              <a:ext cx="5760" cy="4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6630" name="Text Box 12"/>
            <p:cNvSpPr txBox="1">
              <a:spLocks noChangeArrowheads="1"/>
            </p:cNvSpPr>
            <p:nvPr/>
          </p:nvSpPr>
          <p:spPr bwMode="auto">
            <a:xfrm>
              <a:off x="5257" y="4105"/>
              <a:ext cx="45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 dirty="0"/>
                <a:t>Madrid</a:t>
              </a:r>
            </a:p>
          </p:txBody>
        </p:sp>
      </p:grpSp>
    </p:spTree>
  </p:cSld>
  <p:clrMapOvr>
    <a:masterClrMapping/>
  </p:clrMapOvr>
  <p:transition spd="slow"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s_n25_36296461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8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WordArt 6"/>
          <p:cNvSpPr>
            <a:spLocks noChangeArrowheads="1" noChangeShapeType="1" noTextEdit="1"/>
          </p:cNvSpPr>
          <p:nvPr/>
        </p:nvSpPr>
        <p:spPr bwMode="auto">
          <a:xfrm>
            <a:off x="1116013" y="6308725"/>
            <a:ext cx="7000875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y esperando por un año mejor ... levantaremos nuestras copas !!</a:t>
            </a:r>
          </a:p>
        </p:txBody>
      </p:sp>
    </p:spTree>
  </p:cSld>
  <p:clrMapOvr>
    <a:masterClrMapping/>
  </p:clrMapOvr>
  <p:transition spd="slow" advClick="0" advTm="4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brindis2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2000" y="0"/>
            <a:ext cx="5400675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123907" name="WordArt 3"/>
          <p:cNvSpPr>
            <a:spLocks noChangeArrowheads="1" noChangeShapeType="1" noTextEdit="1"/>
          </p:cNvSpPr>
          <p:nvPr/>
        </p:nvSpPr>
        <p:spPr bwMode="auto">
          <a:xfrm rot="5400000">
            <a:off x="-972343" y="3213894"/>
            <a:ext cx="4176712" cy="431800"/>
          </a:xfrm>
          <a:prstGeom prst="rect">
            <a:avLst/>
          </a:prstGeom>
        </p:spPr>
        <p:txBody>
          <a:bodyPr vert="wordArt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es-ES" sz="20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>
                      <a:alpha val="79999"/>
                    </a:srgbClr>
                  </a:outerShdw>
                </a:effectLst>
                <a:latin typeface="Arial Black"/>
              </a:rPr>
              <a:t>SALUD</a:t>
            </a:r>
          </a:p>
        </p:txBody>
      </p:sp>
      <p:sp>
        <p:nvSpPr>
          <p:cNvPr id="123908" name="WordArt 4"/>
          <p:cNvSpPr>
            <a:spLocks noChangeArrowheads="1" noChangeShapeType="1" noTextEdit="1"/>
          </p:cNvSpPr>
          <p:nvPr/>
        </p:nvSpPr>
        <p:spPr bwMode="auto">
          <a:xfrm rot="5400000">
            <a:off x="5688000" y="3213100"/>
            <a:ext cx="4608512" cy="433388"/>
          </a:xfrm>
          <a:prstGeom prst="rect">
            <a:avLst/>
          </a:prstGeom>
        </p:spPr>
        <p:txBody>
          <a:bodyPr vert="wordArt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es-ES" sz="18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>
                      <a:alpha val="79999"/>
                    </a:srgbClr>
                  </a:outerShdw>
                </a:effectLst>
                <a:latin typeface="Arial Black"/>
              </a:rPr>
              <a:t>AMIGOS</a:t>
            </a:r>
          </a:p>
        </p:txBody>
      </p:sp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2000" fill="hold"/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7" grpId="0" animBg="1"/>
      <p:bldP spid="12390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4" name="Picture 4" descr="nochevieja-9 Londres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WordArt 5"/>
          <p:cNvSpPr>
            <a:spLocks noChangeArrowheads="1" noChangeShapeType="1" noTextEdit="1"/>
          </p:cNvSpPr>
          <p:nvPr/>
        </p:nvSpPr>
        <p:spPr bwMode="auto">
          <a:xfrm>
            <a:off x="2625725" y="6343650"/>
            <a:ext cx="4029075" cy="277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8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Una hora después en Londres ...</a:t>
            </a:r>
          </a:p>
        </p:txBody>
      </p:sp>
      <p:pic>
        <p:nvPicPr>
          <p:cNvPr id="4" name="3 Imagen" descr="Fireworks light up the London Eye.jpg"/>
          <p:cNvPicPr preferRelativeResize="0">
            <a:picLocks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084000"/>
          </a:xfrm>
          <a:prstGeom prst="rect">
            <a:avLst/>
          </a:prstGeom>
        </p:spPr>
      </p:pic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New-Year-Eve-2012-Celebrations-Around-the-World-05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WordArt 5"/>
          <p:cNvSpPr>
            <a:spLocks noChangeArrowheads="1" noChangeShapeType="1" noTextEdit="1"/>
          </p:cNvSpPr>
          <p:nvPr/>
        </p:nvSpPr>
        <p:spPr bwMode="auto">
          <a:xfrm>
            <a:off x="971550" y="6343650"/>
            <a:ext cx="7146925" cy="2778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el reloj del Big Ben marcará el comienzo del Año Nuevo !!</a:t>
            </a:r>
          </a:p>
        </p:txBody>
      </p:sp>
      <p:pic>
        <p:nvPicPr>
          <p:cNvPr id="89094" name="Picture 6" descr="s_n28_36298953a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s_n21_29596566.jpg"/>
          <p:cNvPicPr>
            <a:picLocks noChangeAspect="1"/>
          </p:cNvPicPr>
          <p:nvPr/>
        </p:nvPicPr>
        <p:blipFill>
          <a:blip r:embed="rId4" cstate="print"/>
          <a:srcRect r="2751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LondonNewYearsBigBena"/>
          <p:cNvPicPr>
            <a:picLocks noChangeAspect="1" noChangeArrowheads="1"/>
          </p:cNvPicPr>
          <p:nvPr/>
        </p:nvPicPr>
        <p:blipFill>
          <a:blip r:embed="rId2" cstate="print"/>
          <a:srcRect b="3421"/>
          <a:stretch>
            <a:fillRect/>
          </a:stretch>
        </p:blipFill>
        <p:spPr bwMode="auto">
          <a:xfrm>
            <a:off x="0" y="0"/>
            <a:ext cx="6524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9" name="WordArt 5"/>
          <p:cNvSpPr>
            <a:spLocks noChangeArrowheads="1" noChangeShapeType="1" noTextEdit="1"/>
          </p:cNvSpPr>
          <p:nvPr/>
        </p:nvSpPr>
        <p:spPr bwMode="auto">
          <a:xfrm rot="5400000">
            <a:off x="4823619" y="3032919"/>
            <a:ext cx="5976938" cy="431800"/>
          </a:xfrm>
          <a:prstGeom prst="rect">
            <a:avLst/>
          </a:prstGeom>
        </p:spPr>
        <p:txBody>
          <a:bodyPr vert="wordArtVert"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639998" lon="20699998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 fontAlgn="auto"/>
            <a:r>
              <a:rPr lang="es-ES" sz="2000" kern="10" dirty="0">
                <a:ln w="9525">
                  <a:round/>
                  <a:headEnd/>
                  <a:tailEnd/>
                </a:ln>
                <a:solidFill>
                  <a:srgbClr val="FFFFCC"/>
                </a:solidFill>
                <a:latin typeface="Arial Black"/>
              </a:rPr>
              <a:t>SALUD </a:t>
            </a:r>
            <a:r>
              <a:rPr lang="es-ES" sz="2000" kern="10" dirty="0" smtClean="0">
                <a:ln w="9525">
                  <a:round/>
                  <a:headEnd/>
                  <a:tailEnd/>
                </a:ln>
                <a:solidFill>
                  <a:srgbClr val="FFFFCC"/>
                </a:solidFill>
                <a:latin typeface="Arial Black"/>
              </a:rPr>
              <a:t>2014</a:t>
            </a:r>
            <a:endParaRPr lang="es-ES" sz="2000" kern="10" dirty="0">
              <a:ln w="9525">
                <a:round/>
                <a:headEnd/>
                <a:tailEnd/>
              </a:ln>
              <a:solidFill>
                <a:srgbClr val="FFFFCC"/>
              </a:solidFill>
              <a:latin typeface="Arial Black"/>
            </a:endParaRPr>
          </a:p>
        </p:txBody>
      </p:sp>
    </p:spTree>
  </p:cSld>
  <p:clrMapOvr>
    <a:masterClrMapping/>
  </p:clrMapOvr>
  <p:transition spd="slow" advClick="0" advTm="4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9766" cy="5914535"/>
            <a:chOff x="0" y="0"/>
            <a:chExt cx="9149766" cy="5914535"/>
          </a:xfrm>
        </p:grpSpPr>
        <p:pic>
          <p:nvPicPr>
            <p:cNvPr id="2" name="1 Imagen" descr="Funchal Bay, Madeira Island, Portugal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5914535"/>
            </a:xfrm>
            <a:prstGeom prst="rect">
              <a:avLst/>
            </a:prstGeom>
          </p:spPr>
        </p:pic>
        <p:sp>
          <p:nvSpPr>
            <p:cNvPr id="3" name="2 CuadroTexto"/>
            <p:cNvSpPr txBox="1"/>
            <p:nvPr/>
          </p:nvSpPr>
          <p:spPr>
            <a:xfrm>
              <a:off x="7524000" y="5589240"/>
              <a:ext cx="162576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>
                  <a:solidFill>
                    <a:srgbClr val="FFFF99"/>
                  </a:solidFill>
                </a:rPr>
                <a:t>Funchal - Madeira</a:t>
              </a:r>
              <a:endParaRPr lang="es-ES" dirty="0">
                <a:solidFill>
                  <a:srgbClr val="FFFF99"/>
                </a:solidFill>
              </a:endParaRPr>
            </a:p>
          </p:txBody>
        </p:sp>
      </p:grpSp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1619672" y="6264000"/>
            <a:ext cx="6264696" cy="31214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8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Una hora después </a:t>
            </a:r>
            <a:r>
              <a:rPr lang="es-ES" sz="18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festejarán en Madeira y Gran Canaria </a:t>
            </a:r>
            <a:r>
              <a:rPr lang="es-ES" sz="18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...</a:t>
            </a:r>
          </a:p>
        </p:txBody>
      </p:sp>
      <p:pic>
        <p:nvPicPr>
          <p:cNvPr id="6" name="5 Imagen" descr="1520747_631036696962531_2003354566_n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3801"/>
          <a:stretch>
            <a:fillRect/>
          </a:stretch>
        </p:blipFill>
        <p:spPr>
          <a:xfrm>
            <a:off x="468000" y="216000"/>
            <a:ext cx="8197983" cy="5914800"/>
          </a:xfrm>
          <a:prstGeom prst="rect">
            <a:avLst/>
          </a:prstGeom>
          <a:ln w="6350">
            <a:solidFill>
              <a:schemeClr val="tx1"/>
            </a:solidFill>
          </a:ln>
        </p:spPr>
      </p:pic>
      <p:pic>
        <p:nvPicPr>
          <p:cNvPr id="7" name="6 Imagen" descr="navidad_calida_las_palmas_de_gran_canaria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t="3061" b="16402"/>
          <a:stretch>
            <a:fillRect/>
          </a:stretch>
        </p:blipFill>
        <p:spPr>
          <a:xfrm flipH="1">
            <a:off x="612000" y="216000"/>
            <a:ext cx="7886400" cy="5914800"/>
          </a:xfrm>
          <a:prstGeom prst="rect">
            <a:avLst/>
          </a:prstGeom>
          <a:ln w="6350">
            <a:solidFill>
              <a:schemeClr val="tx1"/>
            </a:solidFill>
          </a:ln>
          <a:effectLst/>
        </p:spPr>
      </p:pic>
      <p:pic>
        <p:nvPicPr>
          <p:cNvPr id="8" name="Picture 2" descr="C:\Users\Administrador\Desktop\1bb52f_coolclips_wb04684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0000" y="3140968"/>
            <a:ext cx="2512834" cy="307124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Click="0" advTm="17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WordArt 6"/>
          <p:cNvSpPr>
            <a:spLocks noChangeArrowheads="1" noChangeShapeType="1" noTextEdit="1"/>
          </p:cNvSpPr>
          <p:nvPr/>
        </p:nvSpPr>
        <p:spPr bwMode="auto">
          <a:xfrm>
            <a:off x="185738" y="6237288"/>
            <a:ext cx="8813800" cy="2778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8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y luego la fiesta llegará a las costas del Atlántico: Brasil, Uruguay ...</a:t>
            </a:r>
          </a:p>
        </p:txBody>
      </p:sp>
      <p:pic>
        <p:nvPicPr>
          <p:cNvPr id="32775" name="Picture 4" descr="copacaban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4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9 Grupo"/>
          <p:cNvGrpSpPr/>
          <p:nvPr/>
        </p:nvGrpSpPr>
        <p:grpSpPr>
          <a:xfrm>
            <a:off x="0" y="0"/>
            <a:ext cx="9144000" cy="5960670"/>
            <a:chOff x="0" y="1"/>
            <a:chExt cx="9144000" cy="5960670"/>
          </a:xfrm>
        </p:grpSpPr>
        <p:pic>
          <p:nvPicPr>
            <p:cNvPr id="11" name="10 Imagen" descr="Copacabana Beach in Rio de Janeiro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"/>
              <a:ext cx="9144000" cy="5960670"/>
            </a:xfrm>
            <a:prstGeom prst="rect">
              <a:avLst/>
            </a:prstGeom>
          </p:spPr>
        </p:pic>
        <p:sp>
          <p:nvSpPr>
            <p:cNvPr id="12" name="11 CuadroTexto"/>
            <p:cNvSpPr txBox="1"/>
            <p:nvPr/>
          </p:nvSpPr>
          <p:spPr>
            <a:xfrm>
              <a:off x="7848000" y="5580000"/>
              <a:ext cx="11993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>
                  <a:solidFill>
                    <a:srgbClr val="FFFF99"/>
                  </a:solidFill>
                </a:rPr>
                <a:t>Copacabana</a:t>
              </a:r>
              <a:endParaRPr lang="es-ES" dirty="0">
                <a:solidFill>
                  <a:srgbClr val="FFFF99"/>
                </a:solidFill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>
            <a:off x="0" y="0"/>
            <a:ext cx="9144000" cy="5976000"/>
            <a:chOff x="0" y="0"/>
            <a:chExt cx="9144000" cy="6113041"/>
          </a:xfrm>
        </p:grpSpPr>
        <p:pic>
          <p:nvPicPr>
            <p:cNvPr id="14" name="Picture 2" descr="C:\Users\Administrador\Desktop\Año Nuevo\fuegoscopacabanar%C3%ADojaneiro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0"/>
              <a:ext cx="9144000" cy="6097905"/>
            </a:xfrm>
            <a:prstGeom prst="rect">
              <a:avLst/>
            </a:prstGeom>
            <a:noFill/>
          </p:spPr>
        </p:pic>
        <p:sp>
          <p:nvSpPr>
            <p:cNvPr id="15" name="14 CuadroTexto"/>
            <p:cNvSpPr txBox="1"/>
            <p:nvPr/>
          </p:nvSpPr>
          <p:spPr>
            <a:xfrm>
              <a:off x="7740000" y="5805264"/>
              <a:ext cx="134844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>
                  <a:solidFill>
                    <a:srgbClr val="FFFF99"/>
                  </a:solidFill>
                </a:rPr>
                <a:t>Río de Janeiro</a:t>
              </a:r>
              <a:endParaRPr lang="es-ES" dirty="0">
                <a:solidFill>
                  <a:srgbClr val="FFFF99"/>
                </a:solidFill>
              </a:endParaRPr>
            </a:p>
          </p:txBody>
        </p:sp>
      </p:grpSp>
    </p:spTree>
  </p:cSld>
  <p:clrMapOvr>
    <a:masterClrMapping/>
  </p:clrMapOvr>
  <p:transition spd="slow" advClick="0" advTm="12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ordArt 6"/>
          <p:cNvSpPr>
            <a:spLocks noChangeArrowheads="1" noChangeShapeType="1" noTextEdit="1"/>
          </p:cNvSpPr>
          <p:nvPr/>
        </p:nvSpPr>
        <p:spPr bwMode="auto">
          <a:xfrm>
            <a:off x="3564000" y="6336000"/>
            <a:ext cx="1752600" cy="31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8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y Argentina ...</a:t>
            </a:r>
          </a:p>
        </p:txBody>
      </p:sp>
      <p:pic>
        <p:nvPicPr>
          <p:cNvPr id="4" name="3 Imagen" descr="navidad en Córdoba b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13317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8208000" y="5877272"/>
            <a:ext cx="8707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 smtClean="0">
                <a:solidFill>
                  <a:srgbClr val="FFFF71"/>
                </a:solidFill>
              </a:rPr>
              <a:t>Córdoba</a:t>
            </a:r>
            <a:endParaRPr lang="es-ES" dirty="0">
              <a:solidFill>
                <a:srgbClr val="FFFF71"/>
              </a:solidFill>
            </a:endParaRPr>
          </a:p>
        </p:txBody>
      </p:sp>
      <p:pic>
        <p:nvPicPr>
          <p:cNvPr id="6" name="5 Imagen" descr="navidad en Córdoba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133171"/>
          </a:xfrm>
          <a:prstGeom prst="rect">
            <a:avLst/>
          </a:prstGeom>
        </p:spPr>
      </p:pic>
      <p:grpSp>
        <p:nvGrpSpPr>
          <p:cNvPr id="9" name="8 Grupo"/>
          <p:cNvGrpSpPr/>
          <p:nvPr/>
        </p:nvGrpSpPr>
        <p:grpSpPr>
          <a:xfrm>
            <a:off x="0" y="0"/>
            <a:ext cx="9144000" cy="6134400"/>
            <a:chOff x="0" y="0"/>
            <a:chExt cx="9164112" cy="6134400"/>
          </a:xfrm>
        </p:grpSpPr>
        <p:pic>
          <p:nvPicPr>
            <p:cNvPr id="10" name="9 Imagen" descr="Navidad en Bariloche.jpg"/>
            <p:cNvPicPr preferRelativeResize="0">
              <a:picLocks noChangeAspect="1"/>
            </p:cNvPicPr>
            <p:nvPr/>
          </p:nvPicPr>
          <p:blipFill>
            <a:blip r:embed="rId4" cstate="print">
              <a:lum contrast="10000"/>
            </a:blip>
            <a:srcRect l="3538" r="5329"/>
            <a:stretch>
              <a:fillRect/>
            </a:stretch>
          </p:blipFill>
          <p:spPr>
            <a:xfrm>
              <a:off x="0" y="0"/>
              <a:ext cx="9164112" cy="61344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" name="10 CuadroTexto"/>
            <p:cNvSpPr txBox="1"/>
            <p:nvPr/>
          </p:nvSpPr>
          <p:spPr>
            <a:xfrm>
              <a:off x="8172000" y="5760000"/>
              <a:ext cx="93166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>
                  <a:solidFill>
                    <a:srgbClr val="FFFF71"/>
                  </a:solidFill>
                </a:rPr>
                <a:t>Bariloche</a:t>
              </a:r>
              <a:endParaRPr lang="es-ES" dirty="0">
                <a:solidFill>
                  <a:srgbClr val="FFFF71"/>
                </a:solidFill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>
            <a:off x="0" y="0"/>
            <a:ext cx="9144000" cy="6134400"/>
            <a:chOff x="0" y="0"/>
            <a:chExt cx="9144000" cy="6134400"/>
          </a:xfrm>
        </p:grpSpPr>
        <p:pic>
          <p:nvPicPr>
            <p:cNvPr id="14" name="13 Imagen" descr="Rosario.jpg"/>
            <p:cNvPicPr preferRelativeResize="0">
              <a:picLocks/>
            </p:cNvPicPr>
            <p:nvPr/>
          </p:nvPicPr>
          <p:blipFill>
            <a:blip r:embed="rId5" cstate="print">
              <a:lum contrast="10000"/>
            </a:blip>
            <a:srcRect t="3801" b="8001"/>
            <a:stretch>
              <a:fillRect/>
            </a:stretch>
          </p:blipFill>
          <p:spPr>
            <a:xfrm>
              <a:off x="0" y="0"/>
              <a:ext cx="9144000" cy="6134400"/>
            </a:xfrm>
            <a:prstGeom prst="rect">
              <a:avLst/>
            </a:prstGeom>
          </p:spPr>
        </p:pic>
        <p:sp>
          <p:nvSpPr>
            <p:cNvPr id="15" name="14 CuadroTexto"/>
            <p:cNvSpPr txBox="1"/>
            <p:nvPr/>
          </p:nvSpPr>
          <p:spPr>
            <a:xfrm>
              <a:off x="8280000" y="5724000"/>
              <a:ext cx="80182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_tradnl" dirty="0" smtClean="0"/>
                <a:t>Rosario</a:t>
              </a:r>
              <a:endParaRPr lang="es-ES" dirty="0"/>
            </a:p>
          </p:txBody>
        </p:sp>
      </p:grpSp>
    </p:spTree>
  </p:cSld>
  <p:clrMapOvr>
    <a:masterClrMapping/>
  </p:clrMapOvr>
  <p:transition spd="slow" advClick="0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 flipH="1">
            <a:off x="0" y="0"/>
            <a:ext cx="9144000" cy="6858000"/>
            <a:chOff x="0" y="0"/>
            <a:chExt cx="9144000" cy="6858000"/>
          </a:xfrm>
        </p:grpSpPr>
        <p:pic>
          <p:nvPicPr>
            <p:cNvPr id="2" name="1 Imagen" descr="detrás de la estatua.jpg"/>
            <p:cNvPicPr>
              <a:picLocks noChangeAspect="1"/>
            </p:cNvPicPr>
            <p:nvPr/>
          </p:nvPicPr>
          <p:blipFill>
            <a:blip r:embed="rId2" cstate="print">
              <a:lum contrast="30000"/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2 CuadroTexto"/>
            <p:cNvSpPr txBox="1"/>
            <p:nvPr/>
          </p:nvSpPr>
          <p:spPr>
            <a:xfrm>
              <a:off x="144000" y="6480000"/>
              <a:ext cx="124078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dirty="0" smtClean="0">
                  <a:solidFill>
                    <a:schemeClr val="bg1"/>
                  </a:solidFill>
                </a:rPr>
                <a:t>Buenos Aires</a:t>
              </a:r>
              <a:endParaRPr lang="es-ES" dirty="0">
                <a:solidFill>
                  <a:schemeClr val="bg1"/>
                </a:solidFill>
              </a:endParaRPr>
            </a:p>
          </p:txBody>
        </p:sp>
      </p:grpSp>
      <p:pic>
        <p:nvPicPr>
          <p:cNvPr id="5" name="Picture 2" descr="C:\Users\Administrador\Desktop\1bb52f_coolclips_wb04684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348000"/>
            <a:ext cx="3024336" cy="369641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imagen-023a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-635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7903211" y="6480000"/>
            <a:ext cx="1240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Buenos Aires</a:t>
            </a:r>
            <a:endParaRPr lang="es-ES" dirty="0"/>
          </a:p>
        </p:txBody>
      </p:sp>
    </p:spTree>
  </p:cSld>
  <p:clrMapOvr>
    <a:masterClrMapping/>
  </p:clrMapOvr>
  <p:transition spd="slow" advClick="0" advTm="3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6 Grupo"/>
          <p:cNvGrpSpPr/>
          <p:nvPr/>
        </p:nvGrpSpPr>
        <p:grpSpPr>
          <a:xfrm>
            <a:off x="0" y="0"/>
            <a:ext cx="9144000" cy="6009915"/>
            <a:chOff x="0" y="0"/>
            <a:chExt cx="9144000" cy="6009915"/>
          </a:xfrm>
        </p:grpSpPr>
        <p:pic>
          <p:nvPicPr>
            <p:cNvPr id="4" name="Picture 4" descr="Vina del Mara"/>
            <p:cNvPicPr>
              <a:picLocks noChangeAspect="1" noChangeArrowheads="1"/>
            </p:cNvPicPr>
            <p:nvPr/>
          </p:nvPicPr>
          <p:blipFill>
            <a:blip r:embed="rId2" cstate="print">
              <a:lum contrast="10000"/>
            </a:blip>
            <a:srcRect l="2726"/>
            <a:stretch>
              <a:fillRect/>
            </a:stretch>
          </p:blipFill>
          <p:spPr bwMode="auto">
            <a:xfrm>
              <a:off x="0" y="0"/>
              <a:ext cx="9144000" cy="60099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7848000" y="5616000"/>
              <a:ext cx="1268413" cy="307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 dirty="0"/>
                <a:t>Viñas del mar</a:t>
              </a:r>
            </a:p>
          </p:txBody>
        </p:sp>
      </p:grpSp>
      <p:sp>
        <p:nvSpPr>
          <p:cNvPr id="6" name="WordArt 7"/>
          <p:cNvSpPr>
            <a:spLocks noChangeArrowheads="1" noChangeShapeType="1" noTextEdit="1"/>
          </p:cNvSpPr>
          <p:nvPr/>
        </p:nvSpPr>
        <p:spPr bwMode="auto">
          <a:xfrm>
            <a:off x="755650" y="6120000"/>
            <a:ext cx="7572375" cy="628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8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... después celebrarán en Chile, Venezuela, Perú, </a:t>
            </a:r>
            <a:r>
              <a:rPr lang="es-ES" sz="18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México </a:t>
            </a:r>
            <a:endParaRPr lang="es-ES" sz="1800" i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800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y Estados Unidos ... </a:t>
            </a:r>
          </a:p>
        </p:txBody>
      </p:sp>
      <p:pic>
        <p:nvPicPr>
          <p:cNvPr id="11" name="10 Imagen" descr="s_n31_58846064a.jpg"/>
          <p:cNvPicPr preferRelativeResize="0">
            <a:picLocks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-684584" y="-6292080"/>
            <a:ext cx="9144000" cy="6019200"/>
          </a:xfrm>
          <a:prstGeom prst="rect">
            <a:avLst/>
          </a:prstGeom>
        </p:spPr>
      </p:pic>
      <p:pic>
        <p:nvPicPr>
          <p:cNvPr id="12" name="11 Imagen" descr="New York City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-3708920" y="-6940152"/>
            <a:ext cx="9143999" cy="6019200"/>
          </a:xfrm>
          <a:prstGeom prst="rect">
            <a:avLst/>
          </a:prstGeom>
        </p:spPr>
      </p:pic>
      <p:grpSp>
        <p:nvGrpSpPr>
          <p:cNvPr id="16" name="Group 10"/>
          <p:cNvGrpSpPr>
            <a:grpSpLocks/>
          </p:cNvGrpSpPr>
          <p:nvPr/>
        </p:nvGrpSpPr>
        <p:grpSpPr bwMode="auto">
          <a:xfrm>
            <a:off x="0" y="0"/>
            <a:ext cx="9170989" cy="6019802"/>
            <a:chOff x="-1" y="528"/>
            <a:chExt cx="5777" cy="3792"/>
          </a:xfrm>
        </p:grpSpPr>
        <p:pic>
          <p:nvPicPr>
            <p:cNvPr id="17" name="Picture 8" descr="New-Year-Celebration-in-Times-Squarea"/>
            <p:cNvPicPr>
              <a:picLocks noChangeAspect="1" noChangeArrowheads="1"/>
            </p:cNvPicPr>
            <p:nvPr/>
          </p:nvPicPr>
          <p:blipFill>
            <a:blip r:embed="rId5" cstate="print"/>
            <a:srcRect l="1898" r="1395"/>
            <a:stretch>
              <a:fillRect/>
            </a:stretch>
          </p:blipFill>
          <p:spPr bwMode="auto">
            <a:xfrm>
              <a:off x="-1" y="528"/>
              <a:ext cx="5761" cy="37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 Box 9"/>
            <p:cNvSpPr txBox="1">
              <a:spLocks noChangeArrowheads="1"/>
            </p:cNvSpPr>
            <p:nvPr/>
          </p:nvSpPr>
          <p:spPr bwMode="auto">
            <a:xfrm>
              <a:off x="4622" y="4088"/>
              <a:ext cx="1154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 sz="1200" dirty="0"/>
                <a:t>New York Times </a:t>
              </a:r>
              <a:r>
                <a:rPr lang="es-MX" sz="1200" dirty="0" err="1"/>
                <a:t>Square</a:t>
              </a:r>
              <a:endParaRPr lang="es-MX" sz="1200" dirty="0"/>
            </a:p>
          </p:txBody>
        </p:sp>
      </p:grpSp>
      <p:pic>
        <p:nvPicPr>
          <p:cNvPr id="19" name="18 Imagen" descr="s_n31_58846064a.jpg"/>
          <p:cNvPicPr preferRelativeResize="0">
            <a:picLocks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019200"/>
          </a:xfrm>
          <a:prstGeom prst="rect">
            <a:avLst/>
          </a:prstGeom>
        </p:spPr>
      </p:pic>
      <p:pic>
        <p:nvPicPr>
          <p:cNvPr id="20" name="19 Imagen" descr="New York City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0" y="0"/>
            <a:ext cx="9143999" cy="6019200"/>
          </a:xfrm>
          <a:prstGeom prst="rect">
            <a:avLst/>
          </a:prstGeom>
        </p:spPr>
      </p:pic>
      <p:grpSp>
        <p:nvGrpSpPr>
          <p:cNvPr id="21" name="20 Grupo"/>
          <p:cNvGrpSpPr/>
          <p:nvPr/>
        </p:nvGrpSpPr>
        <p:grpSpPr>
          <a:xfrm>
            <a:off x="0" y="0"/>
            <a:ext cx="9144001" cy="6019819"/>
            <a:chOff x="0" y="0"/>
            <a:chExt cx="9144001" cy="6019819"/>
          </a:xfrm>
        </p:grpSpPr>
        <p:pic>
          <p:nvPicPr>
            <p:cNvPr id="22" name="Picture 12" descr="New-Year-celebrations Seattle"/>
            <p:cNvPicPr preferRelativeResize="0">
              <a:picLocks noChangeArrowheads="1"/>
            </p:cNvPicPr>
            <p:nvPr/>
          </p:nvPicPr>
          <p:blipFill>
            <a:blip r:embed="rId6" cstate="print">
              <a:lum/>
            </a:blip>
            <a:srcRect l="1925" b="5058"/>
            <a:stretch>
              <a:fillRect/>
            </a:stretch>
          </p:blipFill>
          <p:spPr bwMode="auto">
            <a:xfrm>
              <a:off x="0" y="0"/>
              <a:ext cx="9144001" cy="60198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3" name="Text Box 13"/>
            <p:cNvSpPr txBox="1">
              <a:spLocks noChangeArrowheads="1"/>
            </p:cNvSpPr>
            <p:nvPr/>
          </p:nvSpPr>
          <p:spPr bwMode="auto">
            <a:xfrm>
              <a:off x="8351838" y="5724543"/>
              <a:ext cx="657225" cy="2746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 sz="1200" dirty="0">
                  <a:solidFill>
                    <a:srgbClr val="FFFFCC"/>
                  </a:solidFill>
                </a:rPr>
                <a:t>Seattle</a:t>
              </a:r>
            </a:p>
          </p:txBody>
        </p:sp>
      </p:grpSp>
      <p:grpSp>
        <p:nvGrpSpPr>
          <p:cNvPr id="32" name="Group 19"/>
          <p:cNvGrpSpPr>
            <a:grpSpLocks/>
          </p:cNvGrpSpPr>
          <p:nvPr/>
        </p:nvGrpSpPr>
        <p:grpSpPr bwMode="auto">
          <a:xfrm>
            <a:off x="0" y="0"/>
            <a:ext cx="9144000" cy="6018213"/>
            <a:chOff x="0" y="0"/>
            <a:chExt cx="5760" cy="3791"/>
          </a:xfrm>
        </p:grpSpPr>
        <p:pic>
          <p:nvPicPr>
            <p:cNvPr id="33" name="Picture 17" descr="las vegasa"/>
            <p:cNvPicPr>
              <a:picLocks noChangeAspect="1" noChangeArrowheads="1"/>
            </p:cNvPicPr>
            <p:nvPr/>
          </p:nvPicPr>
          <p:blipFill>
            <a:blip r:embed="rId7" cstate="print"/>
            <a:srcRect r="1353"/>
            <a:stretch>
              <a:fillRect/>
            </a:stretch>
          </p:blipFill>
          <p:spPr bwMode="auto">
            <a:xfrm>
              <a:off x="0" y="0"/>
              <a:ext cx="5760" cy="37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Text Box 18"/>
            <p:cNvSpPr txBox="1">
              <a:spLocks noChangeArrowheads="1"/>
            </p:cNvSpPr>
            <p:nvPr/>
          </p:nvSpPr>
          <p:spPr bwMode="auto">
            <a:xfrm>
              <a:off x="5192" y="3538"/>
              <a:ext cx="56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 sz="1200" dirty="0">
                  <a:solidFill>
                    <a:srgbClr val="FFFFCC"/>
                  </a:solidFill>
                </a:rPr>
                <a:t>Las Vegas</a:t>
              </a:r>
            </a:p>
          </p:txBody>
        </p:sp>
      </p:grpSp>
      <p:pic>
        <p:nvPicPr>
          <p:cNvPr id="24" name="Picture 2" descr="C:\Users\Administrador\Desktop\1bb52f_coolclips_wb04684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44000" y="2664000"/>
            <a:ext cx="3024336" cy="3696411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2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4" name="Picture 4" descr="brindis3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733550"/>
            <a:ext cx="795655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5" name="Text Box 5"/>
          <p:cNvSpPr txBox="1">
            <a:spLocks noChangeArrowheads="1"/>
          </p:cNvSpPr>
          <p:nvPr/>
        </p:nvSpPr>
        <p:spPr bwMode="auto">
          <a:xfrm>
            <a:off x="250825" y="432000"/>
            <a:ext cx="864393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2000" i="1" dirty="0">
                <a:solidFill>
                  <a:srgbClr val="FFFFCC"/>
                </a:solidFill>
              </a:rPr>
              <a:t>Querríamos entonces brindar con todos … pero no será posible … porque</a:t>
            </a:r>
          </a:p>
          <a:p>
            <a:pPr algn="ctr"/>
            <a:r>
              <a:rPr lang="es-MX" sz="2000" i="1" dirty="0">
                <a:solidFill>
                  <a:srgbClr val="FFFFCC"/>
                </a:solidFill>
              </a:rPr>
              <a:t>después de un día pleno de copas y festejos, estaremos tan borrachos que</a:t>
            </a:r>
          </a:p>
          <a:p>
            <a:pPr algn="ctr"/>
            <a:r>
              <a:rPr lang="es-MX" sz="2000" i="1" dirty="0">
                <a:solidFill>
                  <a:srgbClr val="FFFFCC"/>
                </a:solidFill>
              </a:rPr>
              <a:t>no podremos mantenernos en pie …</a:t>
            </a:r>
            <a:r>
              <a:rPr lang="es-MX" sz="2000" dirty="0">
                <a:solidFill>
                  <a:srgbClr val="FFFFCC"/>
                </a:solidFill>
              </a:rPr>
              <a:t> </a:t>
            </a:r>
          </a:p>
        </p:txBody>
      </p:sp>
    </p:spTree>
  </p:cSld>
  <p:clrMapOvr>
    <a:masterClrMapping/>
  </p:clrMapOvr>
  <p:transition spd="slow" advClick="0" advTm="13000">
    <p:cut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126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0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brindis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1052513"/>
            <a:ext cx="9144000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novios-brindis"/>
          <p:cNvPicPr>
            <a:picLocks noChangeAspect="1" noChangeArrowheads="1"/>
          </p:cNvPicPr>
          <p:nvPr/>
        </p:nvPicPr>
        <p:blipFill>
          <a:blip r:embed="rId2" cstate="print"/>
          <a:srcRect b="4276"/>
          <a:stretch>
            <a:fillRect/>
          </a:stretch>
        </p:blipFill>
        <p:spPr bwMode="auto">
          <a:xfrm>
            <a:off x="0" y="1028700"/>
            <a:ext cx="9144000" cy="58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804863" y="396000"/>
            <a:ext cx="77263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2000" i="1" dirty="0">
                <a:solidFill>
                  <a:srgbClr val="FFFFCC"/>
                </a:solidFill>
              </a:rPr>
              <a:t>Por eso amigos, no esperaremos … y aunque aún es temprano  …</a:t>
            </a:r>
          </a:p>
        </p:txBody>
      </p:sp>
      <p:pic>
        <p:nvPicPr>
          <p:cNvPr id="135172" name="Picture 4" descr="brindis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000" y="-36000"/>
            <a:ext cx="9305600" cy="6912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5173" name="WordArt 5"/>
          <p:cNvSpPr>
            <a:spLocks noChangeArrowheads="1" noChangeShapeType="1" noTextEdit="1"/>
          </p:cNvSpPr>
          <p:nvPr/>
        </p:nvSpPr>
        <p:spPr bwMode="auto">
          <a:xfrm rot="-422637">
            <a:off x="900113" y="1196975"/>
            <a:ext cx="3740150" cy="13684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55125"/>
              </a:avLst>
            </a:prstTxWarp>
          </a:bodyPr>
          <a:lstStyle/>
          <a:p>
            <a:pPr algn="ctr"/>
            <a:r>
              <a:rPr lang="es-ES" sz="20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6600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¡ SALUD !</a:t>
            </a:r>
          </a:p>
        </p:txBody>
      </p:sp>
      <p:sp>
        <p:nvSpPr>
          <p:cNvPr id="135174" name="WordArt 6"/>
          <p:cNvSpPr>
            <a:spLocks noChangeArrowheads="1" noChangeShapeType="1" noTextEdit="1"/>
          </p:cNvSpPr>
          <p:nvPr/>
        </p:nvSpPr>
        <p:spPr bwMode="auto">
          <a:xfrm>
            <a:off x="2195513" y="3860800"/>
            <a:ext cx="5940425" cy="12287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25065"/>
              </a:avLst>
            </a:prstTxWarp>
          </a:bodyPr>
          <a:lstStyle/>
          <a:p>
            <a:pPr algn="ctr"/>
            <a:r>
              <a:rPr lang="es-ES" sz="3600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6600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FELIZ AÑO </a:t>
            </a:r>
            <a:r>
              <a:rPr lang="es-ES" sz="36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6600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2014</a:t>
            </a:r>
            <a:endParaRPr lang="es-ES" sz="3600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6600"/>
                  </a:gs>
                </a:gsLst>
                <a:lin ang="5400000" scaled="1"/>
              </a:gra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Arial Black"/>
            </a:endParaRPr>
          </a:p>
        </p:txBody>
      </p:sp>
      <p:sp>
        <p:nvSpPr>
          <p:cNvPr id="135175" name="WordArt 7"/>
          <p:cNvSpPr>
            <a:spLocks noChangeArrowheads="1" noChangeShapeType="1" noTextEdit="1"/>
          </p:cNvSpPr>
          <p:nvPr/>
        </p:nvSpPr>
        <p:spPr bwMode="auto">
          <a:xfrm>
            <a:off x="1798638" y="4797425"/>
            <a:ext cx="6188075" cy="107473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>
                <a:ln w="9525">
                  <a:noFill/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un brindis por vosotros ...</a:t>
            </a:r>
          </a:p>
        </p:txBody>
      </p:sp>
    </p:spTree>
  </p:cSld>
  <p:clrMapOvr>
    <a:masterClrMapping/>
  </p:clrMapOvr>
  <p:transition spd="slow" advClick="0" advTm="2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5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35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5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3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1351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3" grpId="0" animBg="1"/>
      <p:bldP spid="135174" grpId="0" animBg="1"/>
      <p:bldP spid="135174" grpId="1" animBg="1"/>
      <p:bldP spid="135175" grpId="0" animBg="1"/>
      <p:bldP spid="135175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Firework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WordArt 4"/>
          <p:cNvSpPr>
            <a:spLocks noChangeArrowheads="1" noChangeShapeType="1" noTextEdit="1"/>
          </p:cNvSpPr>
          <p:nvPr/>
        </p:nvSpPr>
        <p:spPr bwMode="auto">
          <a:xfrm>
            <a:off x="3851275" y="6021388"/>
            <a:ext cx="4779963" cy="352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Un abrazo: Isolina y Risto</a:t>
            </a:r>
          </a:p>
        </p:txBody>
      </p:sp>
      <p:sp>
        <p:nvSpPr>
          <p:cNvPr id="38916" name="Text Box 5"/>
          <p:cNvSpPr txBox="1">
            <a:spLocks noChangeArrowheads="1"/>
          </p:cNvSpPr>
          <p:nvPr/>
        </p:nvSpPr>
        <p:spPr bwMode="auto">
          <a:xfrm>
            <a:off x="4787900" y="6365875"/>
            <a:ext cx="3016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2400"/>
              <a:t>Mendoza - Argentina</a:t>
            </a:r>
          </a:p>
        </p:txBody>
      </p:sp>
      <p:sp>
        <p:nvSpPr>
          <p:cNvPr id="15367" name="WordArt 7"/>
          <p:cNvSpPr>
            <a:spLocks noChangeArrowheads="1" noChangeShapeType="1" noTextEdit="1"/>
          </p:cNvSpPr>
          <p:nvPr/>
        </p:nvSpPr>
        <p:spPr bwMode="auto">
          <a:xfrm>
            <a:off x="3492500" y="2565400"/>
            <a:ext cx="2016125" cy="15128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FIN</a:t>
            </a:r>
          </a:p>
        </p:txBody>
      </p:sp>
      <p:pic>
        <p:nvPicPr>
          <p:cNvPr id="7" name="Picture 2" descr="C:\Users\Administrador\Desktop\1bb52f_coolclips_wb04684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996952"/>
            <a:ext cx="3159039" cy="3861048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z="1800" smtClean="0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 smtClean="0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ño Nuevo en el Mundo (sin propagand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Año Nuevo en el Mundo (sin propaganda)</Template>
  <TotalTime>1412</TotalTime>
  <Words>648</Words>
  <Application>Microsoft Office PowerPoint</Application>
  <PresentationFormat>Presentación en pantalla (4:3)</PresentationFormat>
  <Paragraphs>113</Paragraphs>
  <Slides>46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Año Nuevo en el Mundo (sin propaganda)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Isolina y Risto</dc:creator>
  <cp:lastModifiedBy>Usuario</cp:lastModifiedBy>
  <cp:revision>33</cp:revision>
  <dcterms:created xsi:type="dcterms:W3CDTF">2013-12-25T13:32:18Z</dcterms:created>
  <dcterms:modified xsi:type="dcterms:W3CDTF">2013-12-30T16:44:35Z</dcterms:modified>
</cp:coreProperties>
</file>