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2"/>
  </p:notesMasterIdLst>
  <p:sldIdLst>
    <p:sldId id="256" r:id="rId3"/>
    <p:sldId id="257" r:id="rId4"/>
    <p:sldId id="258" r:id="rId5"/>
    <p:sldId id="290" r:id="rId6"/>
    <p:sldId id="261" r:id="rId7"/>
    <p:sldId id="259" r:id="rId8"/>
    <p:sldId id="262" r:id="rId9"/>
    <p:sldId id="263" r:id="rId10"/>
    <p:sldId id="291" r:id="rId11"/>
    <p:sldId id="264" r:id="rId12"/>
    <p:sldId id="265" r:id="rId13"/>
    <p:sldId id="266" r:id="rId14"/>
    <p:sldId id="267" r:id="rId15"/>
    <p:sldId id="260" r:id="rId16"/>
    <p:sldId id="292" r:id="rId17"/>
    <p:sldId id="268" r:id="rId18"/>
    <p:sldId id="270" r:id="rId19"/>
    <p:sldId id="271" r:id="rId20"/>
    <p:sldId id="269" r:id="rId21"/>
    <p:sldId id="279" r:id="rId22"/>
    <p:sldId id="272" r:id="rId23"/>
    <p:sldId id="273" r:id="rId24"/>
    <p:sldId id="274" r:id="rId25"/>
    <p:sldId id="275" r:id="rId26"/>
    <p:sldId id="276" r:id="rId27"/>
    <p:sldId id="293" r:id="rId28"/>
    <p:sldId id="280" r:id="rId29"/>
    <p:sldId id="289" r:id="rId30"/>
    <p:sldId id="277" r:id="rId31"/>
    <p:sldId id="282" r:id="rId32"/>
    <p:sldId id="281" r:id="rId33"/>
    <p:sldId id="294" r:id="rId34"/>
    <p:sldId id="283" r:id="rId35"/>
    <p:sldId id="284" r:id="rId36"/>
    <p:sldId id="285" r:id="rId37"/>
    <p:sldId id="286" r:id="rId38"/>
    <p:sldId id="287" r:id="rId39"/>
    <p:sldId id="288" r:id="rId40"/>
    <p:sldId id="296" r:id="rId4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00"/>
    <a:srgbClr val="000066"/>
    <a:srgbClr val="A20000"/>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39" d="100"/>
          <a:sy n="39" d="100"/>
        </p:scale>
        <p:origin x="60" y="12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notesMaster" Target="notesMasters/notes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presProps" Target="presProp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dirty="0"/>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F09C0EE-58C7-4100-9E5F-4C24D4CF93E7}" type="datetimeFigureOut">
              <a:rPr lang="es-ES" smtClean="0"/>
              <a:t>13/12/2014</a:t>
            </a:fld>
            <a:endParaRPr lang="es-ES" dirty="0"/>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dirty="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dirty="0"/>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B935356-DF86-4A51-A6EB-4223679D2528}" type="slidenum">
              <a:rPr lang="es-ES" smtClean="0"/>
              <a:t>‹Nº›</a:t>
            </a:fld>
            <a:endParaRPr lang="es-ES" dirty="0"/>
          </a:p>
        </p:txBody>
      </p:sp>
    </p:spTree>
    <p:extLst>
      <p:ext uri="{BB962C8B-B14F-4D97-AF65-F5344CB8AC3E}">
        <p14:creationId xmlns:p14="http://schemas.microsoft.com/office/powerpoint/2010/main" val="26970070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4B935356-DF86-4A51-A6EB-4223679D2528}" type="slidenum">
              <a:rPr lang="es-ES" smtClean="0"/>
              <a:t>8</a:t>
            </a:fld>
            <a:endParaRPr lang="es-ES" dirty="0"/>
          </a:p>
        </p:txBody>
      </p:sp>
    </p:spTree>
    <p:extLst>
      <p:ext uri="{BB962C8B-B14F-4D97-AF65-F5344CB8AC3E}">
        <p14:creationId xmlns:p14="http://schemas.microsoft.com/office/powerpoint/2010/main" val="30879175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4B935356-DF86-4A51-A6EB-4223679D2528}" type="slidenum">
              <a:rPr lang="es-ES" smtClean="0"/>
              <a:t>11</a:t>
            </a:fld>
            <a:endParaRPr lang="es-ES" dirty="0"/>
          </a:p>
        </p:txBody>
      </p:sp>
    </p:spTree>
    <p:extLst>
      <p:ext uri="{BB962C8B-B14F-4D97-AF65-F5344CB8AC3E}">
        <p14:creationId xmlns:p14="http://schemas.microsoft.com/office/powerpoint/2010/main" val="23287378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4B935356-DF86-4A51-A6EB-4223679D2528}" type="slidenum">
              <a:rPr lang="es-ES" smtClean="0"/>
              <a:t>16</a:t>
            </a:fld>
            <a:endParaRPr lang="es-ES" dirty="0"/>
          </a:p>
        </p:txBody>
      </p:sp>
    </p:spTree>
    <p:extLst>
      <p:ext uri="{BB962C8B-B14F-4D97-AF65-F5344CB8AC3E}">
        <p14:creationId xmlns:p14="http://schemas.microsoft.com/office/powerpoint/2010/main" val="41708365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4B935356-DF86-4A51-A6EB-4223679D2528}" type="slidenum">
              <a:rPr lang="es-ES" smtClean="0"/>
              <a:t>21</a:t>
            </a:fld>
            <a:endParaRPr lang="es-ES" dirty="0"/>
          </a:p>
        </p:txBody>
      </p:sp>
    </p:spTree>
    <p:extLst>
      <p:ext uri="{BB962C8B-B14F-4D97-AF65-F5344CB8AC3E}">
        <p14:creationId xmlns:p14="http://schemas.microsoft.com/office/powerpoint/2010/main" val="399171144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4B935356-DF86-4A51-A6EB-4223679D2528}" type="slidenum">
              <a:rPr lang="es-ES" smtClean="0"/>
              <a:t>23</a:t>
            </a:fld>
            <a:endParaRPr lang="es-ES" dirty="0"/>
          </a:p>
        </p:txBody>
      </p:sp>
    </p:spTree>
    <p:extLst>
      <p:ext uri="{BB962C8B-B14F-4D97-AF65-F5344CB8AC3E}">
        <p14:creationId xmlns:p14="http://schemas.microsoft.com/office/powerpoint/2010/main" val="23444086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4B935356-DF86-4A51-A6EB-4223679D2528}" type="slidenum">
              <a:rPr lang="es-ES" smtClean="0"/>
              <a:t>32</a:t>
            </a:fld>
            <a:endParaRPr lang="es-ES" dirty="0"/>
          </a:p>
        </p:txBody>
      </p:sp>
    </p:spTree>
    <p:extLst>
      <p:ext uri="{BB962C8B-B14F-4D97-AF65-F5344CB8AC3E}">
        <p14:creationId xmlns:p14="http://schemas.microsoft.com/office/powerpoint/2010/main" val="39668776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4B935356-DF86-4A51-A6EB-4223679D2528}" type="slidenum">
              <a:rPr lang="es-ES" smtClean="0"/>
              <a:t>33</a:t>
            </a:fld>
            <a:endParaRPr lang="es-ES" dirty="0"/>
          </a:p>
        </p:txBody>
      </p:sp>
    </p:spTree>
    <p:extLst>
      <p:ext uri="{BB962C8B-B14F-4D97-AF65-F5344CB8AC3E}">
        <p14:creationId xmlns:p14="http://schemas.microsoft.com/office/powerpoint/2010/main" val="19230671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4B935356-DF86-4A51-A6EB-4223679D2528}" type="slidenum">
              <a:rPr lang="es-ES" smtClean="0"/>
              <a:t>38</a:t>
            </a:fld>
            <a:endParaRPr lang="es-ES" dirty="0"/>
          </a:p>
        </p:txBody>
      </p:sp>
    </p:spTree>
    <p:extLst>
      <p:ext uri="{BB962C8B-B14F-4D97-AF65-F5344CB8AC3E}">
        <p14:creationId xmlns:p14="http://schemas.microsoft.com/office/powerpoint/2010/main" val="4927517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CDD160D4-7DE8-4FD9-B2E9-A3D41C77798B}" type="datetimeFigureOut">
              <a:rPr lang="es-ES" smtClean="0"/>
              <a:t>13/12/2014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6B2DA9CD-BCFF-43AA-B3A6-1E200B50067A}" type="slidenum">
              <a:rPr lang="es-ES" smtClean="0"/>
              <a:t>‹Nº›</a:t>
            </a:fld>
            <a:endParaRPr lang="es-ES" dirty="0"/>
          </a:p>
        </p:txBody>
      </p:sp>
    </p:spTree>
    <p:extLst>
      <p:ext uri="{BB962C8B-B14F-4D97-AF65-F5344CB8AC3E}">
        <p14:creationId xmlns:p14="http://schemas.microsoft.com/office/powerpoint/2010/main" val="22639417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DD160D4-7DE8-4FD9-B2E9-A3D41C77798B}" type="datetimeFigureOut">
              <a:rPr lang="es-ES" smtClean="0"/>
              <a:t>13/12/2014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6B2DA9CD-BCFF-43AA-B3A6-1E200B50067A}" type="slidenum">
              <a:rPr lang="es-ES" smtClean="0"/>
              <a:t>‹Nº›</a:t>
            </a:fld>
            <a:endParaRPr lang="es-ES" dirty="0"/>
          </a:p>
        </p:txBody>
      </p:sp>
    </p:spTree>
    <p:extLst>
      <p:ext uri="{BB962C8B-B14F-4D97-AF65-F5344CB8AC3E}">
        <p14:creationId xmlns:p14="http://schemas.microsoft.com/office/powerpoint/2010/main" val="17794189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CDD160D4-7DE8-4FD9-B2E9-A3D41C77798B}" type="datetimeFigureOut">
              <a:rPr lang="es-ES" smtClean="0"/>
              <a:t>13/12/2014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6B2DA9CD-BCFF-43AA-B3A6-1E200B50067A}" type="slidenum">
              <a:rPr lang="es-ES" smtClean="0"/>
              <a:t>‹Nº›</a:t>
            </a:fld>
            <a:endParaRPr lang="es-ES" dirty="0"/>
          </a:p>
        </p:txBody>
      </p:sp>
    </p:spTree>
    <p:extLst>
      <p:ext uri="{BB962C8B-B14F-4D97-AF65-F5344CB8AC3E}">
        <p14:creationId xmlns:p14="http://schemas.microsoft.com/office/powerpoint/2010/main" val="6490176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CDD160D4-7DE8-4FD9-B2E9-A3D41C77798B}" type="datetimeFigureOut">
              <a:rPr lang="es-ES" smtClean="0"/>
              <a:t>13/12/2014</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6B2DA9CD-BCFF-43AA-B3A6-1E200B50067A}" type="slidenum">
              <a:rPr lang="es-ES" smtClean="0"/>
              <a:t>‹Nº›</a:t>
            </a:fld>
            <a:endParaRPr lang="es-ES" dirty="0"/>
          </a:p>
        </p:txBody>
      </p:sp>
    </p:spTree>
    <p:extLst>
      <p:ext uri="{BB962C8B-B14F-4D97-AF65-F5344CB8AC3E}">
        <p14:creationId xmlns:p14="http://schemas.microsoft.com/office/powerpoint/2010/main" val="20501855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CDD160D4-7DE8-4FD9-B2E9-A3D41C77798B}" type="datetimeFigureOut">
              <a:rPr lang="es-ES" smtClean="0"/>
              <a:t>13/12/2014</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6B2DA9CD-BCFF-43AA-B3A6-1E200B50067A}" type="slidenum">
              <a:rPr lang="es-ES" smtClean="0"/>
              <a:t>‹Nº›</a:t>
            </a:fld>
            <a:endParaRPr lang="es-ES" dirty="0"/>
          </a:p>
        </p:txBody>
      </p:sp>
    </p:spTree>
    <p:extLst>
      <p:ext uri="{BB962C8B-B14F-4D97-AF65-F5344CB8AC3E}">
        <p14:creationId xmlns:p14="http://schemas.microsoft.com/office/powerpoint/2010/main" val="12833893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CDD160D4-7DE8-4FD9-B2E9-A3D41C77798B}" type="datetimeFigureOut">
              <a:rPr lang="es-ES" smtClean="0"/>
              <a:t>13/12/2014</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6B2DA9CD-BCFF-43AA-B3A6-1E200B50067A}" type="slidenum">
              <a:rPr lang="es-ES" smtClean="0"/>
              <a:t>‹Nº›</a:t>
            </a:fld>
            <a:endParaRPr lang="es-ES" dirty="0"/>
          </a:p>
        </p:txBody>
      </p:sp>
    </p:spTree>
    <p:extLst>
      <p:ext uri="{BB962C8B-B14F-4D97-AF65-F5344CB8AC3E}">
        <p14:creationId xmlns:p14="http://schemas.microsoft.com/office/powerpoint/2010/main" val="38029271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DD160D4-7DE8-4FD9-B2E9-A3D41C77798B}" type="datetimeFigureOut">
              <a:rPr lang="es-ES" smtClean="0"/>
              <a:t>13/12/2014</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6B2DA9CD-BCFF-43AA-B3A6-1E200B50067A}" type="slidenum">
              <a:rPr lang="es-ES" smtClean="0"/>
              <a:t>‹Nº›</a:t>
            </a:fld>
            <a:endParaRPr lang="es-ES" dirty="0"/>
          </a:p>
        </p:txBody>
      </p:sp>
    </p:spTree>
    <p:extLst>
      <p:ext uri="{BB962C8B-B14F-4D97-AF65-F5344CB8AC3E}">
        <p14:creationId xmlns:p14="http://schemas.microsoft.com/office/powerpoint/2010/main" val="16760563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DD160D4-7DE8-4FD9-B2E9-A3D41C77798B}" type="datetimeFigureOut">
              <a:rPr lang="es-ES" smtClean="0"/>
              <a:t>13/12/2014</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6B2DA9CD-BCFF-43AA-B3A6-1E200B50067A}" type="slidenum">
              <a:rPr lang="es-ES" smtClean="0"/>
              <a:t>‹Nº›</a:t>
            </a:fld>
            <a:endParaRPr lang="es-ES" dirty="0"/>
          </a:p>
        </p:txBody>
      </p:sp>
    </p:spTree>
    <p:extLst>
      <p:ext uri="{BB962C8B-B14F-4D97-AF65-F5344CB8AC3E}">
        <p14:creationId xmlns:p14="http://schemas.microsoft.com/office/powerpoint/2010/main" val="26687210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DD160D4-7DE8-4FD9-B2E9-A3D41C77798B}" type="datetimeFigureOut">
              <a:rPr lang="es-ES" smtClean="0"/>
              <a:t>13/12/2014</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6B2DA9CD-BCFF-43AA-B3A6-1E200B50067A}" type="slidenum">
              <a:rPr lang="es-ES" smtClean="0"/>
              <a:t>‹Nº›</a:t>
            </a:fld>
            <a:endParaRPr lang="es-ES" dirty="0"/>
          </a:p>
        </p:txBody>
      </p:sp>
    </p:spTree>
    <p:extLst>
      <p:ext uri="{BB962C8B-B14F-4D97-AF65-F5344CB8AC3E}">
        <p14:creationId xmlns:p14="http://schemas.microsoft.com/office/powerpoint/2010/main" val="24272085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DD160D4-7DE8-4FD9-B2E9-A3D41C77798B}" type="datetimeFigureOut">
              <a:rPr lang="es-ES" smtClean="0"/>
              <a:t>13/12/2014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6B2DA9CD-BCFF-43AA-B3A6-1E200B50067A}" type="slidenum">
              <a:rPr lang="es-ES" smtClean="0"/>
              <a:t>‹Nº›</a:t>
            </a:fld>
            <a:endParaRPr lang="es-ES" dirty="0"/>
          </a:p>
        </p:txBody>
      </p:sp>
    </p:spTree>
    <p:extLst>
      <p:ext uri="{BB962C8B-B14F-4D97-AF65-F5344CB8AC3E}">
        <p14:creationId xmlns:p14="http://schemas.microsoft.com/office/powerpoint/2010/main" val="6912855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DD160D4-7DE8-4FD9-B2E9-A3D41C77798B}" type="datetimeFigureOut">
              <a:rPr lang="es-ES" smtClean="0"/>
              <a:t>13/12/2014</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6B2DA9CD-BCFF-43AA-B3A6-1E200B50067A}" type="slidenum">
              <a:rPr lang="es-ES" smtClean="0"/>
              <a:t>‹Nº›</a:t>
            </a:fld>
            <a:endParaRPr lang="es-ES" dirty="0"/>
          </a:p>
        </p:txBody>
      </p:sp>
    </p:spTree>
    <p:extLst>
      <p:ext uri="{BB962C8B-B14F-4D97-AF65-F5344CB8AC3E}">
        <p14:creationId xmlns:p14="http://schemas.microsoft.com/office/powerpoint/2010/main" val="120643620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143000" y="1122363"/>
            <a:ext cx="6858000" cy="2387600"/>
          </a:xfrm>
        </p:spPr>
        <p:txBody>
          <a:bodyPr anchor="b"/>
          <a:lstStyle>
            <a:lvl1pPr algn="ctr">
              <a:defRPr sz="6000"/>
            </a:lvl1pPr>
          </a:lstStyle>
          <a:p>
            <a:r>
              <a:rPr lang="es-ES" smtClean="0"/>
              <a:t>Haga clic para modificar el estilo de título del patrón</a:t>
            </a:r>
            <a:endParaRPr lang="es-ES"/>
          </a:p>
        </p:txBody>
      </p:sp>
      <p:sp>
        <p:nvSpPr>
          <p:cNvPr id="3" name="Subtítulo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ES"/>
          </a:p>
        </p:txBody>
      </p:sp>
      <p:sp>
        <p:nvSpPr>
          <p:cNvPr id="4" name="Marcador de fecha 3"/>
          <p:cNvSpPr>
            <a:spLocks noGrp="1"/>
          </p:cNvSpPr>
          <p:nvPr>
            <p:ph type="dt" sz="half" idx="10"/>
          </p:nvPr>
        </p:nvSpPr>
        <p:spPr/>
        <p:txBody>
          <a:bodyPr/>
          <a:lstStyle>
            <a:lvl1pPr>
              <a:defRPr/>
            </a:lvl1pPr>
          </a:lstStyle>
          <a:p>
            <a:endParaRPr lang="es-ES_tradnl">
              <a:solidFill>
                <a:srgbClr val="000000"/>
              </a:solidFill>
            </a:endParaRPr>
          </a:p>
        </p:txBody>
      </p:sp>
      <p:sp>
        <p:nvSpPr>
          <p:cNvPr id="5" name="Marcador de pie de página 4"/>
          <p:cNvSpPr>
            <a:spLocks noGrp="1"/>
          </p:cNvSpPr>
          <p:nvPr>
            <p:ph type="ftr" sz="quarter" idx="11"/>
          </p:nvPr>
        </p:nvSpPr>
        <p:spPr/>
        <p:txBody>
          <a:bodyPr/>
          <a:lstStyle>
            <a:lvl1pPr>
              <a:defRPr/>
            </a:lvl1pPr>
          </a:lstStyle>
          <a:p>
            <a:endParaRPr lang="es-ES_tradnl">
              <a:solidFill>
                <a:srgbClr val="000000"/>
              </a:solidFill>
            </a:endParaRPr>
          </a:p>
        </p:txBody>
      </p:sp>
      <p:sp>
        <p:nvSpPr>
          <p:cNvPr id="6" name="Marcador de número de diapositiva 5"/>
          <p:cNvSpPr>
            <a:spLocks noGrp="1"/>
          </p:cNvSpPr>
          <p:nvPr>
            <p:ph type="sldNum" sz="quarter" idx="12"/>
          </p:nvPr>
        </p:nvSpPr>
        <p:spPr/>
        <p:txBody>
          <a:bodyPr/>
          <a:lstStyle>
            <a:lvl1pPr>
              <a:defRPr/>
            </a:lvl1pPr>
          </a:lstStyle>
          <a:p>
            <a:fld id="{AFBA46EC-661F-453F-A568-E2A98D3C9ACD}"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23715891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D160D4-7DE8-4FD9-B2E9-A3D41C77798B}" type="datetimeFigureOut">
              <a:rPr lang="es-ES" smtClean="0"/>
              <a:t>13/12/2014</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B2DA9CD-BCFF-43AA-B3A6-1E200B50067A}" type="slidenum">
              <a:rPr lang="es-ES" smtClean="0"/>
              <a:t>‹Nº›</a:t>
            </a:fld>
            <a:endParaRPr lang="es-ES" dirty="0"/>
          </a:p>
        </p:txBody>
      </p:sp>
    </p:spTree>
    <p:extLst>
      <p:ext uri="{BB962C8B-B14F-4D97-AF65-F5344CB8AC3E}">
        <p14:creationId xmlns:p14="http://schemas.microsoft.com/office/powerpoint/2010/main" val="36827597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3DC5C4B4-D859-469B-BAB9-DA5C9147C1EA}"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extLst>
      <p:ext uri="{BB962C8B-B14F-4D97-AF65-F5344CB8AC3E}">
        <p14:creationId xmlns:p14="http://schemas.microsoft.com/office/powerpoint/2010/main" val="700935590"/>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audio" Target="../media/audio2.wav"/><Relationship Id="rId1" Type="http://schemas.openxmlformats.org/officeDocument/2006/relationships/slideLayout" Target="../slideLayouts/slideLayout2.xml"/><Relationship Id="rId4" Type="http://schemas.openxmlformats.org/officeDocument/2006/relationships/audio" Target="../media/audio2.wav"/></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audio" Target="../media/audio3.wav"/><Relationship Id="rId4" Type="http://schemas.openxmlformats.org/officeDocument/2006/relationships/image" Target="../media/image23.jpg"/></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9.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40.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4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ctrTitle"/>
          </p:nvPr>
        </p:nvSpPr>
        <p:spPr/>
        <p:txBody>
          <a:bodyPr/>
          <a:lstStyle/>
          <a:p>
            <a:endParaRPr lang="es-ES" dirty="0"/>
          </a:p>
        </p:txBody>
      </p:sp>
      <p:sp>
        <p:nvSpPr>
          <p:cNvPr id="5" name="4 Subtítulo"/>
          <p:cNvSpPr>
            <a:spLocks noGrp="1"/>
          </p:cNvSpPr>
          <p:nvPr>
            <p:ph type="subTitle" idx="1"/>
          </p:nvPr>
        </p:nvSpPr>
        <p:spPr/>
        <p:txBody>
          <a:bodyPr/>
          <a:lstStyle/>
          <a:p>
            <a:endParaRPr lang="es-ES" dirty="0"/>
          </a:p>
        </p:txBody>
      </p:sp>
      <p:sp>
        <p:nvSpPr>
          <p:cNvPr id="6" name="5 Rectángulo"/>
          <p:cNvSpPr/>
          <p:nvPr/>
        </p:nvSpPr>
        <p:spPr>
          <a:xfrm rot="16200000" flipH="1" flipV="1">
            <a:off x="2087724" y="1305343"/>
            <a:ext cx="4968552" cy="4247317"/>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endParaRPr lang="es-ES" sz="54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a:p>
            <a:pPr algn="ctr"/>
            <a:endParaRPr lang="es-ES" sz="5400" b="1" cap="none" spc="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a:p>
            <a:pPr algn="ctr"/>
            <a:endParaRPr lang="es-ES" sz="54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a:p>
            <a:pPr algn="ctr"/>
            <a:endParaRPr lang="es-ES" sz="5400" b="1" cap="none" spc="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a:p>
            <a:pPr algn="ctr"/>
            <a:endParaRPr lang="es-ES" sz="5400" b="1" cap="none" spc="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pic>
        <p:nvPicPr>
          <p:cNvPr id="7" name="6 Image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7999"/>
          </a:xfrm>
          <a:prstGeom prst="rect">
            <a:avLst/>
          </a:prstGeom>
        </p:spPr>
      </p:pic>
      <p:sp>
        <p:nvSpPr>
          <p:cNvPr id="8" name="7 CuadroTexto"/>
          <p:cNvSpPr txBox="1"/>
          <p:nvPr/>
        </p:nvSpPr>
        <p:spPr>
          <a:xfrm>
            <a:off x="827584" y="476672"/>
            <a:ext cx="7056784" cy="1200329"/>
          </a:xfrm>
          <a:prstGeom prst="rect">
            <a:avLst/>
          </a:prstGeom>
          <a:noFill/>
        </p:spPr>
        <p:txBody>
          <a:bodyPr wrap="square" rtlCol="0">
            <a:spAutoFit/>
          </a:bodyPr>
          <a:lstStyle/>
          <a:p>
            <a:r>
              <a:rPr lang="es-ES" dirty="0" smtClean="0">
                <a:latin typeface="Agency FB" panose="020B0503020202020204" pitchFamily="34" charset="0"/>
              </a:rPr>
              <a:t>A</a:t>
            </a:r>
            <a:r>
              <a:rPr lang="es-ES" sz="3600" dirty="0" smtClean="0">
                <a:solidFill>
                  <a:schemeClr val="bg1"/>
                </a:solidFill>
                <a:latin typeface="Algerian" panose="04020705040A02060702" pitchFamily="82" charset="0"/>
              </a:rPr>
              <a:t>QUE LA NAVIDAD TRAIGA PAZ Y AMOR A TODA LA TIERRA.</a:t>
            </a:r>
            <a:endParaRPr lang="es-ES" dirty="0">
              <a:latin typeface="Agency FB" panose="020B0503020202020204" pitchFamily="34" charset="0"/>
            </a:endParaRPr>
          </a:p>
        </p:txBody>
      </p:sp>
    </p:spTree>
    <p:extLst>
      <p:ext uri="{BB962C8B-B14F-4D97-AF65-F5344CB8AC3E}">
        <p14:creationId xmlns:p14="http://schemas.microsoft.com/office/powerpoint/2010/main" val="102086609"/>
      </p:ext>
    </p:extLst>
  </p:cSld>
  <p:clrMapOvr>
    <a:masterClrMapping/>
  </p:clrMapOvr>
  <p:transition spd="slow" advTm="10000">
    <p:wipe/>
    <p:sndAc>
      <p:stSnd>
        <p:snd r:embed="rId2" name="[0] VILLANCICOS POPULARES. - Navidad. Dulce Navidad..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dirty="0"/>
          </a:p>
        </p:txBody>
      </p:sp>
      <p:pic>
        <p:nvPicPr>
          <p:cNvPr id="4" name="3 Marcador de contenido"/>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 y="0"/>
            <a:ext cx="9144001" cy="6887518"/>
          </a:xfrm>
        </p:spPr>
      </p:pic>
      <p:sp>
        <p:nvSpPr>
          <p:cNvPr id="3" name="2 CuadroTexto"/>
          <p:cNvSpPr txBox="1"/>
          <p:nvPr/>
        </p:nvSpPr>
        <p:spPr>
          <a:xfrm>
            <a:off x="5940152" y="188640"/>
            <a:ext cx="3024336" cy="1077218"/>
          </a:xfrm>
          <a:prstGeom prst="rect">
            <a:avLst/>
          </a:prstGeom>
          <a:noFill/>
        </p:spPr>
        <p:txBody>
          <a:bodyPr wrap="square" rtlCol="0">
            <a:spAutoFit/>
          </a:bodyPr>
          <a:lstStyle/>
          <a:p>
            <a:r>
              <a:rPr lang="es-ES" sz="1600" dirty="0" smtClean="0">
                <a:solidFill>
                  <a:schemeClr val="bg1"/>
                </a:solidFill>
                <a:latin typeface="Algerian" panose="04020705040A02060702" pitchFamily="82" charset="0"/>
              </a:rPr>
              <a:t>“Ojalá pudiéramos meter el espíritu de la Navidad en jarros y abrir un jarro cada mes del año”</a:t>
            </a:r>
            <a:endParaRPr lang="es-ES" sz="1600" dirty="0">
              <a:solidFill>
                <a:schemeClr val="bg1"/>
              </a:solidFill>
              <a:latin typeface="Algerian" panose="04020705040A02060702" pitchFamily="82" charset="0"/>
            </a:endParaRPr>
          </a:p>
        </p:txBody>
      </p:sp>
    </p:spTree>
    <p:extLst>
      <p:ext uri="{BB962C8B-B14F-4D97-AF65-F5344CB8AC3E}">
        <p14:creationId xmlns:p14="http://schemas.microsoft.com/office/powerpoint/2010/main" val="1160893765"/>
      </p:ext>
    </p:extLst>
  </p:cSld>
  <p:clrMapOvr>
    <a:masterClrMapping/>
  </p:clrMapOvr>
  <mc:AlternateContent xmlns:mc="http://schemas.openxmlformats.org/markup-compatibility/2006" xmlns:p14="http://schemas.microsoft.com/office/powerpoint/2010/main">
    <mc:Choice Requires="p14">
      <p:transition spd="slow" p14:dur="1500" advTm="11000">
        <p:split orient="vert"/>
      </p:transition>
    </mc:Choice>
    <mc:Fallback xmlns="">
      <p:transition spd="slow" advTm="11000">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dirty="0"/>
          </a:p>
        </p:txBody>
      </p:sp>
      <p:pic>
        <p:nvPicPr>
          <p:cNvPr id="6" name="5 Marcador de contenido"/>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43999" cy="6858000"/>
          </a:xfrm>
        </p:spPr>
      </p:pic>
      <p:sp>
        <p:nvSpPr>
          <p:cNvPr id="3" name="2 CuadroTexto"/>
          <p:cNvSpPr txBox="1"/>
          <p:nvPr/>
        </p:nvSpPr>
        <p:spPr>
          <a:xfrm>
            <a:off x="179512" y="116632"/>
            <a:ext cx="5328592" cy="553998"/>
          </a:xfrm>
          <a:prstGeom prst="rect">
            <a:avLst/>
          </a:prstGeom>
          <a:noFill/>
        </p:spPr>
        <p:txBody>
          <a:bodyPr wrap="square" rtlCol="0">
            <a:spAutoFit/>
          </a:bodyPr>
          <a:lstStyle/>
          <a:p>
            <a:r>
              <a:rPr lang="es-ES" sz="1600" dirty="0" smtClean="0">
                <a:solidFill>
                  <a:schemeClr val="bg1"/>
                </a:solidFill>
                <a:latin typeface="Algerian" panose="04020705040A02060702" pitchFamily="82" charset="0"/>
              </a:rPr>
              <a:t>“</a:t>
            </a:r>
            <a:r>
              <a:rPr lang="es-ES" sz="1400" dirty="0" smtClean="0">
                <a:solidFill>
                  <a:schemeClr val="bg1"/>
                </a:solidFill>
                <a:latin typeface="Algerian" panose="04020705040A02060702" pitchFamily="82" charset="0"/>
              </a:rPr>
              <a:t>Que esta navidad se enciendan nuestra pequeñas luces y podamos decir de verdad ¡¡feliz navidad!!</a:t>
            </a:r>
            <a:endParaRPr lang="es-ES" sz="1600" dirty="0">
              <a:solidFill>
                <a:schemeClr val="bg1"/>
              </a:solidFill>
              <a:latin typeface="Algerian" panose="04020705040A02060702" pitchFamily="82" charset="0"/>
            </a:endParaRPr>
          </a:p>
        </p:txBody>
      </p:sp>
    </p:spTree>
    <p:extLst>
      <p:ext uri="{BB962C8B-B14F-4D97-AF65-F5344CB8AC3E}">
        <p14:creationId xmlns:p14="http://schemas.microsoft.com/office/powerpoint/2010/main" val="3831074157"/>
      </p:ext>
    </p:extLst>
  </p:cSld>
  <p:clrMapOvr>
    <a:masterClrMapping/>
  </p:clrMapOvr>
  <p:transition spd="slow" advTm="10000">
    <p:wheel spokes="1"/>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dirty="0"/>
          </a:p>
        </p:txBody>
      </p:sp>
      <p:pic>
        <p:nvPicPr>
          <p:cNvPr id="4" name="3 Marcador de contenido"/>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7709" y="-5804"/>
            <a:ext cx="9143999" cy="6858000"/>
          </a:xfrm>
        </p:spPr>
      </p:pic>
      <p:sp>
        <p:nvSpPr>
          <p:cNvPr id="3" name="2 Bisel"/>
          <p:cNvSpPr/>
          <p:nvPr/>
        </p:nvSpPr>
        <p:spPr>
          <a:xfrm>
            <a:off x="683568" y="908720"/>
            <a:ext cx="3240360" cy="4896544"/>
          </a:xfrm>
          <a:prstGeom prst="beve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CuadroTexto"/>
          <p:cNvSpPr txBox="1"/>
          <p:nvPr/>
        </p:nvSpPr>
        <p:spPr>
          <a:xfrm>
            <a:off x="1115616" y="1453426"/>
            <a:ext cx="2376264" cy="523220"/>
          </a:xfrm>
          <a:prstGeom prst="rect">
            <a:avLst/>
          </a:prstGeom>
          <a:noFill/>
        </p:spPr>
        <p:txBody>
          <a:bodyPr wrap="square" rtlCol="0">
            <a:spAutoFit/>
          </a:bodyPr>
          <a:lstStyle/>
          <a:p>
            <a:endParaRPr lang="es-ES" sz="1400" dirty="0" smtClean="0">
              <a:latin typeface="Algerian" panose="04020705040A02060702" pitchFamily="82" charset="0"/>
            </a:endParaRPr>
          </a:p>
          <a:p>
            <a:endParaRPr lang="es-ES" sz="1400" dirty="0">
              <a:latin typeface="Algerian" panose="04020705040A02060702" pitchFamily="82" charset="0"/>
            </a:endParaRPr>
          </a:p>
        </p:txBody>
      </p:sp>
      <p:sp>
        <p:nvSpPr>
          <p:cNvPr id="7" name="6 Rectángulo"/>
          <p:cNvSpPr/>
          <p:nvPr/>
        </p:nvSpPr>
        <p:spPr>
          <a:xfrm>
            <a:off x="1115616" y="1268760"/>
            <a:ext cx="2448272" cy="4176464"/>
          </a:xfrm>
          <a:prstGeom prst="rect">
            <a:avLst/>
          </a:prstGeom>
          <a:solidFill>
            <a:srgbClr val="0066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uadroTexto"/>
          <p:cNvSpPr txBox="1"/>
          <p:nvPr/>
        </p:nvSpPr>
        <p:spPr>
          <a:xfrm>
            <a:off x="1259632" y="1715036"/>
            <a:ext cx="2232248" cy="3416320"/>
          </a:xfrm>
          <a:prstGeom prst="rect">
            <a:avLst/>
          </a:prstGeom>
          <a:noFill/>
        </p:spPr>
        <p:txBody>
          <a:bodyPr wrap="square" rtlCol="0">
            <a:spAutoFit/>
          </a:bodyPr>
          <a:lstStyle/>
          <a:p>
            <a:r>
              <a:rPr lang="es-ES" dirty="0" smtClean="0">
                <a:solidFill>
                  <a:srgbClr val="FFFF00"/>
                </a:solidFill>
                <a:latin typeface="Algerian" panose="04020705040A02060702" pitchFamily="82" charset="0"/>
              </a:rPr>
              <a:t>“Nuestros mejores deseos porque tengan una muy feliz navidad y que el nuevo año traiga a vuestras vidas salud, prosperidad y muchísima felicidad”</a:t>
            </a:r>
            <a:endParaRPr lang="es-ES" dirty="0">
              <a:solidFill>
                <a:srgbClr val="FFFF00"/>
              </a:solidFill>
              <a:latin typeface="Algerian" panose="04020705040A02060702" pitchFamily="82" charset="0"/>
            </a:endParaRPr>
          </a:p>
        </p:txBody>
      </p:sp>
    </p:spTree>
    <p:extLst>
      <p:ext uri="{BB962C8B-B14F-4D97-AF65-F5344CB8AC3E}">
        <p14:creationId xmlns:p14="http://schemas.microsoft.com/office/powerpoint/2010/main" val="52720868"/>
      </p:ext>
    </p:extLst>
  </p:cSld>
  <p:clrMapOvr>
    <a:masterClrMapping/>
  </p:clrMapOvr>
  <mc:AlternateContent xmlns:mc="http://schemas.openxmlformats.org/markup-compatibility/2006" xmlns:p14="http://schemas.microsoft.com/office/powerpoint/2010/main">
    <mc:Choice Requires="p14">
      <p:transition spd="slow" p14:dur="2000" advTm="15000"/>
    </mc:Choice>
    <mc:Fallback xmlns="">
      <p:transition spd="slow" advTm="1500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dirty="0"/>
          </a:p>
        </p:txBody>
      </p:sp>
      <p:pic>
        <p:nvPicPr>
          <p:cNvPr id="4" name="3 Marcador de contenido"/>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44000" cy="6858000"/>
          </a:xfrm>
        </p:spPr>
      </p:pic>
      <p:sp>
        <p:nvSpPr>
          <p:cNvPr id="3" name="2 CuadroTexto"/>
          <p:cNvSpPr txBox="1"/>
          <p:nvPr/>
        </p:nvSpPr>
        <p:spPr>
          <a:xfrm>
            <a:off x="395536" y="404664"/>
            <a:ext cx="5328592" cy="1077218"/>
          </a:xfrm>
          <a:prstGeom prst="rect">
            <a:avLst/>
          </a:prstGeom>
          <a:noFill/>
        </p:spPr>
        <p:txBody>
          <a:bodyPr wrap="square" rtlCol="0">
            <a:spAutoFit/>
          </a:bodyPr>
          <a:lstStyle/>
          <a:p>
            <a:r>
              <a:rPr lang="es-ES" sz="1600" dirty="0" smtClean="0">
                <a:solidFill>
                  <a:schemeClr val="bg1"/>
                </a:solidFill>
                <a:latin typeface="Algerian" panose="04020705040A02060702" pitchFamily="82" charset="0"/>
              </a:rPr>
              <a:t>“Navidad es la fecha de la alegría y el amor, la que debería durar siempre, pues nos colma de buenos sentimientos, nos hermana y nos acerca a las personas”</a:t>
            </a:r>
            <a:endParaRPr lang="es-ES" sz="1600" dirty="0">
              <a:solidFill>
                <a:schemeClr val="bg1"/>
              </a:solidFill>
              <a:latin typeface="Algerian" panose="04020705040A02060702" pitchFamily="82" charset="0"/>
            </a:endParaRPr>
          </a:p>
        </p:txBody>
      </p:sp>
    </p:spTree>
    <p:extLst>
      <p:ext uri="{BB962C8B-B14F-4D97-AF65-F5344CB8AC3E}">
        <p14:creationId xmlns:p14="http://schemas.microsoft.com/office/powerpoint/2010/main" val="3945408549"/>
      </p:ext>
    </p:extLst>
  </p:cSld>
  <p:clrMapOvr>
    <a:masterClrMapping/>
  </p:clrMapOvr>
  <mc:AlternateContent xmlns:mc="http://schemas.openxmlformats.org/markup-compatibility/2006" xmlns:p14="http://schemas.microsoft.com/office/powerpoint/2010/main">
    <mc:Choice Requires="p14">
      <p:transition spd="slow" p14:dur="1600" advTm="12000">
        <p:blinds dir="vert"/>
      </p:transition>
    </mc:Choice>
    <mc:Fallback xmlns="">
      <p:transition spd="slow" advTm="12000">
        <p:blinds dir="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dirty="0"/>
          </a:p>
        </p:txBody>
      </p:sp>
      <p:pic>
        <p:nvPicPr>
          <p:cNvPr id="4" name="3 Marcador de contenido"/>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44000" cy="6858000"/>
          </a:xfrm>
        </p:spPr>
      </p:pic>
      <p:sp>
        <p:nvSpPr>
          <p:cNvPr id="3" name="2 CuadroTexto"/>
          <p:cNvSpPr txBox="1"/>
          <p:nvPr/>
        </p:nvSpPr>
        <p:spPr>
          <a:xfrm>
            <a:off x="5508104" y="260648"/>
            <a:ext cx="3456384" cy="584775"/>
          </a:xfrm>
          <a:prstGeom prst="rect">
            <a:avLst/>
          </a:prstGeom>
          <a:noFill/>
        </p:spPr>
        <p:txBody>
          <a:bodyPr wrap="square" rtlCol="0">
            <a:spAutoFit/>
          </a:bodyPr>
          <a:lstStyle/>
          <a:p>
            <a:r>
              <a:rPr lang="es-ES" sz="1600" dirty="0" smtClean="0">
                <a:solidFill>
                  <a:schemeClr val="bg1"/>
                </a:solidFill>
                <a:latin typeface="Algerian" panose="04020705040A02060702" pitchFamily="82" charset="0"/>
              </a:rPr>
              <a:t>“El recuerdo, como una vela, brilla mas en navidad”</a:t>
            </a:r>
            <a:endParaRPr lang="es-ES" sz="1600" dirty="0">
              <a:solidFill>
                <a:schemeClr val="bg1"/>
              </a:solidFill>
              <a:latin typeface="Algerian" panose="04020705040A02060702" pitchFamily="82" charset="0"/>
            </a:endParaRPr>
          </a:p>
        </p:txBody>
      </p:sp>
    </p:spTree>
    <p:extLst>
      <p:ext uri="{BB962C8B-B14F-4D97-AF65-F5344CB8AC3E}">
        <p14:creationId xmlns:p14="http://schemas.microsoft.com/office/powerpoint/2010/main" val="844309055"/>
      </p:ext>
    </p:extLst>
  </p:cSld>
  <p:clrMapOvr>
    <a:masterClrMapping/>
  </p:clrMapOvr>
  <mc:AlternateContent xmlns:mc="http://schemas.openxmlformats.org/markup-compatibility/2006" xmlns:p14="http://schemas.microsoft.com/office/powerpoint/2010/main">
    <mc:Choice Requires="p14">
      <p:transition spd="slow" p14:dur="2500" advTm="9000">
        <p:checker/>
      </p:transition>
    </mc:Choice>
    <mc:Fallback xmlns="">
      <p:transition spd="slow" advTm="9000">
        <p:checker/>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dirty="0"/>
          </a:p>
        </p:txBody>
      </p:sp>
      <p:pic>
        <p:nvPicPr>
          <p:cNvPr id="6" name="5 Marcador de contenido"/>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6113"/>
            <a:ext cx="9144000" cy="6858000"/>
          </a:xfrm>
        </p:spPr>
      </p:pic>
      <p:sp>
        <p:nvSpPr>
          <p:cNvPr id="3" name="2 CuadroTexto"/>
          <p:cNvSpPr txBox="1"/>
          <p:nvPr/>
        </p:nvSpPr>
        <p:spPr>
          <a:xfrm>
            <a:off x="251520" y="260648"/>
            <a:ext cx="3816424" cy="1323439"/>
          </a:xfrm>
          <a:prstGeom prst="rect">
            <a:avLst/>
          </a:prstGeom>
          <a:noFill/>
        </p:spPr>
        <p:txBody>
          <a:bodyPr wrap="square" rtlCol="0">
            <a:spAutoFit/>
          </a:bodyPr>
          <a:lstStyle/>
          <a:p>
            <a:r>
              <a:rPr lang="es-ES" sz="1600" dirty="0" smtClean="0">
                <a:solidFill>
                  <a:schemeClr val="bg1"/>
                </a:solidFill>
                <a:latin typeface="Algerian" panose="04020705040A02060702" pitchFamily="82" charset="0"/>
              </a:rPr>
              <a:t>“Cuando alguno que se siente olvidado, abandonado, tu le muestras estima como hermano, Estás llevando la navidad a su corazón”</a:t>
            </a:r>
            <a:endParaRPr lang="es-ES" sz="1600" dirty="0">
              <a:solidFill>
                <a:schemeClr val="bg1"/>
              </a:solidFill>
              <a:latin typeface="Algerian" panose="04020705040A02060702" pitchFamily="82" charset="0"/>
            </a:endParaRPr>
          </a:p>
        </p:txBody>
      </p:sp>
    </p:spTree>
    <p:extLst>
      <p:ext uri="{BB962C8B-B14F-4D97-AF65-F5344CB8AC3E}">
        <p14:creationId xmlns:p14="http://schemas.microsoft.com/office/powerpoint/2010/main" val="2303155577"/>
      </p:ext>
    </p:extLst>
  </p:cSld>
  <p:clrMapOvr>
    <a:masterClrMapping/>
  </p:clrMapOvr>
  <mc:AlternateContent xmlns:mc="http://schemas.openxmlformats.org/markup-compatibility/2006" xmlns:p14="http://schemas.microsoft.com/office/powerpoint/2010/main">
    <mc:Choice Requires="p14">
      <p:transition spd="slow" p14:dur="1200" advTm="11000">
        <p14:prism/>
      </p:transition>
    </mc:Choice>
    <mc:Fallback xmlns="">
      <p:transition spd="slow" advTm="11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dirty="0"/>
          </a:p>
        </p:txBody>
      </p:sp>
      <p:pic>
        <p:nvPicPr>
          <p:cNvPr id="6" name="5 Marcador de contenido"/>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0" y="0"/>
            <a:ext cx="9144000" cy="6857999"/>
          </a:xfrm>
        </p:spPr>
      </p:pic>
      <p:sp>
        <p:nvSpPr>
          <p:cNvPr id="3" name="2 CuadroTexto"/>
          <p:cNvSpPr txBox="1"/>
          <p:nvPr/>
        </p:nvSpPr>
        <p:spPr>
          <a:xfrm>
            <a:off x="6372200" y="188640"/>
            <a:ext cx="2592288" cy="1169551"/>
          </a:xfrm>
          <a:prstGeom prst="rect">
            <a:avLst/>
          </a:prstGeom>
          <a:noFill/>
        </p:spPr>
        <p:txBody>
          <a:bodyPr wrap="square" rtlCol="0">
            <a:spAutoFit/>
          </a:bodyPr>
          <a:lstStyle/>
          <a:p>
            <a:r>
              <a:rPr lang="es-ES" sz="1400" dirty="0" smtClean="0">
                <a:latin typeface="Algerian" panose="04020705040A02060702" pitchFamily="82" charset="0"/>
              </a:rPr>
              <a:t>“La navidad…. No es un acontecimiento, sino una parte de su hogar que uno lleva siempre en su corazón”</a:t>
            </a:r>
            <a:endParaRPr lang="es-ES" sz="1400" dirty="0">
              <a:latin typeface="Algerian" panose="04020705040A02060702" pitchFamily="82" charset="0"/>
            </a:endParaRPr>
          </a:p>
        </p:txBody>
      </p:sp>
    </p:spTree>
    <p:extLst>
      <p:ext uri="{BB962C8B-B14F-4D97-AF65-F5344CB8AC3E}">
        <p14:creationId xmlns:p14="http://schemas.microsoft.com/office/powerpoint/2010/main" val="1887272483"/>
      </p:ext>
    </p:extLst>
  </p:cSld>
  <p:clrMapOvr>
    <a:masterClrMapping/>
  </p:clrMapOvr>
  <mc:AlternateContent xmlns:mc="http://schemas.openxmlformats.org/markup-compatibility/2006" xmlns:p14="http://schemas.microsoft.com/office/powerpoint/2010/main">
    <mc:Choice Requires="p14">
      <p:transition spd="slow" p14:dur="900" advTm="11000">
        <p14:warp dir="in"/>
      </p:transition>
    </mc:Choice>
    <mc:Fallback xmlns="">
      <p:transition spd="slow" advTm="11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dirty="0"/>
          </a:p>
        </p:txBody>
      </p:sp>
      <p:pic>
        <p:nvPicPr>
          <p:cNvPr id="4" name="3 Marcador de contenido"/>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44000" cy="6858000"/>
          </a:xfrm>
        </p:spPr>
      </p:pic>
      <p:sp>
        <p:nvSpPr>
          <p:cNvPr id="3" name="2 CuadroTexto"/>
          <p:cNvSpPr txBox="1"/>
          <p:nvPr/>
        </p:nvSpPr>
        <p:spPr>
          <a:xfrm>
            <a:off x="107504" y="260648"/>
            <a:ext cx="6336704" cy="954107"/>
          </a:xfrm>
          <a:prstGeom prst="rect">
            <a:avLst/>
          </a:prstGeom>
          <a:noFill/>
        </p:spPr>
        <p:txBody>
          <a:bodyPr wrap="square" rtlCol="0">
            <a:spAutoFit/>
          </a:bodyPr>
          <a:lstStyle/>
          <a:p>
            <a:r>
              <a:rPr lang="es-ES" sz="1400" dirty="0" smtClean="0">
                <a:solidFill>
                  <a:srgbClr val="FF0000"/>
                </a:solidFill>
                <a:latin typeface="Algerian" panose="04020705040A02060702" pitchFamily="82" charset="0"/>
              </a:rPr>
              <a:t>“Jesús ha nacido y él ha traído las bendiciones a la familia, Ten presente que hay que agradecerle a él, el momento de arrodillarnos en el altar, no debemos dejar olvidado el sentido auténtico de la navidad. ¡¡felices fiestas!! “ </a:t>
            </a:r>
            <a:endParaRPr lang="es-ES" sz="1400" dirty="0">
              <a:solidFill>
                <a:srgbClr val="FF0000"/>
              </a:solidFill>
              <a:latin typeface="Algerian" panose="04020705040A02060702" pitchFamily="82" charset="0"/>
            </a:endParaRPr>
          </a:p>
        </p:txBody>
      </p:sp>
    </p:spTree>
    <p:extLst>
      <p:ext uri="{BB962C8B-B14F-4D97-AF65-F5344CB8AC3E}">
        <p14:creationId xmlns:p14="http://schemas.microsoft.com/office/powerpoint/2010/main" val="2665313600"/>
      </p:ext>
    </p:extLst>
  </p:cSld>
  <p:clrMapOvr>
    <a:masterClrMapping/>
  </p:clrMapOvr>
  <mc:AlternateContent xmlns:mc="http://schemas.openxmlformats.org/markup-compatibility/2006" xmlns:p14="http://schemas.microsoft.com/office/powerpoint/2010/main">
    <mc:Choice Requires="p14">
      <p:transition spd="slow" p14:dur="2000" advTm="15000"/>
    </mc:Choice>
    <mc:Fallback xmlns="">
      <p:transition spd="slow" advTm="1500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dirty="0"/>
          </a:p>
        </p:txBody>
      </p:sp>
      <p:pic>
        <p:nvPicPr>
          <p:cNvPr id="4" name="3 Marcador de contenido"/>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43999" cy="6858000"/>
          </a:xfrm>
        </p:spPr>
      </p:pic>
      <p:sp>
        <p:nvSpPr>
          <p:cNvPr id="3" name="2 CuadroTexto"/>
          <p:cNvSpPr txBox="1"/>
          <p:nvPr/>
        </p:nvSpPr>
        <p:spPr>
          <a:xfrm>
            <a:off x="4499992" y="332656"/>
            <a:ext cx="4536504" cy="1077218"/>
          </a:xfrm>
          <a:prstGeom prst="rect">
            <a:avLst/>
          </a:prstGeom>
          <a:noFill/>
        </p:spPr>
        <p:txBody>
          <a:bodyPr wrap="square" rtlCol="0">
            <a:spAutoFit/>
          </a:bodyPr>
          <a:lstStyle/>
          <a:p>
            <a:r>
              <a:rPr lang="es-ES" sz="1600" dirty="0" smtClean="0">
                <a:solidFill>
                  <a:schemeClr val="bg1"/>
                </a:solidFill>
                <a:latin typeface="Algerian" panose="04020705040A02060702" pitchFamily="82" charset="0"/>
              </a:rPr>
              <a:t>“La navidad, es el deseo mas sincero de que cada taza, rebose con bendiciones ricas y eternas, y de que cada camino nos lleve a la paz”</a:t>
            </a:r>
            <a:endParaRPr lang="es-ES" sz="1600" dirty="0">
              <a:solidFill>
                <a:schemeClr val="bg1"/>
              </a:solidFill>
              <a:latin typeface="Algerian" panose="04020705040A02060702" pitchFamily="82" charset="0"/>
            </a:endParaRPr>
          </a:p>
        </p:txBody>
      </p:sp>
    </p:spTree>
    <p:extLst>
      <p:ext uri="{BB962C8B-B14F-4D97-AF65-F5344CB8AC3E}">
        <p14:creationId xmlns:p14="http://schemas.microsoft.com/office/powerpoint/2010/main" val="3501530277"/>
      </p:ext>
    </p:extLst>
  </p:cSld>
  <p:clrMapOvr>
    <a:masterClrMapping/>
  </p:clrMapOvr>
  <mc:AlternateContent xmlns:mc="http://schemas.openxmlformats.org/markup-compatibility/2006" xmlns:p14="http://schemas.microsoft.com/office/powerpoint/2010/main">
    <mc:Choice Requires="p14">
      <p:transition spd="slow" p14:dur="800" advTm="11000">
        <p14:flythrough/>
      </p:transition>
    </mc:Choice>
    <mc:Fallback xmlns="">
      <p:transition spd="slow" advTm="11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dirty="0"/>
          </a:p>
        </p:txBody>
      </p:sp>
      <p:pic>
        <p:nvPicPr>
          <p:cNvPr id="8" name="7 Marcador de contenido"/>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0" y="0"/>
            <a:ext cx="9143999" cy="6858000"/>
          </a:xfrm>
        </p:spPr>
      </p:pic>
      <p:sp>
        <p:nvSpPr>
          <p:cNvPr id="3" name="2 CuadroTexto"/>
          <p:cNvSpPr txBox="1"/>
          <p:nvPr/>
        </p:nvSpPr>
        <p:spPr>
          <a:xfrm>
            <a:off x="395536" y="260648"/>
            <a:ext cx="8352928" cy="738664"/>
          </a:xfrm>
          <a:prstGeom prst="rect">
            <a:avLst/>
          </a:prstGeom>
          <a:noFill/>
        </p:spPr>
        <p:txBody>
          <a:bodyPr wrap="square" rtlCol="0">
            <a:spAutoFit/>
          </a:bodyPr>
          <a:lstStyle/>
          <a:p>
            <a:r>
              <a:rPr lang="es-ES" sz="1400" dirty="0" smtClean="0">
                <a:solidFill>
                  <a:schemeClr val="bg1"/>
                </a:solidFill>
                <a:latin typeface="Algerian" panose="04020705040A02060702" pitchFamily="82" charset="0"/>
              </a:rPr>
              <a:t>“Con todo mi cariño te mando la receta de la navidad: varias medidas de ilusión, una pizca de amistad y un gesto de ternura. Horneemos la mezcla con un ánimo paciente. Envolvámosla con risas, luces y canciones. Y, finalmente, ofrezcámosla con alegría”</a:t>
            </a:r>
            <a:endParaRPr lang="es-ES" sz="1400" dirty="0">
              <a:solidFill>
                <a:schemeClr val="bg1"/>
              </a:solidFill>
              <a:latin typeface="Algerian" panose="04020705040A02060702" pitchFamily="82" charset="0"/>
            </a:endParaRPr>
          </a:p>
        </p:txBody>
      </p:sp>
    </p:spTree>
    <p:extLst>
      <p:ext uri="{BB962C8B-B14F-4D97-AF65-F5344CB8AC3E}">
        <p14:creationId xmlns:p14="http://schemas.microsoft.com/office/powerpoint/2010/main" val="2902070876"/>
      </p:ext>
    </p:extLst>
  </p:cSld>
  <p:clrMapOvr>
    <a:masterClrMapping/>
  </p:clrMapOvr>
  <mc:AlternateContent xmlns:mc="http://schemas.openxmlformats.org/markup-compatibility/2006" xmlns:p14="http://schemas.microsoft.com/office/powerpoint/2010/main">
    <mc:Choice Requires="p14">
      <p:transition spd="slow" p14:dur="1600" advTm="14000">
        <p14:conveyor dir="l"/>
      </p:transition>
    </mc:Choice>
    <mc:Fallback xmlns="">
      <p:transition spd="slow" advTm="14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dirty="0"/>
          </a:p>
        </p:txBody>
      </p:sp>
      <p:pic>
        <p:nvPicPr>
          <p:cNvPr id="4" name="3 Marcador de contenido"/>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44000" cy="6858000"/>
          </a:xfrm>
        </p:spPr>
      </p:pic>
      <p:sp>
        <p:nvSpPr>
          <p:cNvPr id="6" name="5 CuadroTexto"/>
          <p:cNvSpPr txBox="1"/>
          <p:nvPr/>
        </p:nvSpPr>
        <p:spPr>
          <a:xfrm>
            <a:off x="3203848" y="260648"/>
            <a:ext cx="3456384" cy="1077218"/>
          </a:xfrm>
          <a:prstGeom prst="rect">
            <a:avLst/>
          </a:prstGeom>
          <a:noFill/>
        </p:spPr>
        <p:txBody>
          <a:bodyPr wrap="square" rtlCol="0">
            <a:spAutoFit/>
          </a:bodyPr>
          <a:lstStyle/>
          <a:p>
            <a:r>
              <a:rPr lang="es-ES" sz="1600" dirty="0" smtClean="0">
                <a:latin typeface="Algerian" panose="04020705040A02060702" pitchFamily="82" charset="0"/>
              </a:rPr>
              <a:t>“Que en estas fiestas, la magia sea tu mejor traje, tu sonrisa el mejor regalo, y tu felicidad mi mejor deseo”</a:t>
            </a:r>
            <a:endParaRPr lang="es-ES" sz="1600" dirty="0">
              <a:latin typeface="Algerian" panose="04020705040A02060702" pitchFamily="82" charset="0"/>
            </a:endParaRPr>
          </a:p>
        </p:txBody>
      </p:sp>
    </p:spTree>
    <p:extLst>
      <p:ext uri="{BB962C8B-B14F-4D97-AF65-F5344CB8AC3E}">
        <p14:creationId xmlns:p14="http://schemas.microsoft.com/office/powerpoint/2010/main" val="3239270340"/>
      </p:ext>
    </p:extLst>
  </p:cSld>
  <p:clrMapOvr>
    <a:masterClrMapping/>
  </p:clrMapOvr>
  <mc:AlternateContent xmlns:mc="http://schemas.openxmlformats.org/markup-compatibility/2006" xmlns:p14="http://schemas.microsoft.com/office/powerpoint/2010/main">
    <mc:Choice Requires="p14">
      <p:transition spd="slow" p14:dur="2000" advTm="11000">
        <p14:ferris dir="l"/>
      </p:transition>
    </mc:Choice>
    <mc:Fallback xmlns="">
      <p:transition spd="slow" advTm="11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dirty="0"/>
          </a:p>
        </p:txBody>
      </p:sp>
      <p:pic>
        <p:nvPicPr>
          <p:cNvPr id="4" name="3 Marcador de contenido"/>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44000" cy="6858000"/>
          </a:xfrm>
        </p:spPr>
      </p:pic>
      <p:sp>
        <p:nvSpPr>
          <p:cNvPr id="5" name="4 CuadroTexto"/>
          <p:cNvSpPr txBox="1"/>
          <p:nvPr/>
        </p:nvSpPr>
        <p:spPr>
          <a:xfrm>
            <a:off x="395536" y="4077072"/>
            <a:ext cx="4824536" cy="2062103"/>
          </a:xfrm>
          <a:prstGeom prst="rect">
            <a:avLst/>
          </a:prstGeom>
          <a:noFill/>
        </p:spPr>
        <p:txBody>
          <a:bodyPr wrap="square" rtlCol="0">
            <a:spAutoFit/>
          </a:bodyPr>
          <a:lstStyle/>
          <a:p>
            <a:r>
              <a:rPr lang="es-ES" sz="1600" dirty="0" smtClean="0">
                <a:solidFill>
                  <a:srgbClr val="A20000"/>
                </a:solidFill>
                <a:latin typeface="Algerian" panose="04020705040A02060702" pitchFamily="82" charset="0"/>
              </a:rPr>
              <a:t>“que el próximo año esté lleno de bendiciones, de sueños por soñar, de nuevos caminos por recorrer, de salud para brindar, de amor para llenar el alma, de canciones que enriquezcan el sonido de la vida, de amaneceres llenos de sol y anocheceres llenos de luna, de abrazos que abracen la vida”</a:t>
            </a:r>
          </a:p>
        </p:txBody>
      </p:sp>
    </p:spTree>
    <p:extLst>
      <p:ext uri="{BB962C8B-B14F-4D97-AF65-F5344CB8AC3E}">
        <p14:creationId xmlns:p14="http://schemas.microsoft.com/office/powerpoint/2010/main" val="765498821"/>
      </p:ext>
    </p:extLst>
  </p:cSld>
  <p:clrMapOvr>
    <a:masterClrMapping/>
  </p:clrMapOvr>
  <mc:AlternateContent xmlns:mc="http://schemas.openxmlformats.org/markup-compatibility/2006" xmlns:p14="http://schemas.microsoft.com/office/powerpoint/2010/main">
    <mc:Choice Requires="p14">
      <p:transition spd="slow" p14:dur="1200" advTm="15000">
        <p:dissolve/>
      </p:transition>
    </mc:Choice>
    <mc:Fallback xmlns="">
      <p:transition spd="slow" advTm="15000">
        <p:dissolv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dirty="0"/>
          </a:p>
        </p:txBody>
      </p:sp>
      <p:pic>
        <p:nvPicPr>
          <p:cNvPr id="5" name="4 Marcador de contenido"/>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0" y="-99392"/>
            <a:ext cx="9144000" cy="6957392"/>
          </a:xfrm>
        </p:spPr>
      </p:pic>
      <p:sp>
        <p:nvSpPr>
          <p:cNvPr id="6" name="5 CuadroTexto"/>
          <p:cNvSpPr txBox="1"/>
          <p:nvPr/>
        </p:nvSpPr>
        <p:spPr>
          <a:xfrm>
            <a:off x="467544" y="260648"/>
            <a:ext cx="5976664" cy="1077218"/>
          </a:xfrm>
          <a:prstGeom prst="rect">
            <a:avLst/>
          </a:prstGeom>
          <a:noFill/>
        </p:spPr>
        <p:txBody>
          <a:bodyPr wrap="square" rtlCol="0">
            <a:spAutoFit/>
          </a:bodyPr>
          <a:lstStyle/>
          <a:p>
            <a:r>
              <a:rPr lang="es-ES" sz="1600" dirty="0" smtClean="0">
                <a:solidFill>
                  <a:schemeClr val="bg1"/>
                </a:solidFill>
                <a:latin typeface="Algerian" panose="04020705040A02060702" pitchFamily="82" charset="0"/>
              </a:rPr>
              <a:t>“Feliz, feliz navidad, la que hace que nos acordemos de las ilusiones de nuestra infancia, le recuerde al abuelo, las alegrías de su juventud, y le transporte al viajero a su chimenea y a su dulce hogar”</a:t>
            </a:r>
            <a:endParaRPr lang="es-ES" sz="1600" dirty="0">
              <a:solidFill>
                <a:schemeClr val="bg1"/>
              </a:solidFill>
              <a:latin typeface="Algerian" panose="04020705040A02060702" pitchFamily="82" charset="0"/>
            </a:endParaRPr>
          </a:p>
        </p:txBody>
      </p:sp>
    </p:spTree>
    <p:extLst>
      <p:ext uri="{BB962C8B-B14F-4D97-AF65-F5344CB8AC3E}">
        <p14:creationId xmlns:p14="http://schemas.microsoft.com/office/powerpoint/2010/main" val="4026862691"/>
      </p:ext>
    </p:extLst>
  </p:cSld>
  <p:clrMapOvr>
    <a:masterClrMapping/>
  </p:clrMapOvr>
  <mc:AlternateContent xmlns:mc="http://schemas.openxmlformats.org/markup-compatibility/2006" xmlns:p14="http://schemas.microsoft.com/office/powerpoint/2010/main">
    <mc:Choice Requires="p14">
      <p:transition spd="slow" p14:dur="3400" advTm="14000">
        <p14:reveal/>
        <p:sndAc>
          <p:stSnd>
            <p:snd r:embed="rId2" name="VILLLANCICOS-Blanca Navidad.wav"/>
          </p:stSnd>
        </p:sndAc>
      </p:transition>
    </mc:Choice>
    <mc:Fallback xmlns="">
      <p:transition spd="slow" advTm="14000">
        <p:fade/>
        <p:sndAc>
          <p:stSnd>
            <p:snd r:embed="rId4" name="VILLLANCICOS-Blanca Navidad.wav"/>
          </p:stSnd>
        </p:sndAc>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4" name="3 Marcador de contenido"/>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44000" cy="6858000"/>
          </a:xfrm>
        </p:spPr>
      </p:pic>
      <p:sp>
        <p:nvSpPr>
          <p:cNvPr id="3" name="2 CuadroTexto"/>
          <p:cNvSpPr txBox="1"/>
          <p:nvPr/>
        </p:nvSpPr>
        <p:spPr>
          <a:xfrm>
            <a:off x="312664" y="120545"/>
            <a:ext cx="8496944" cy="276999"/>
          </a:xfrm>
          <a:prstGeom prst="rect">
            <a:avLst/>
          </a:prstGeom>
          <a:noFill/>
        </p:spPr>
        <p:txBody>
          <a:bodyPr wrap="square" rtlCol="0">
            <a:spAutoFit/>
          </a:bodyPr>
          <a:lstStyle/>
          <a:p>
            <a:r>
              <a:rPr lang="es-ES" sz="1200" dirty="0" smtClean="0">
                <a:solidFill>
                  <a:srgbClr val="0000CC"/>
                </a:solidFill>
                <a:latin typeface="Algerian" panose="04020705040A02060702" pitchFamily="82" charset="0"/>
              </a:rPr>
              <a:t>“que hermosas son las fiestas navideñas, hace resurgir en nosotros el amor a nuestros hermanos”</a:t>
            </a:r>
            <a:endParaRPr lang="es-ES" sz="1200" dirty="0">
              <a:solidFill>
                <a:srgbClr val="0000CC"/>
              </a:solidFill>
              <a:latin typeface="Algerian" panose="04020705040A02060702" pitchFamily="82" charset="0"/>
            </a:endParaRPr>
          </a:p>
        </p:txBody>
      </p:sp>
    </p:spTree>
    <p:extLst>
      <p:ext uri="{BB962C8B-B14F-4D97-AF65-F5344CB8AC3E}">
        <p14:creationId xmlns:p14="http://schemas.microsoft.com/office/powerpoint/2010/main" val="302045969"/>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dirty="0"/>
          </a:p>
        </p:txBody>
      </p:sp>
      <p:pic>
        <p:nvPicPr>
          <p:cNvPr id="4" name="3 Marcador de contenido"/>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483768" y="0"/>
            <a:ext cx="6660232" cy="6858147"/>
          </a:xfrm>
          <a:solidFill>
            <a:srgbClr val="FFC000"/>
          </a:solidFill>
          <a:ln>
            <a:solidFill>
              <a:srgbClr val="FFC000"/>
            </a:solidFill>
          </a:ln>
        </p:spPr>
      </p:pic>
      <p:sp>
        <p:nvSpPr>
          <p:cNvPr id="5" name="4 Rectángulo"/>
          <p:cNvSpPr/>
          <p:nvPr/>
        </p:nvSpPr>
        <p:spPr>
          <a:xfrm>
            <a:off x="27328" y="0"/>
            <a:ext cx="2483768" cy="2564904"/>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Rectángulo"/>
          <p:cNvSpPr/>
          <p:nvPr/>
        </p:nvSpPr>
        <p:spPr>
          <a:xfrm>
            <a:off x="0" y="2348880"/>
            <a:ext cx="2483768" cy="216024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Rectángulo"/>
          <p:cNvSpPr/>
          <p:nvPr/>
        </p:nvSpPr>
        <p:spPr>
          <a:xfrm>
            <a:off x="0" y="4509120"/>
            <a:ext cx="2483768" cy="2348880"/>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Elipse"/>
          <p:cNvSpPr/>
          <p:nvPr/>
        </p:nvSpPr>
        <p:spPr>
          <a:xfrm>
            <a:off x="179512" y="1196752"/>
            <a:ext cx="2088232" cy="3816424"/>
          </a:xfrm>
          <a:prstGeom prst="ellipse">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CuadroTexto"/>
          <p:cNvSpPr txBox="1"/>
          <p:nvPr/>
        </p:nvSpPr>
        <p:spPr>
          <a:xfrm>
            <a:off x="323528" y="1844824"/>
            <a:ext cx="1800200" cy="1815882"/>
          </a:xfrm>
          <a:prstGeom prst="rect">
            <a:avLst/>
          </a:prstGeom>
          <a:noFill/>
        </p:spPr>
        <p:txBody>
          <a:bodyPr wrap="square" rtlCol="0">
            <a:spAutoFit/>
          </a:bodyPr>
          <a:lstStyle/>
          <a:p>
            <a:r>
              <a:rPr lang="es-ES" sz="1400" dirty="0" smtClean="0">
                <a:solidFill>
                  <a:schemeClr val="bg1"/>
                </a:solidFill>
                <a:latin typeface="Algerian" panose="04020705040A02060702" pitchFamily="82" charset="0"/>
              </a:rPr>
              <a:t>“El mejor regalo que te puedes encontrar bajo el árbol de navidad, es ver a toda tu familia felizmente reunida”</a:t>
            </a:r>
            <a:endParaRPr lang="es-ES" sz="1400" dirty="0">
              <a:solidFill>
                <a:schemeClr val="bg1"/>
              </a:solidFill>
              <a:latin typeface="Algerian" panose="04020705040A02060702" pitchFamily="82" charset="0"/>
            </a:endParaRPr>
          </a:p>
        </p:txBody>
      </p:sp>
    </p:spTree>
    <p:extLst>
      <p:ext uri="{BB962C8B-B14F-4D97-AF65-F5344CB8AC3E}">
        <p14:creationId xmlns:p14="http://schemas.microsoft.com/office/powerpoint/2010/main" val="1397059009"/>
      </p:ext>
    </p:extLst>
  </p:cSld>
  <p:clrMapOvr>
    <a:masterClrMapping/>
  </p:clrMapOvr>
  <mc:AlternateContent xmlns:mc="http://schemas.openxmlformats.org/markup-compatibility/2006" xmlns:p14="http://schemas.microsoft.com/office/powerpoint/2010/main">
    <mc:Choice Requires="p14">
      <p:transition spd="slow" advTm="10000">
        <p14:flash/>
      </p:transition>
    </mc:Choice>
    <mc:Fallback xmlns="">
      <p:transition spd="slow" advTm="10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dirty="0"/>
          </a:p>
        </p:txBody>
      </p:sp>
      <p:pic>
        <p:nvPicPr>
          <p:cNvPr id="6" name="5 Marcador de contenido"/>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44000" cy="6858000"/>
          </a:xfrm>
        </p:spPr>
      </p:pic>
      <p:sp>
        <p:nvSpPr>
          <p:cNvPr id="7" name="6 CuadroTexto"/>
          <p:cNvSpPr txBox="1"/>
          <p:nvPr/>
        </p:nvSpPr>
        <p:spPr>
          <a:xfrm>
            <a:off x="539552" y="260648"/>
            <a:ext cx="7632848" cy="1077218"/>
          </a:xfrm>
          <a:prstGeom prst="rect">
            <a:avLst/>
          </a:prstGeom>
          <a:noFill/>
        </p:spPr>
        <p:txBody>
          <a:bodyPr wrap="square" rtlCol="0">
            <a:spAutoFit/>
          </a:bodyPr>
          <a:lstStyle/>
          <a:p>
            <a:r>
              <a:rPr lang="es-ES" sz="1600" dirty="0" smtClean="0">
                <a:solidFill>
                  <a:schemeClr val="bg1"/>
                </a:solidFill>
                <a:latin typeface="Algerian" panose="04020705040A02060702" pitchFamily="82" charset="0"/>
              </a:rPr>
              <a:t>“¿que es la navidad? Es la ternura del pasado, el valor del presente y la esperanza del futuro. Es el deseo mas sincero de que cada taza se rebose con bendiciones ricas y eternas, y de que cada camino nos lleve a la paz”</a:t>
            </a:r>
            <a:endParaRPr lang="es-ES" sz="1600" dirty="0">
              <a:solidFill>
                <a:schemeClr val="bg1"/>
              </a:solidFill>
              <a:latin typeface="Algerian" panose="04020705040A02060702" pitchFamily="82" charset="0"/>
            </a:endParaRPr>
          </a:p>
        </p:txBody>
      </p:sp>
    </p:spTree>
    <p:extLst>
      <p:ext uri="{BB962C8B-B14F-4D97-AF65-F5344CB8AC3E}">
        <p14:creationId xmlns:p14="http://schemas.microsoft.com/office/powerpoint/2010/main" val="1164705389"/>
      </p:ext>
    </p:extLst>
  </p:cSld>
  <p:clrMapOvr>
    <a:masterClrMapping/>
  </p:clrMapOvr>
  <mc:AlternateContent xmlns:mc="http://schemas.openxmlformats.org/markup-compatibility/2006" xmlns:p14="http://schemas.microsoft.com/office/powerpoint/2010/main">
    <mc:Choice Requires="p14">
      <p:transition spd="slow" p14:dur="4400" advTm="13000">
        <p14:honeycomb/>
      </p:transition>
    </mc:Choice>
    <mc:Fallback xmlns="">
      <p:transition spd="slow" advTm="13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dirty="0"/>
          </a:p>
        </p:txBody>
      </p:sp>
      <p:pic>
        <p:nvPicPr>
          <p:cNvPr id="4" name="3 Marcador de contenido"/>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6004" y="0"/>
            <a:ext cx="9144000" cy="6858000"/>
          </a:xfrm>
        </p:spPr>
      </p:pic>
      <p:sp>
        <p:nvSpPr>
          <p:cNvPr id="5" name="4 CuadroTexto"/>
          <p:cNvSpPr txBox="1"/>
          <p:nvPr/>
        </p:nvSpPr>
        <p:spPr>
          <a:xfrm>
            <a:off x="2915816" y="764704"/>
            <a:ext cx="3240360" cy="830997"/>
          </a:xfrm>
          <a:prstGeom prst="rect">
            <a:avLst/>
          </a:prstGeom>
          <a:noFill/>
        </p:spPr>
        <p:txBody>
          <a:bodyPr wrap="square" rtlCol="0">
            <a:spAutoFit/>
          </a:bodyPr>
          <a:lstStyle/>
          <a:p>
            <a:r>
              <a:rPr lang="es-ES" sz="1600" dirty="0" smtClean="0">
                <a:solidFill>
                  <a:srgbClr val="FFFF00"/>
                </a:solidFill>
                <a:latin typeface="Algerian" panose="04020705040A02060702" pitchFamily="82" charset="0"/>
              </a:rPr>
              <a:t>“Bendita sea la fecha que une a todo el mundo en una conspiración de amor”</a:t>
            </a:r>
            <a:endParaRPr lang="es-ES" sz="1600" dirty="0">
              <a:solidFill>
                <a:srgbClr val="FFFF00"/>
              </a:solidFill>
              <a:latin typeface="Algerian" panose="04020705040A02060702" pitchFamily="82" charset="0"/>
            </a:endParaRPr>
          </a:p>
        </p:txBody>
      </p:sp>
    </p:spTree>
    <p:extLst>
      <p:ext uri="{BB962C8B-B14F-4D97-AF65-F5344CB8AC3E}">
        <p14:creationId xmlns:p14="http://schemas.microsoft.com/office/powerpoint/2010/main" val="2519336200"/>
      </p:ext>
    </p:extLst>
  </p:cSld>
  <p:clrMapOvr>
    <a:masterClrMapping/>
  </p:clrMapOvr>
  <p:transition spd="slow" advTm="9000">
    <p:randomBar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dirty="0"/>
          </a:p>
        </p:txBody>
      </p:sp>
      <p:pic>
        <p:nvPicPr>
          <p:cNvPr id="4" name="3 Marcador de contenido"/>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44000" cy="6858000"/>
          </a:xfrm>
        </p:spPr>
      </p:pic>
      <p:sp>
        <p:nvSpPr>
          <p:cNvPr id="5" name="4 CuadroTexto"/>
          <p:cNvSpPr txBox="1"/>
          <p:nvPr/>
        </p:nvSpPr>
        <p:spPr>
          <a:xfrm>
            <a:off x="4211960" y="332656"/>
            <a:ext cx="4464496" cy="1323439"/>
          </a:xfrm>
          <a:prstGeom prst="rect">
            <a:avLst/>
          </a:prstGeom>
          <a:noFill/>
        </p:spPr>
        <p:txBody>
          <a:bodyPr wrap="square" rtlCol="0">
            <a:spAutoFit/>
          </a:bodyPr>
          <a:lstStyle/>
          <a:p>
            <a:r>
              <a:rPr lang="es-ES" sz="1600" dirty="0" smtClean="0">
                <a:solidFill>
                  <a:schemeClr val="bg1"/>
                </a:solidFill>
                <a:latin typeface="Algerian" panose="04020705040A02060702" pitchFamily="82" charset="0"/>
              </a:rPr>
              <a:t>“La navidad no es un momento ni una estación, sino un estado de la mente. Valorar la paz y la generosidad es comprender el verdadero significado de la navidad”</a:t>
            </a:r>
            <a:endParaRPr lang="es-ES" sz="1600" dirty="0">
              <a:solidFill>
                <a:schemeClr val="bg1"/>
              </a:solidFill>
              <a:latin typeface="Algerian" panose="04020705040A02060702" pitchFamily="82" charset="0"/>
            </a:endParaRPr>
          </a:p>
        </p:txBody>
      </p:sp>
    </p:spTree>
    <p:extLst>
      <p:ext uri="{BB962C8B-B14F-4D97-AF65-F5344CB8AC3E}">
        <p14:creationId xmlns:p14="http://schemas.microsoft.com/office/powerpoint/2010/main" val="1069585642"/>
      </p:ext>
    </p:extLst>
  </p:cSld>
  <p:clrMapOvr>
    <a:masterClrMapping/>
  </p:clrMapOvr>
  <mc:AlternateContent xmlns:mc="http://schemas.openxmlformats.org/markup-compatibility/2006" xmlns:p14="http://schemas.microsoft.com/office/powerpoint/2010/main">
    <mc:Choice Requires="p14">
      <p:transition spd="slow" p14:dur="1600" advTm="11000">
        <p14:prism isInverted="1"/>
      </p:transition>
    </mc:Choice>
    <mc:Fallback xmlns="">
      <p:transition spd="slow" advTm="11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4" name="3 Marcador de contenido"/>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44000" cy="6858000"/>
          </a:xfrm>
        </p:spPr>
      </p:pic>
      <p:sp>
        <p:nvSpPr>
          <p:cNvPr id="3" name="2 CuadroTexto"/>
          <p:cNvSpPr txBox="1"/>
          <p:nvPr/>
        </p:nvSpPr>
        <p:spPr>
          <a:xfrm>
            <a:off x="179512" y="116632"/>
            <a:ext cx="3528392" cy="954107"/>
          </a:xfrm>
          <a:prstGeom prst="rect">
            <a:avLst/>
          </a:prstGeom>
          <a:noFill/>
        </p:spPr>
        <p:txBody>
          <a:bodyPr wrap="square" rtlCol="0">
            <a:spAutoFit/>
          </a:bodyPr>
          <a:lstStyle/>
          <a:p>
            <a:r>
              <a:rPr lang="es-ES" sz="1400" dirty="0" smtClean="0">
                <a:solidFill>
                  <a:schemeClr val="bg1"/>
                </a:solidFill>
                <a:latin typeface="Algerian" panose="04020705040A02060702" pitchFamily="82" charset="0"/>
              </a:rPr>
              <a:t>“Aun cuando se pierdan otras cosas a lo largo de los años, mantengamos la navidad como algo brillante”</a:t>
            </a:r>
            <a:endParaRPr lang="es-ES" sz="1400" dirty="0">
              <a:solidFill>
                <a:schemeClr val="bg1"/>
              </a:solidFill>
              <a:latin typeface="Algerian" panose="04020705040A02060702" pitchFamily="82" charset="0"/>
            </a:endParaRPr>
          </a:p>
        </p:txBody>
      </p:sp>
    </p:spTree>
    <p:extLst>
      <p:ext uri="{BB962C8B-B14F-4D97-AF65-F5344CB8AC3E}">
        <p14:creationId xmlns:p14="http://schemas.microsoft.com/office/powerpoint/2010/main" val="548776400"/>
      </p:ext>
    </p:extLst>
  </p:cSld>
  <p:clrMapOvr>
    <a:masterClrMapping/>
  </p:clrMapOvr>
  <mc:AlternateContent xmlns:mc="http://schemas.openxmlformats.org/markup-compatibility/2006" xmlns:p14="http://schemas.microsoft.com/office/powerpoint/2010/main">
    <mc:Choice Requires="p14">
      <p:transition spd="slow" p14:dur="900" advTm="10000">
        <p14:warp dir="in"/>
      </p:transition>
    </mc:Choice>
    <mc:Fallback xmlns="">
      <p:transition spd="slow" advTm="10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dirty="0"/>
          </a:p>
        </p:txBody>
      </p:sp>
      <p:pic>
        <p:nvPicPr>
          <p:cNvPr id="4" name="3 Marcador de contenido"/>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0" y="0"/>
            <a:ext cx="9195296" cy="6858000"/>
          </a:xfrm>
        </p:spPr>
      </p:pic>
      <p:sp>
        <p:nvSpPr>
          <p:cNvPr id="6" name="5 CuadroTexto"/>
          <p:cNvSpPr txBox="1"/>
          <p:nvPr/>
        </p:nvSpPr>
        <p:spPr>
          <a:xfrm>
            <a:off x="5436096" y="4797152"/>
            <a:ext cx="3384376" cy="1569660"/>
          </a:xfrm>
          <a:prstGeom prst="rect">
            <a:avLst/>
          </a:prstGeom>
          <a:noFill/>
        </p:spPr>
        <p:txBody>
          <a:bodyPr wrap="square" rtlCol="0">
            <a:spAutoFit/>
          </a:bodyPr>
          <a:lstStyle/>
          <a:p>
            <a:r>
              <a:rPr lang="es-ES" sz="1600" dirty="0" smtClean="0">
                <a:solidFill>
                  <a:srgbClr val="0000CC"/>
                </a:solidFill>
                <a:latin typeface="Algerian" panose="04020705040A02060702" pitchFamily="82" charset="0"/>
              </a:rPr>
              <a:t>“Te deseo para el año venidero: paz para asumir responsabilidades y cumplirlas y tener serenidad para los momentos mas difíciles de la vida”</a:t>
            </a:r>
            <a:endParaRPr lang="es-ES" sz="1600" dirty="0">
              <a:solidFill>
                <a:srgbClr val="0000CC"/>
              </a:solidFill>
              <a:latin typeface="Algerian" panose="04020705040A02060702" pitchFamily="82" charset="0"/>
            </a:endParaRPr>
          </a:p>
        </p:txBody>
      </p:sp>
    </p:spTree>
    <p:extLst>
      <p:ext uri="{BB962C8B-B14F-4D97-AF65-F5344CB8AC3E}">
        <p14:creationId xmlns:p14="http://schemas.microsoft.com/office/powerpoint/2010/main" val="105918288"/>
      </p:ext>
    </p:extLst>
  </p:cSld>
  <p:clrMapOvr>
    <a:masterClrMapping/>
  </p:clrMapOvr>
  <mc:AlternateContent xmlns:mc="http://schemas.openxmlformats.org/markup-compatibility/2006" xmlns:p14="http://schemas.microsoft.com/office/powerpoint/2010/main">
    <mc:Choice Requires="p14">
      <p:transition spd="slow" p14:dur="1600" advTm="11000">
        <p14:gallery dir="l"/>
      </p:transition>
    </mc:Choice>
    <mc:Fallback xmlns="">
      <p:transition spd="slow" advTm="11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dirty="0"/>
          </a:p>
        </p:txBody>
      </p:sp>
      <p:pic>
        <p:nvPicPr>
          <p:cNvPr id="4" name="3 Marcador de contenido"/>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29014" cy="6858000"/>
          </a:xfrm>
        </p:spPr>
      </p:pic>
      <p:sp>
        <p:nvSpPr>
          <p:cNvPr id="5" name="4 CuadroTexto"/>
          <p:cNvSpPr txBox="1"/>
          <p:nvPr/>
        </p:nvSpPr>
        <p:spPr>
          <a:xfrm>
            <a:off x="755576" y="260648"/>
            <a:ext cx="7920880" cy="1077218"/>
          </a:xfrm>
          <a:prstGeom prst="rect">
            <a:avLst/>
          </a:prstGeom>
          <a:noFill/>
        </p:spPr>
        <p:txBody>
          <a:bodyPr wrap="square" rtlCol="0">
            <a:spAutoFit/>
          </a:bodyPr>
          <a:lstStyle/>
          <a:p>
            <a:r>
              <a:rPr lang="es-ES" sz="1600" dirty="0" smtClean="0">
                <a:solidFill>
                  <a:schemeClr val="bg1"/>
                </a:solidFill>
                <a:latin typeface="Algerian" panose="04020705040A02060702" pitchFamily="82" charset="0"/>
              </a:rPr>
              <a:t>“viene cada año y vendrá siempre. Y con la navidad vienen los recuerdos y las costumbres. Esos recuerdos cotidianos y humildes a las que todas las madres nos agarramos.  Com0 la virgen maría en los rincones secretos de su corazón”</a:t>
            </a:r>
            <a:endParaRPr lang="es-ES" sz="1600" dirty="0">
              <a:solidFill>
                <a:schemeClr val="bg1"/>
              </a:solidFill>
              <a:latin typeface="Algerian" panose="04020705040A02060702" pitchFamily="82" charset="0"/>
            </a:endParaRPr>
          </a:p>
        </p:txBody>
      </p:sp>
    </p:spTree>
    <p:extLst>
      <p:ext uri="{BB962C8B-B14F-4D97-AF65-F5344CB8AC3E}">
        <p14:creationId xmlns:p14="http://schemas.microsoft.com/office/powerpoint/2010/main" val="3733475840"/>
      </p:ext>
    </p:extLst>
  </p:cSld>
  <p:clrMapOvr>
    <a:masterClrMapping/>
  </p:clrMapOvr>
  <mc:AlternateContent xmlns:mc="http://schemas.openxmlformats.org/markup-compatibility/2006" xmlns:p14="http://schemas.microsoft.com/office/powerpoint/2010/main">
    <mc:Choice Requires="p14">
      <p:transition spd="slow" p14:dur="2000" advTm="14000">
        <p14:prism isContent="1"/>
      </p:transition>
    </mc:Choice>
    <mc:Fallback xmlns="">
      <p:transition spd="slow" advTm="14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dirty="0"/>
          </a:p>
        </p:txBody>
      </p:sp>
      <p:pic>
        <p:nvPicPr>
          <p:cNvPr id="4" name="3 Marcador de contenido"/>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0" y="0"/>
            <a:ext cx="9143999" cy="6857999"/>
          </a:xfrm>
        </p:spPr>
      </p:pic>
      <p:sp>
        <p:nvSpPr>
          <p:cNvPr id="5" name="4 CuadroTexto"/>
          <p:cNvSpPr txBox="1"/>
          <p:nvPr/>
        </p:nvSpPr>
        <p:spPr>
          <a:xfrm>
            <a:off x="4716016" y="116632"/>
            <a:ext cx="4248472" cy="523220"/>
          </a:xfrm>
          <a:prstGeom prst="rect">
            <a:avLst/>
          </a:prstGeom>
          <a:noFill/>
        </p:spPr>
        <p:txBody>
          <a:bodyPr wrap="square" rtlCol="0">
            <a:spAutoFit/>
          </a:bodyPr>
          <a:lstStyle/>
          <a:p>
            <a:r>
              <a:rPr lang="es-ES" sz="1400" dirty="0" smtClean="0">
                <a:solidFill>
                  <a:srgbClr val="FFFF00"/>
                </a:solidFill>
                <a:latin typeface="Algerian" panose="04020705040A02060702" pitchFamily="82" charset="0"/>
              </a:rPr>
              <a:t>“si no sabes que regalar a tus seres mas queridos en navidad, regálales tu amor”</a:t>
            </a:r>
            <a:endParaRPr lang="es-ES" sz="1400" dirty="0">
              <a:solidFill>
                <a:srgbClr val="FFFF00"/>
              </a:solidFill>
              <a:latin typeface="Algerian" panose="04020705040A02060702" pitchFamily="82" charset="0"/>
            </a:endParaRPr>
          </a:p>
        </p:txBody>
      </p:sp>
    </p:spTree>
    <p:extLst>
      <p:ext uri="{BB962C8B-B14F-4D97-AF65-F5344CB8AC3E}">
        <p14:creationId xmlns:p14="http://schemas.microsoft.com/office/powerpoint/2010/main" val="1315592628"/>
      </p:ext>
    </p:extLst>
  </p:cSld>
  <p:clrMapOvr>
    <a:masterClrMapping/>
  </p:clrMapOvr>
  <mc:AlternateContent xmlns:mc="http://schemas.openxmlformats.org/markup-compatibility/2006" xmlns:p14="http://schemas.microsoft.com/office/powerpoint/2010/main">
    <mc:Choice Requires="p14">
      <p:transition spd="slow" p14:dur="800" advTm="10000">
        <p14:flythrough/>
        <p:sndAc>
          <p:stSnd>
            <p:snd r:embed="rId3" name="VILLANCICOS.Noche de Paaz.wav"/>
          </p:stSnd>
        </p:sndAc>
      </p:transition>
    </mc:Choice>
    <mc:Fallback xmlns="">
      <p:transition spd="slow" advTm="10000">
        <p:fade/>
        <p:sndAc>
          <p:stSnd>
            <p:snd r:embed="rId5" name="VILLANCICOS.Noche de Paaz.wav"/>
          </p:stSnd>
        </p:sndAc>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dirty="0"/>
          </a:p>
        </p:txBody>
      </p:sp>
      <p:pic>
        <p:nvPicPr>
          <p:cNvPr id="4" name="3 Marcador de contenido"/>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44000" cy="6858000"/>
          </a:xfrm>
        </p:spPr>
      </p:pic>
      <p:sp>
        <p:nvSpPr>
          <p:cNvPr id="5" name="4 CuadroTexto"/>
          <p:cNvSpPr txBox="1"/>
          <p:nvPr/>
        </p:nvSpPr>
        <p:spPr>
          <a:xfrm>
            <a:off x="323528" y="188640"/>
            <a:ext cx="3528392" cy="954107"/>
          </a:xfrm>
          <a:prstGeom prst="rect">
            <a:avLst/>
          </a:prstGeom>
          <a:noFill/>
        </p:spPr>
        <p:txBody>
          <a:bodyPr wrap="square" rtlCol="0">
            <a:spAutoFit/>
          </a:bodyPr>
          <a:lstStyle/>
          <a:p>
            <a:r>
              <a:rPr lang="es-ES" sz="1400" dirty="0" smtClean="0">
                <a:solidFill>
                  <a:schemeClr val="bg1"/>
                </a:solidFill>
                <a:latin typeface="Algerian" panose="04020705040A02060702" pitchFamily="82" charset="0"/>
              </a:rPr>
              <a:t>“La navidad, agita una varita mágica sobre el mundo, y por eso, todo es mucho, mucho mas suave y mas hermoso”</a:t>
            </a:r>
            <a:endParaRPr lang="es-ES" sz="1400" dirty="0">
              <a:solidFill>
                <a:schemeClr val="bg1"/>
              </a:solidFill>
              <a:latin typeface="Algerian" panose="04020705040A02060702" pitchFamily="82" charset="0"/>
            </a:endParaRPr>
          </a:p>
        </p:txBody>
      </p:sp>
    </p:spTree>
    <p:extLst>
      <p:ext uri="{BB962C8B-B14F-4D97-AF65-F5344CB8AC3E}">
        <p14:creationId xmlns:p14="http://schemas.microsoft.com/office/powerpoint/2010/main" val="3419823954"/>
      </p:ext>
    </p:extLst>
  </p:cSld>
  <p:clrMapOvr>
    <a:masterClrMapping/>
  </p:clrMapOvr>
  <mc:AlternateContent xmlns:mc="http://schemas.openxmlformats.org/markup-compatibility/2006" xmlns:p14="http://schemas.microsoft.com/office/powerpoint/2010/main">
    <mc:Choice Requires="p14">
      <p:transition spd="slow" p14:dur="1200" advTm="9000">
        <p14:flip dir="r"/>
      </p:transition>
    </mc:Choice>
    <mc:Fallback xmlns="">
      <p:transition spd="slow" advTm="9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4" name="3 Marcador de contenido"/>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7105"/>
            <a:ext cx="9143999" cy="6858000"/>
          </a:xfrm>
        </p:spPr>
      </p:pic>
      <p:sp>
        <p:nvSpPr>
          <p:cNvPr id="3" name="2 CuadroTexto"/>
          <p:cNvSpPr txBox="1"/>
          <p:nvPr/>
        </p:nvSpPr>
        <p:spPr>
          <a:xfrm>
            <a:off x="4355976" y="980728"/>
            <a:ext cx="2880320" cy="584775"/>
          </a:xfrm>
          <a:prstGeom prst="rect">
            <a:avLst/>
          </a:prstGeom>
          <a:noFill/>
        </p:spPr>
        <p:txBody>
          <a:bodyPr wrap="square" rtlCol="0">
            <a:spAutoFit/>
          </a:bodyPr>
          <a:lstStyle/>
          <a:p>
            <a:r>
              <a:rPr lang="es-ES" sz="1600" dirty="0" smtClean="0">
                <a:solidFill>
                  <a:schemeClr val="bg1"/>
                </a:solidFill>
                <a:latin typeface="Algerian" panose="04020705040A02060702" pitchFamily="82" charset="0"/>
              </a:rPr>
              <a:t>“Navidad es hacer algo extra por alguien”</a:t>
            </a:r>
            <a:endParaRPr lang="es-ES" sz="1600" dirty="0">
              <a:solidFill>
                <a:schemeClr val="bg1"/>
              </a:solidFill>
              <a:latin typeface="Algerian" panose="04020705040A02060702" pitchFamily="82" charset="0"/>
            </a:endParaRPr>
          </a:p>
        </p:txBody>
      </p:sp>
    </p:spTree>
    <p:extLst>
      <p:ext uri="{BB962C8B-B14F-4D97-AF65-F5344CB8AC3E}">
        <p14:creationId xmlns:p14="http://schemas.microsoft.com/office/powerpoint/2010/main" val="3677020943"/>
      </p:ext>
    </p:extLst>
  </p:cSld>
  <p:clrMapOvr>
    <a:masterClrMapping/>
  </p:clrMapOvr>
  <mc:AlternateContent xmlns:mc="http://schemas.openxmlformats.org/markup-compatibility/2006" xmlns:p14="http://schemas.microsoft.com/office/powerpoint/2010/main">
    <mc:Choice Requires="p14">
      <p:transition spd="slow" p14:dur="1200" advTm="8000">
        <p:dissolve/>
      </p:transition>
    </mc:Choice>
    <mc:Fallback xmlns="">
      <p:transition spd="slow" advTm="8000">
        <p:dissolv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4" name="3 Marcador de contenido"/>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44000" cy="6857999"/>
          </a:xfrm>
        </p:spPr>
      </p:pic>
      <p:sp>
        <p:nvSpPr>
          <p:cNvPr id="3" name="2 CuadroTexto"/>
          <p:cNvSpPr txBox="1"/>
          <p:nvPr/>
        </p:nvSpPr>
        <p:spPr>
          <a:xfrm>
            <a:off x="5436096" y="260648"/>
            <a:ext cx="3240360" cy="738664"/>
          </a:xfrm>
          <a:prstGeom prst="rect">
            <a:avLst/>
          </a:prstGeom>
          <a:noFill/>
        </p:spPr>
        <p:txBody>
          <a:bodyPr wrap="square" rtlCol="0">
            <a:spAutoFit/>
          </a:bodyPr>
          <a:lstStyle/>
          <a:p>
            <a:r>
              <a:rPr lang="es-ES" sz="1400" dirty="0" smtClean="0">
                <a:solidFill>
                  <a:schemeClr val="bg1"/>
                </a:solidFill>
                <a:latin typeface="Algerian" panose="04020705040A02060702" pitchFamily="82" charset="0"/>
              </a:rPr>
              <a:t>“Navidad, la fiesta genuina que hace unirnos a todos como hermanos”</a:t>
            </a:r>
            <a:endParaRPr lang="es-ES" sz="1400" dirty="0">
              <a:solidFill>
                <a:schemeClr val="bg1"/>
              </a:solidFill>
              <a:latin typeface="Algerian" panose="04020705040A02060702" pitchFamily="82" charset="0"/>
            </a:endParaRPr>
          </a:p>
        </p:txBody>
      </p:sp>
    </p:spTree>
    <p:extLst>
      <p:ext uri="{BB962C8B-B14F-4D97-AF65-F5344CB8AC3E}">
        <p14:creationId xmlns:p14="http://schemas.microsoft.com/office/powerpoint/2010/main" val="2506299424"/>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4" name="3 Marcador de contenido"/>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 y="0"/>
            <a:ext cx="9144000" cy="6858000"/>
          </a:xfrm>
        </p:spPr>
      </p:pic>
      <p:sp>
        <p:nvSpPr>
          <p:cNvPr id="3" name="2 CuadroTexto"/>
          <p:cNvSpPr txBox="1"/>
          <p:nvPr/>
        </p:nvSpPr>
        <p:spPr>
          <a:xfrm>
            <a:off x="6948264" y="260648"/>
            <a:ext cx="2016224" cy="1754326"/>
          </a:xfrm>
          <a:prstGeom prst="rect">
            <a:avLst/>
          </a:prstGeom>
          <a:noFill/>
        </p:spPr>
        <p:txBody>
          <a:bodyPr wrap="square" rtlCol="0">
            <a:spAutoFit/>
          </a:bodyPr>
          <a:lstStyle/>
          <a:p>
            <a:r>
              <a:rPr lang="es-ES" dirty="0" smtClean="0">
                <a:solidFill>
                  <a:schemeClr val="bg1"/>
                </a:solidFill>
                <a:latin typeface="Algerian" panose="04020705040A02060702" pitchFamily="82" charset="0"/>
              </a:rPr>
              <a:t>“honraré la navidad en mi corazón y procuraré conservarla todo el año”</a:t>
            </a:r>
            <a:endParaRPr lang="es-ES" dirty="0">
              <a:solidFill>
                <a:schemeClr val="bg1"/>
              </a:solidFill>
              <a:latin typeface="Algerian" panose="04020705040A02060702" pitchFamily="82" charset="0"/>
            </a:endParaRPr>
          </a:p>
        </p:txBody>
      </p:sp>
    </p:spTree>
    <p:extLst>
      <p:ext uri="{BB962C8B-B14F-4D97-AF65-F5344CB8AC3E}">
        <p14:creationId xmlns:p14="http://schemas.microsoft.com/office/powerpoint/2010/main" val="3664850851"/>
      </p:ext>
    </p:extLst>
  </p:cSld>
  <p:clrMapOvr>
    <a:masterClrMapping/>
  </p:clrMapOvr>
  <p:transition spd="slow" advTm="9000">
    <p:push dir="u"/>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dirty="0"/>
          </a:p>
        </p:txBody>
      </p:sp>
      <p:pic>
        <p:nvPicPr>
          <p:cNvPr id="9" name="8 Marcador de contenido"/>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071687" y="0"/>
            <a:ext cx="5000625" cy="6858000"/>
          </a:xfrm>
        </p:spPr>
      </p:pic>
      <p:sp>
        <p:nvSpPr>
          <p:cNvPr id="8" name="7 Rectángulo"/>
          <p:cNvSpPr/>
          <p:nvPr/>
        </p:nvSpPr>
        <p:spPr>
          <a:xfrm>
            <a:off x="-1" y="15947"/>
            <a:ext cx="9144000" cy="6858000"/>
          </a:xfrm>
          <a:prstGeom prst="rect">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10" name="9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3999" cy="6873947"/>
          </a:xfrm>
          <a:prstGeom prst="rect">
            <a:avLst/>
          </a:prstGeom>
        </p:spPr>
      </p:pic>
      <p:sp>
        <p:nvSpPr>
          <p:cNvPr id="12" name="11 CuadroTexto"/>
          <p:cNvSpPr txBox="1"/>
          <p:nvPr/>
        </p:nvSpPr>
        <p:spPr>
          <a:xfrm>
            <a:off x="899592" y="200613"/>
            <a:ext cx="8064896" cy="461665"/>
          </a:xfrm>
          <a:prstGeom prst="rect">
            <a:avLst/>
          </a:prstGeom>
          <a:noFill/>
        </p:spPr>
        <p:txBody>
          <a:bodyPr wrap="square" rtlCol="0">
            <a:spAutoFit/>
          </a:bodyPr>
          <a:lstStyle/>
          <a:p>
            <a:r>
              <a:rPr lang="es-ES" sz="1200" dirty="0" smtClean="0">
                <a:solidFill>
                  <a:schemeClr val="bg1"/>
                </a:solidFill>
                <a:latin typeface="Algerian" panose="04020705040A02060702" pitchFamily="82" charset="0"/>
              </a:rPr>
              <a:t>“quién ama de veras, no se limita a dar cosas, sino que llega a darse a si mismo porque vive la navidad en su corazón”</a:t>
            </a:r>
            <a:endParaRPr lang="es-ES" sz="1200" dirty="0">
              <a:solidFill>
                <a:schemeClr val="bg1"/>
              </a:solidFill>
              <a:latin typeface="Algerian" panose="04020705040A02060702" pitchFamily="82" charset="0"/>
            </a:endParaRPr>
          </a:p>
        </p:txBody>
      </p:sp>
    </p:spTree>
    <p:extLst>
      <p:ext uri="{BB962C8B-B14F-4D97-AF65-F5344CB8AC3E}">
        <p14:creationId xmlns:p14="http://schemas.microsoft.com/office/powerpoint/2010/main" val="472119567"/>
      </p:ext>
    </p:extLst>
  </p:cSld>
  <p:clrMapOvr>
    <a:masterClrMapping/>
  </p:clrMapOvr>
  <p:transition spd="slow" advTm="9000">
    <p:pull/>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4" name="3 Marcador de contenido"/>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15629"/>
            <a:ext cx="9144000" cy="6858000"/>
          </a:xfrm>
        </p:spPr>
      </p:pic>
      <p:sp>
        <p:nvSpPr>
          <p:cNvPr id="3" name="2 CuadroTexto"/>
          <p:cNvSpPr txBox="1"/>
          <p:nvPr/>
        </p:nvSpPr>
        <p:spPr>
          <a:xfrm>
            <a:off x="971600" y="332656"/>
            <a:ext cx="7488832" cy="923330"/>
          </a:xfrm>
          <a:prstGeom prst="rect">
            <a:avLst/>
          </a:prstGeom>
          <a:noFill/>
        </p:spPr>
        <p:txBody>
          <a:bodyPr wrap="square" rtlCol="0">
            <a:spAutoFit/>
          </a:bodyPr>
          <a:lstStyle/>
          <a:p>
            <a:r>
              <a:rPr lang="es-ES" dirty="0" smtClean="0">
                <a:solidFill>
                  <a:schemeClr val="bg1"/>
                </a:solidFill>
                <a:latin typeface="Algerian" panose="04020705040A02060702" pitchFamily="82" charset="0"/>
              </a:rPr>
              <a:t>“No es el árbol ni la chimenea, la navidad es el calor que vuelve al corazón de las personas, la generosidad de compartirla con otros y la esperanza de seguir adelante”</a:t>
            </a:r>
            <a:endParaRPr lang="es-ES" dirty="0">
              <a:solidFill>
                <a:schemeClr val="bg1"/>
              </a:solidFill>
              <a:latin typeface="Algerian" panose="04020705040A02060702" pitchFamily="82" charset="0"/>
            </a:endParaRPr>
          </a:p>
        </p:txBody>
      </p:sp>
    </p:spTree>
    <p:extLst>
      <p:ext uri="{BB962C8B-B14F-4D97-AF65-F5344CB8AC3E}">
        <p14:creationId xmlns:p14="http://schemas.microsoft.com/office/powerpoint/2010/main" val="61216387"/>
      </p:ext>
    </p:extLst>
  </p:cSld>
  <p:clrMapOvr>
    <a:masterClrMapping/>
  </p:clrMapOvr>
  <mc:AlternateContent xmlns:mc="http://schemas.openxmlformats.org/markup-compatibility/2006" xmlns:p14="http://schemas.microsoft.com/office/powerpoint/2010/main">
    <mc:Choice Requires="p14">
      <p:transition spd="slow" p14:dur="1400" advTm="11000">
        <p14:doors dir="vert"/>
      </p:transition>
    </mc:Choice>
    <mc:Fallback xmlns="">
      <p:transition spd="slow" advTm="11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4" name="3 Marcador de contenido"/>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44000" cy="6858000"/>
          </a:xfrm>
        </p:spPr>
      </p:pic>
      <p:sp>
        <p:nvSpPr>
          <p:cNvPr id="5" name="4 CuadroTexto"/>
          <p:cNvSpPr txBox="1"/>
          <p:nvPr/>
        </p:nvSpPr>
        <p:spPr>
          <a:xfrm>
            <a:off x="4932040" y="5157192"/>
            <a:ext cx="3888432" cy="1077218"/>
          </a:xfrm>
          <a:prstGeom prst="rect">
            <a:avLst/>
          </a:prstGeom>
          <a:noFill/>
        </p:spPr>
        <p:txBody>
          <a:bodyPr wrap="square" rtlCol="0">
            <a:spAutoFit/>
          </a:bodyPr>
          <a:lstStyle/>
          <a:p>
            <a:r>
              <a:rPr lang="es-ES" sz="1600" dirty="0" smtClean="0">
                <a:solidFill>
                  <a:srgbClr val="FFFF00"/>
                </a:solidFill>
                <a:latin typeface="Algerian" panose="04020705040A02060702" pitchFamily="82" charset="0"/>
              </a:rPr>
              <a:t>“vivir la navidad es algo tan sencillo como dar calor, comprensión y amor a todos los que lo necesiten durante el año”</a:t>
            </a:r>
            <a:endParaRPr lang="es-ES" sz="1600" dirty="0">
              <a:solidFill>
                <a:srgbClr val="FFFF00"/>
              </a:solidFill>
              <a:latin typeface="Algerian" panose="04020705040A02060702" pitchFamily="82" charset="0"/>
            </a:endParaRPr>
          </a:p>
        </p:txBody>
      </p:sp>
    </p:spTree>
    <p:extLst>
      <p:ext uri="{BB962C8B-B14F-4D97-AF65-F5344CB8AC3E}">
        <p14:creationId xmlns:p14="http://schemas.microsoft.com/office/powerpoint/2010/main" val="1608642727"/>
      </p:ext>
    </p:extLst>
  </p:cSld>
  <p:clrMapOvr>
    <a:masterClrMapping/>
  </p:clrMapOvr>
  <p:transition spd="slow" advTm="11000">
    <p:randomBar dir="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4" name="3 Marcador de contenido"/>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43999" cy="6858000"/>
          </a:xfrm>
        </p:spPr>
      </p:pic>
      <p:sp>
        <p:nvSpPr>
          <p:cNvPr id="3" name="2 CuadroTexto"/>
          <p:cNvSpPr txBox="1"/>
          <p:nvPr/>
        </p:nvSpPr>
        <p:spPr>
          <a:xfrm>
            <a:off x="1547664" y="332656"/>
            <a:ext cx="4608512" cy="1077218"/>
          </a:xfrm>
          <a:prstGeom prst="rect">
            <a:avLst/>
          </a:prstGeom>
          <a:noFill/>
        </p:spPr>
        <p:txBody>
          <a:bodyPr wrap="square" rtlCol="0">
            <a:spAutoFit/>
          </a:bodyPr>
          <a:lstStyle/>
          <a:p>
            <a:r>
              <a:rPr lang="es-ES" sz="1600" dirty="0" smtClean="0">
                <a:solidFill>
                  <a:schemeClr val="bg1"/>
                </a:solidFill>
                <a:latin typeface="Algerian" panose="04020705040A02060702" pitchFamily="82" charset="0"/>
              </a:rPr>
              <a:t>“Jesús no tuvo sitio en la posada. Tu tienes un corazón bien grande. Seguro que le ayudas a encontrar un rincón. !!Felices fiestas!!”</a:t>
            </a:r>
            <a:endParaRPr lang="es-ES" sz="1600" dirty="0">
              <a:solidFill>
                <a:schemeClr val="bg1"/>
              </a:solidFill>
              <a:latin typeface="Algerian" panose="04020705040A02060702" pitchFamily="82" charset="0"/>
            </a:endParaRPr>
          </a:p>
        </p:txBody>
      </p:sp>
    </p:spTree>
    <p:extLst>
      <p:ext uri="{BB962C8B-B14F-4D97-AF65-F5344CB8AC3E}">
        <p14:creationId xmlns:p14="http://schemas.microsoft.com/office/powerpoint/2010/main" val="3882437368"/>
      </p:ext>
    </p:extLst>
  </p:cSld>
  <p:clrMapOvr>
    <a:masterClrMapping/>
  </p:clrMapOvr>
  <mc:AlternateContent xmlns:mc="http://schemas.openxmlformats.org/markup-compatibility/2006" xmlns:p14="http://schemas.microsoft.com/office/powerpoint/2010/main">
    <mc:Choice Requires="p14">
      <p:transition spd="slow" p14:dur="2000" advTm="11000">
        <p14:ferris dir="l"/>
      </p:transition>
    </mc:Choice>
    <mc:Fallback xmlns="">
      <p:transition spd="slow" advTm="11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CuadroTexto"/>
          <p:cNvSpPr txBox="1"/>
          <p:nvPr/>
        </p:nvSpPr>
        <p:spPr>
          <a:xfrm>
            <a:off x="323528" y="188640"/>
            <a:ext cx="4464496" cy="738664"/>
          </a:xfrm>
          <a:prstGeom prst="rect">
            <a:avLst/>
          </a:prstGeom>
          <a:noFill/>
        </p:spPr>
        <p:txBody>
          <a:bodyPr wrap="square" rtlCol="0">
            <a:spAutoFit/>
          </a:bodyPr>
          <a:lstStyle/>
          <a:p>
            <a:r>
              <a:rPr lang="es-ES" sz="1400" dirty="0" smtClean="0">
                <a:solidFill>
                  <a:schemeClr val="bg1"/>
                </a:solidFill>
                <a:latin typeface="Algerian" panose="04020705040A02060702" pitchFamily="82" charset="0"/>
              </a:rPr>
              <a:t>“Hagamos de la navidad, nuestra fiesta para todo el año, siendo generosos con nuestros hermanos necesitados”</a:t>
            </a:r>
            <a:endParaRPr lang="es-ES" sz="1400" dirty="0">
              <a:solidFill>
                <a:schemeClr val="bg1"/>
              </a:solidFill>
              <a:latin typeface="Algerian" panose="04020705040A02060702" pitchFamily="82" charset="0"/>
            </a:endParaRPr>
          </a:p>
        </p:txBody>
      </p:sp>
      <p:pic>
        <p:nvPicPr>
          <p:cNvPr id="6" name="5 Marcador de contenido"/>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0" y="0"/>
            <a:ext cx="9143999" cy="6858000"/>
          </a:xfrm>
        </p:spPr>
      </p:pic>
      <p:sp>
        <p:nvSpPr>
          <p:cNvPr id="7" name="6 CuadroTexto"/>
          <p:cNvSpPr txBox="1"/>
          <p:nvPr/>
        </p:nvSpPr>
        <p:spPr>
          <a:xfrm>
            <a:off x="5004048" y="2852936"/>
            <a:ext cx="1584176" cy="2246769"/>
          </a:xfrm>
          <a:prstGeom prst="rect">
            <a:avLst/>
          </a:prstGeom>
          <a:noFill/>
        </p:spPr>
        <p:txBody>
          <a:bodyPr wrap="square" rtlCol="0">
            <a:spAutoFit/>
          </a:bodyPr>
          <a:lstStyle/>
          <a:p>
            <a:r>
              <a:rPr lang="es-ES" sz="1400" dirty="0" smtClean="0">
                <a:latin typeface="Algerian" panose="04020705040A02060702" pitchFamily="82" charset="0"/>
              </a:rPr>
              <a:t>“Hagamos de la Navidad, nuestra fiesta para todo el año, siendo generosos con nuestros hermanos necesitados”</a:t>
            </a:r>
            <a:endParaRPr lang="es-ES" sz="1400" dirty="0">
              <a:latin typeface="Algerian" panose="04020705040A02060702" pitchFamily="82" charset="0"/>
            </a:endParaRPr>
          </a:p>
        </p:txBody>
      </p:sp>
    </p:spTree>
    <p:extLst>
      <p:ext uri="{BB962C8B-B14F-4D97-AF65-F5344CB8AC3E}">
        <p14:creationId xmlns:p14="http://schemas.microsoft.com/office/powerpoint/2010/main" val="3039627509"/>
      </p:ext>
    </p:extLst>
  </p:cSld>
  <p:clrMapOvr>
    <a:masterClrMapping/>
  </p:clrMapOvr>
  <mc:AlternateContent xmlns:mc="http://schemas.openxmlformats.org/markup-compatibility/2006" xmlns:p14="http://schemas.microsoft.com/office/powerpoint/2010/main">
    <mc:Choice Requires="p14">
      <p:transition spd="slow" p14:dur="2000" advTm="9000"/>
    </mc:Choice>
    <mc:Fallback xmlns="">
      <p:transition spd="slow" advTm="9000"/>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4" name="3 Marcador de contenido"/>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0" y="0"/>
            <a:ext cx="9144000" cy="6858000"/>
          </a:xfrm>
        </p:spPr>
      </p:pic>
      <p:sp>
        <p:nvSpPr>
          <p:cNvPr id="3" name="2 CuadroTexto"/>
          <p:cNvSpPr txBox="1"/>
          <p:nvPr/>
        </p:nvSpPr>
        <p:spPr>
          <a:xfrm>
            <a:off x="395536" y="260648"/>
            <a:ext cx="5256584" cy="830997"/>
          </a:xfrm>
          <a:prstGeom prst="rect">
            <a:avLst/>
          </a:prstGeom>
          <a:noFill/>
        </p:spPr>
        <p:txBody>
          <a:bodyPr wrap="square" rtlCol="0">
            <a:spAutoFit/>
          </a:bodyPr>
          <a:lstStyle/>
          <a:p>
            <a:r>
              <a:rPr lang="es-ES" sz="1600" dirty="0" smtClean="0">
                <a:solidFill>
                  <a:schemeClr val="bg1"/>
                </a:solidFill>
                <a:latin typeface="Algerian" panose="04020705040A02060702" pitchFamily="82" charset="0"/>
              </a:rPr>
              <a:t>“los amigos son como las estrellas que, aún cuando no puedas verlas, sabes que siempre están ahí. ¡¡feliz navidad !!”</a:t>
            </a:r>
            <a:endParaRPr lang="es-ES" sz="1600" dirty="0">
              <a:solidFill>
                <a:schemeClr val="bg1"/>
              </a:solidFill>
              <a:latin typeface="Algerian" panose="04020705040A02060702" pitchFamily="82" charset="0"/>
            </a:endParaRPr>
          </a:p>
        </p:txBody>
      </p:sp>
    </p:spTree>
    <p:extLst>
      <p:ext uri="{BB962C8B-B14F-4D97-AF65-F5344CB8AC3E}">
        <p14:creationId xmlns:p14="http://schemas.microsoft.com/office/powerpoint/2010/main" val="1892032332"/>
      </p:ext>
    </p:extLst>
  </p:cSld>
  <p:clrMapOvr>
    <a:masterClrMapping/>
  </p:clrMapOvr>
  <mc:AlternateContent xmlns:mc="http://schemas.openxmlformats.org/markup-compatibility/2006" xmlns:p14="http://schemas.microsoft.com/office/powerpoint/2010/main">
    <mc:Choice Requires="p14">
      <p:transition spd="slow" p14:dur="1300" advTm="9000">
        <p14:pan dir="u"/>
      </p:transition>
    </mc:Choice>
    <mc:Fallback xmlns="">
      <p:transition spd="slow" advTm="900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6" name="5 Marcador de contenido"/>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44000" cy="6858000"/>
          </a:xfrm>
          <a:noFill/>
        </p:spPr>
      </p:pic>
      <p:sp>
        <p:nvSpPr>
          <p:cNvPr id="4" name="3 CuadroTexto"/>
          <p:cNvSpPr txBox="1"/>
          <p:nvPr/>
        </p:nvSpPr>
        <p:spPr>
          <a:xfrm>
            <a:off x="2555776" y="5733256"/>
            <a:ext cx="4248472" cy="738664"/>
          </a:xfrm>
          <a:prstGeom prst="rect">
            <a:avLst/>
          </a:prstGeom>
          <a:noFill/>
        </p:spPr>
        <p:txBody>
          <a:bodyPr wrap="square" rtlCol="0">
            <a:spAutoFit/>
          </a:bodyPr>
          <a:lstStyle/>
          <a:p>
            <a:r>
              <a:rPr lang="es-ES" sz="1400" dirty="0" smtClean="0">
                <a:solidFill>
                  <a:srgbClr val="000066"/>
                </a:solidFill>
                <a:latin typeface="Algerian" panose="04020705040A02060702" pitchFamily="82" charset="0"/>
              </a:rPr>
              <a:t>“HOY HE INGRESADO 365 DÍAS DE SUERTE, ALEGRÍA Y FELICIDAD EN TU CUENTA NÚMERO 2013. ¡¡FELIZ AÑO NUEVO!! “</a:t>
            </a:r>
            <a:endParaRPr lang="es-ES" sz="1400" dirty="0">
              <a:solidFill>
                <a:srgbClr val="000066"/>
              </a:solidFill>
              <a:latin typeface="Algerian" panose="04020705040A02060702" pitchFamily="82" charset="0"/>
            </a:endParaRPr>
          </a:p>
        </p:txBody>
      </p:sp>
    </p:spTree>
    <p:extLst>
      <p:ext uri="{BB962C8B-B14F-4D97-AF65-F5344CB8AC3E}">
        <p14:creationId xmlns:p14="http://schemas.microsoft.com/office/powerpoint/2010/main" val="1004644850"/>
      </p:ext>
    </p:extLst>
  </p:cSld>
  <p:clrMapOvr>
    <a:masterClrMapping/>
  </p:clrMapOvr>
  <mc:AlternateContent xmlns:mc="http://schemas.openxmlformats.org/markup-compatibility/2006" xmlns:p14="http://schemas.microsoft.com/office/powerpoint/2010/main">
    <mc:Choice Requires="p14">
      <p:transition spd="slow" p14:dur="1200" advTm="9000">
        <p:dissolve/>
      </p:transition>
    </mc:Choice>
    <mc:Fallback xmlns="">
      <p:transition spd="slow" advTm="9000">
        <p:dissolv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4" name="3 Marcador de contenido"/>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44000" cy="6857999"/>
          </a:xfrm>
        </p:spPr>
      </p:pic>
      <p:sp>
        <p:nvSpPr>
          <p:cNvPr id="3" name="2 CuadroTexto"/>
          <p:cNvSpPr txBox="1"/>
          <p:nvPr/>
        </p:nvSpPr>
        <p:spPr>
          <a:xfrm>
            <a:off x="2267744" y="116632"/>
            <a:ext cx="4752528" cy="646331"/>
          </a:xfrm>
          <a:prstGeom prst="rect">
            <a:avLst/>
          </a:prstGeom>
          <a:noFill/>
        </p:spPr>
        <p:txBody>
          <a:bodyPr wrap="square" rtlCol="0">
            <a:spAutoFit/>
          </a:bodyPr>
          <a:lstStyle/>
          <a:p>
            <a:r>
              <a:rPr lang="es-ES" sz="1200" dirty="0" smtClean="0">
                <a:solidFill>
                  <a:srgbClr val="7030A0"/>
                </a:solidFill>
                <a:latin typeface="Algerian" panose="04020705040A02060702" pitchFamily="82" charset="0"/>
              </a:rPr>
              <a:t>“QUERÍA MANDARTE ALGO GRACIOSO, INCREIBLE, TIERNO, SALVAJE, DULCE Y ENTRETENIDO, PERO LO SIENTO, YO NO ENTRO POR LA PANTALLA. ¡¡FELIZ NAVIDAD!! “</a:t>
            </a:r>
            <a:endParaRPr lang="es-ES" sz="1200" dirty="0">
              <a:solidFill>
                <a:srgbClr val="7030A0"/>
              </a:solidFill>
              <a:latin typeface="Algerian" panose="04020705040A02060702" pitchFamily="82" charset="0"/>
            </a:endParaRPr>
          </a:p>
        </p:txBody>
      </p:sp>
    </p:spTree>
    <p:extLst>
      <p:ext uri="{BB962C8B-B14F-4D97-AF65-F5344CB8AC3E}">
        <p14:creationId xmlns:p14="http://schemas.microsoft.com/office/powerpoint/2010/main" val="3732345384"/>
      </p:ext>
    </p:extLst>
  </p:cSld>
  <p:clrMapOvr>
    <a:masterClrMapping/>
  </p:clrMapOvr>
  <mc:AlternateContent xmlns:mc="http://schemas.openxmlformats.org/markup-compatibility/2006" xmlns:p14="http://schemas.microsoft.com/office/powerpoint/2010/main">
    <mc:Choice Requires="p14">
      <p:transition spd="slow" p14:dur="1400" advTm="12000">
        <p14:ripple/>
      </p:transition>
    </mc:Choice>
    <mc:Fallback xmlns="">
      <p:transition spd="slow" advTm="12000">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4" name="3 Marcador de contenido"/>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44000" cy="6858000"/>
          </a:xfrm>
        </p:spPr>
      </p:pic>
      <p:sp>
        <p:nvSpPr>
          <p:cNvPr id="5" name="4 CuadroTexto"/>
          <p:cNvSpPr txBox="1"/>
          <p:nvPr/>
        </p:nvSpPr>
        <p:spPr>
          <a:xfrm>
            <a:off x="395536" y="260648"/>
            <a:ext cx="6048672" cy="954107"/>
          </a:xfrm>
          <a:prstGeom prst="rect">
            <a:avLst/>
          </a:prstGeom>
          <a:noFill/>
        </p:spPr>
        <p:txBody>
          <a:bodyPr wrap="square" rtlCol="0">
            <a:spAutoFit/>
          </a:bodyPr>
          <a:lstStyle/>
          <a:p>
            <a:r>
              <a:rPr lang="es-ES" sz="1400" dirty="0" smtClean="0">
                <a:solidFill>
                  <a:schemeClr val="bg1"/>
                </a:solidFill>
                <a:latin typeface="Algerian" panose="04020705040A02060702" pitchFamily="82" charset="0"/>
              </a:rPr>
              <a:t>“UNA PANDERETA SUENA, LA NAVIDAD LLEGANDO ESTÁ, YA SE ACERCA EL NACIMIENTO DEL NIÑO JESÚS EN EL PORTAL, UN NUEVO AÑO A LA VUELTA DE LA ESQUINA ESTÁ, Y YO OS DESEO A TODOS QUE CONTENTOS Y ALEGRES, EN ESTAS FIESTAS OS REUNAIS YA”</a:t>
            </a:r>
            <a:endParaRPr lang="es-ES" sz="1400" dirty="0">
              <a:solidFill>
                <a:schemeClr val="bg1"/>
              </a:solidFill>
              <a:latin typeface="Algerian" panose="04020705040A02060702" pitchFamily="82" charset="0"/>
            </a:endParaRPr>
          </a:p>
        </p:txBody>
      </p:sp>
    </p:spTree>
    <p:extLst>
      <p:ext uri="{BB962C8B-B14F-4D97-AF65-F5344CB8AC3E}">
        <p14:creationId xmlns:p14="http://schemas.microsoft.com/office/powerpoint/2010/main" val="1056717759"/>
      </p:ext>
    </p:extLst>
  </p:cSld>
  <p:clrMapOvr>
    <a:masterClrMapping/>
  </p:clrMapOvr>
  <mc:AlternateContent xmlns:mc="http://schemas.openxmlformats.org/markup-compatibility/2006" xmlns:p14="http://schemas.microsoft.com/office/powerpoint/2010/main">
    <mc:Choice Requires="p14">
      <p:transition spd="slow" p14:dur="2000" advTm="13000">
        <p14:prism isContent="1"/>
      </p:transition>
    </mc:Choice>
    <mc:Fallback xmlns="">
      <p:transition spd="slow" advTm="13000">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4" name="3 Marcador de contenido"/>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144000" cy="6858000"/>
          </a:xfrm>
        </p:spPr>
      </p:pic>
      <p:sp>
        <p:nvSpPr>
          <p:cNvPr id="3" name="2 CuadroTexto"/>
          <p:cNvSpPr txBox="1"/>
          <p:nvPr/>
        </p:nvSpPr>
        <p:spPr>
          <a:xfrm>
            <a:off x="467544" y="260648"/>
            <a:ext cx="5184576" cy="738664"/>
          </a:xfrm>
          <a:prstGeom prst="rect">
            <a:avLst/>
          </a:prstGeom>
          <a:noFill/>
        </p:spPr>
        <p:txBody>
          <a:bodyPr wrap="square" rtlCol="0">
            <a:spAutoFit/>
          </a:bodyPr>
          <a:lstStyle/>
          <a:p>
            <a:r>
              <a:rPr lang="es-ES" sz="1400" dirty="0" smtClean="0">
                <a:solidFill>
                  <a:schemeClr val="bg1"/>
                </a:solidFill>
                <a:latin typeface="Algerian" panose="04020705040A02060702" pitchFamily="82" charset="0"/>
              </a:rPr>
              <a:t>“NO EXISTE LA NAVIDAD IDEAL, SOLO LA NAVIDAD QUE TU DECIDAS CREAR COMO REFLEJO DE TUS VALORES, DESEOS, QUERIDOS Y TUS TRADICIONES”</a:t>
            </a:r>
            <a:endParaRPr lang="es-ES" sz="1400" dirty="0">
              <a:solidFill>
                <a:schemeClr val="bg1"/>
              </a:solidFill>
              <a:latin typeface="Algerian" panose="04020705040A02060702" pitchFamily="82" charset="0"/>
            </a:endParaRPr>
          </a:p>
        </p:txBody>
      </p:sp>
    </p:spTree>
    <p:extLst>
      <p:ext uri="{BB962C8B-B14F-4D97-AF65-F5344CB8AC3E}">
        <p14:creationId xmlns:p14="http://schemas.microsoft.com/office/powerpoint/2010/main" val="3135498596"/>
      </p:ext>
    </p:extLst>
  </p:cSld>
  <p:clrMapOvr>
    <a:masterClrMapping/>
  </p:clrMapOvr>
  <mc:AlternateContent xmlns:mc="http://schemas.openxmlformats.org/markup-compatibility/2006" xmlns:p14="http://schemas.microsoft.com/office/powerpoint/2010/main">
    <mc:Choice Requires="p14">
      <p:transition spd="slow" p14:dur="1500" advTm="11000">
        <p:split orient="vert"/>
      </p:transition>
    </mc:Choice>
    <mc:Fallback xmlns="">
      <p:transition spd="slow" advTm="11000">
        <p:split orient="vert"/>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6" name="5 Marcador de contenido"/>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0" y="0"/>
            <a:ext cx="9144000" cy="6858000"/>
          </a:xfrm>
        </p:spPr>
      </p:pic>
      <p:sp>
        <p:nvSpPr>
          <p:cNvPr id="3" name="2 Rectángulo"/>
          <p:cNvSpPr/>
          <p:nvPr/>
        </p:nvSpPr>
        <p:spPr>
          <a:xfrm>
            <a:off x="5436096" y="5085184"/>
            <a:ext cx="3456384" cy="1152128"/>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uadroTexto"/>
          <p:cNvSpPr txBox="1"/>
          <p:nvPr/>
        </p:nvSpPr>
        <p:spPr>
          <a:xfrm>
            <a:off x="5508104" y="5157192"/>
            <a:ext cx="3384376" cy="984885"/>
          </a:xfrm>
          <a:prstGeom prst="rect">
            <a:avLst/>
          </a:prstGeom>
          <a:noFill/>
        </p:spPr>
        <p:txBody>
          <a:bodyPr wrap="square" rtlCol="0">
            <a:spAutoFit/>
          </a:bodyPr>
          <a:lstStyle/>
          <a:p>
            <a:r>
              <a:rPr lang="es-ES" dirty="0" smtClean="0">
                <a:solidFill>
                  <a:srgbClr val="C00000"/>
                </a:solidFill>
                <a:latin typeface="Harlow Solid Italic" panose="04030604020F02020D02" pitchFamily="82" charset="0"/>
                <a:cs typeface="AngsanaUPC" panose="02020603050405020304" pitchFamily="18" charset="-34"/>
              </a:rPr>
              <a:t>    </a:t>
            </a:r>
            <a:r>
              <a:rPr lang="es-ES" sz="1200" dirty="0" smtClean="0">
                <a:latin typeface="Harlow Solid Italic" panose="04030604020F02020D02" pitchFamily="82" charset="0"/>
                <a:cs typeface="AngsanaUPC" panose="02020603050405020304" pitchFamily="18" charset="-34"/>
              </a:rPr>
              <a:t>Diseño:</a:t>
            </a:r>
            <a:endParaRPr lang="es-ES" dirty="0" smtClean="0">
              <a:solidFill>
                <a:srgbClr val="C00000"/>
              </a:solidFill>
              <a:latin typeface="Harlow Solid Italic" panose="04030604020F02020D02" pitchFamily="82" charset="0"/>
              <a:cs typeface="AngsanaUPC" panose="02020603050405020304" pitchFamily="18" charset="-34"/>
            </a:endParaRPr>
          </a:p>
          <a:p>
            <a:r>
              <a:rPr lang="es-ES" dirty="0" smtClean="0">
                <a:solidFill>
                  <a:srgbClr val="C00000"/>
                </a:solidFill>
                <a:latin typeface="Harlow Solid Italic" panose="04030604020F02020D02" pitchFamily="82" charset="0"/>
                <a:cs typeface="AngsanaUPC" panose="02020603050405020304" pitchFamily="18" charset="-34"/>
              </a:rPr>
              <a:t> </a:t>
            </a:r>
            <a:r>
              <a:rPr lang="es-ES" sz="2400" u="sng" dirty="0" smtClean="0">
                <a:solidFill>
                  <a:srgbClr val="C00000"/>
                </a:solidFill>
                <a:latin typeface="Harlow Solid Italic" panose="04030604020F02020D02" pitchFamily="82" charset="0"/>
                <a:cs typeface="AngsanaUPC" panose="02020603050405020304" pitchFamily="18" charset="-34"/>
              </a:rPr>
              <a:t>Antonio Pérez Gómez </a:t>
            </a:r>
            <a:r>
              <a:rPr lang="es-ES" sz="1600" u="sng" dirty="0" smtClean="0">
                <a:solidFill>
                  <a:srgbClr val="0000CC"/>
                </a:solidFill>
                <a:latin typeface="Bodoni MT Black" panose="02070A03080606020203" pitchFamily="18" charset="0"/>
                <a:cs typeface="AngsanaUPC" panose="02020603050405020304" pitchFamily="18" charset="-34"/>
              </a:rPr>
              <a:t>Algeciras, Diciembre de 2014</a:t>
            </a:r>
            <a:endParaRPr lang="es-ES" sz="1600" u="sng" dirty="0">
              <a:solidFill>
                <a:srgbClr val="C00000"/>
              </a:solidFill>
              <a:latin typeface="Harlow Solid Italic" panose="04030604020F02020D02" pitchFamily="82" charset="0"/>
              <a:cs typeface="AngsanaUPC" panose="02020603050405020304" pitchFamily="18" charset="-34"/>
            </a:endParaRPr>
          </a:p>
        </p:txBody>
      </p:sp>
      <p:sp>
        <p:nvSpPr>
          <p:cNvPr id="9" name="8 Elipse"/>
          <p:cNvSpPr/>
          <p:nvPr/>
        </p:nvSpPr>
        <p:spPr>
          <a:xfrm>
            <a:off x="5364088" y="332656"/>
            <a:ext cx="3528392" cy="1800200"/>
          </a:xfrm>
          <a:prstGeom prst="ellipse">
            <a:avLst/>
          </a:prstGeom>
          <a:solidFill>
            <a:srgbClr val="0000C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sz="1200" dirty="0">
                <a:solidFill>
                  <a:schemeClr val="bg1"/>
                </a:solidFill>
                <a:latin typeface="Elephant" panose="02020904090505020303" pitchFamily="18" charset="0"/>
              </a:rPr>
              <a:t>P</a:t>
            </a:r>
            <a:r>
              <a:rPr lang="es-ES" sz="1200" dirty="0" smtClean="0">
                <a:solidFill>
                  <a:schemeClr val="bg1"/>
                </a:solidFill>
                <a:latin typeface="Elephant" panose="02020904090505020303" pitchFamily="18" charset="0"/>
              </a:rPr>
              <a:t>az, amor y prosperidad,</a:t>
            </a:r>
          </a:p>
          <a:p>
            <a:pPr algn="ctr"/>
            <a:r>
              <a:rPr lang="es-ES" sz="1200" dirty="0">
                <a:solidFill>
                  <a:schemeClr val="bg1"/>
                </a:solidFill>
                <a:latin typeface="Elephant" panose="02020904090505020303" pitchFamily="18" charset="0"/>
              </a:rPr>
              <a:t>e</a:t>
            </a:r>
            <a:r>
              <a:rPr lang="es-ES" sz="1200" dirty="0" smtClean="0">
                <a:solidFill>
                  <a:schemeClr val="bg1"/>
                </a:solidFill>
                <a:latin typeface="Elephant" panose="02020904090505020303" pitchFamily="18" charset="0"/>
              </a:rPr>
              <a:t>n compañía de vuestros seres queridos.  </a:t>
            </a:r>
            <a:r>
              <a:rPr lang="es-ES" sz="1200" dirty="0">
                <a:solidFill>
                  <a:schemeClr val="bg1"/>
                </a:solidFill>
                <a:latin typeface="Elephant" panose="02020904090505020303" pitchFamily="18" charset="0"/>
              </a:rPr>
              <a:t>O</a:t>
            </a:r>
            <a:r>
              <a:rPr lang="es-ES" sz="1200" dirty="0" smtClean="0">
                <a:solidFill>
                  <a:schemeClr val="bg1"/>
                </a:solidFill>
                <a:latin typeface="Elephant" panose="02020904090505020303" pitchFamily="18" charset="0"/>
              </a:rPr>
              <a:t>s deseo Felices Fiestas y un venturoso Año Nuevo</a:t>
            </a:r>
            <a:endParaRPr lang="es-ES" sz="1200" dirty="0">
              <a:solidFill>
                <a:schemeClr val="bg1"/>
              </a:solidFill>
              <a:latin typeface="Elephant" panose="02020904090505020303" pitchFamily="18" charset="0"/>
            </a:endParaRPr>
          </a:p>
        </p:txBody>
      </p:sp>
      <p:sp>
        <p:nvSpPr>
          <p:cNvPr id="4" name="3 Rectángulo redondeado"/>
          <p:cNvSpPr/>
          <p:nvPr/>
        </p:nvSpPr>
        <p:spPr>
          <a:xfrm>
            <a:off x="1619672" y="4300442"/>
            <a:ext cx="3565159" cy="2008878"/>
          </a:xfrm>
          <a:prstGeom prst="roundRect">
            <a:avLst/>
          </a:prstGeom>
          <a:solidFill>
            <a:schemeClr val="accent3">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2565369" y="4300442"/>
            <a:ext cx="2016224" cy="461665"/>
          </a:xfrm>
          <a:prstGeom prst="rect">
            <a:avLst/>
          </a:prstGeom>
          <a:noFill/>
        </p:spPr>
        <p:txBody>
          <a:bodyPr wrap="square" rtlCol="0">
            <a:spAutoFit/>
          </a:bodyPr>
          <a:lstStyle/>
          <a:p>
            <a:r>
              <a:rPr lang="es-ES" sz="2400" dirty="0" smtClean="0">
                <a:latin typeface="AngsanaUPC" panose="02020603050405020304" pitchFamily="18" charset="-34"/>
                <a:cs typeface="AngsanaUPC" panose="02020603050405020304" pitchFamily="18" charset="-34"/>
              </a:rPr>
              <a:t>Banda Sonora</a:t>
            </a:r>
            <a:r>
              <a:rPr lang="es-ES" sz="2400" dirty="0">
                <a:solidFill>
                  <a:srgbClr val="FFC000"/>
                </a:solidFill>
                <a:latin typeface="AngsanaUPC" panose="02020603050405020304" pitchFamily="18" charset="-34"/>
                <a:cs typeface="AngsanaUPC" panose="02020603050405020304" pitchFamily="18" charset="-34"/>
              </a:rPr>
              <a:t> </a:t>
            </a:r>
            <a:r>
              <a:rPr lang="es-ES" sz="2400" dirty="0" smtClean="0">
                <a:latin typeface="AngsanaUPC" panose="02020603050405020304" pitchFamily="18" charset="-34"/>
                <a:cs typeface="AngsanaUPC" panose="02020603050405020304" pitchFamily="18" charset="-34"/>
              </a:rPr>
              <a:t>:</a:t>
            </a:r>
            <a:endParaRPr lang="es-ES" sz="2400" dirty="0">
              <a:solidFill>
                <a:srgbClr val="FFC000"/>
              </a:solidFill>
              <a:latin typeface="AngsanaUPC" panose="02020603050405020304" pitchFamily="18" charset="-34"/>
              <a:cs typeface="AngsanaUPC" panose="02020603050405020304" pitchFamily="18" charset="-34"/>
            </a:endParaRPr>
          </a:p>
        </p:txBody>
      </p:sp>
      <p:sp>
        <p:nvSpPr>
          <p:cNvPr id="8" name="7 CuadroTexto"/>
          <p:cNvSpPr txBox="1"/>
          <p:nvPr/>
        </p:nvSpPr>
        <p:spPr>
          <a:xfrm>
            <a:off x="1835696" y="4762107"/>
            <a:ext cx="3312368" cy="461665"/>
          </a:xfrm>
          <a:prstGeom prst="rect">
            <a:avLst/>
          </a:prstGeom>
          <a:noFill/>
        </p:spPr>
        <p:txBody>
          <a:bodyPr wrap="square" rtlCol="0">
            <a:spAutoFit/>
          </a:bodyPr>
          <a:lstStyle/>
          <a:p>
            <a:r>
              <a:rPr lang="es-ES" sz="2400" dirty="0" smtClean="0">
                <a:solidFill>
                  <a:srgbClr val="FFFF00"/>
                </a:solidFill>
                <a:latin typeface="Brush Script Std" pitchFamily="66" charset="0"/>
              </a:rPr>
              <a:t>Navidad, dulce Navidad</a:t>
            </a:r>
            <a:r>
              <a:rPr lang="es-ES" dirty="0" smtClean="0">
                <a:solidFill>
                  <a:srgbClr val="7030A0"/>
                </a:solidFill>
                <a:latin typeface="Brush Script Std" pitchFamily="66" charset="0"/>
              </a:rPr>
              <a:t>,</a:t>
            </a:r>
            <a:endParaRPr lang="es-ES" dirty="0">
              <a:solidFill>
                <a:srgbClr val="0000CC"/>
              </a:solidFill>
              <a:latin typeface="Brush Script Std" pitchFamily="66" charset="0"/>
            </a:endParaRPr>
          </a:p>
        </p:txBody>
      </p:sp>
      <p:sp>
        <p:nvSpPr>
          <p:cNvPr id="10" name="9 CuadroTexto"/>
          <p:cNvSpPr txBox="1"/>
          <p:nvPr/>
        </p:nvSpPr>
        <p:spPr>
          <a:xfrm>
            <a:off x="2339752" y="5157192"/>
            <a:ext cx="2592288" cy="584775"/>
          </a:xfrm>
          <a:prstGeom prst="rect">
            <a:avLst/>
          </a:prstGeom>
          <a:noFill/>
        </p:spPr>
        <p:txBody>
          <a:bodyPr wrap="square" rtlCol="0">
            <a:spAutoFit/>
          </a:bodyPr>
          <a:lstStyle/>
          <a:p>
            <a:endParaRPr lang="es-ES" sz="3200" dirty="0">
              <a:solidFill>
                <a:srgbClr val="0000CC"/>
              </a:solidFill>
              <a:latin typeface="Brush Script MT" panose="03060802040406070304" pitchFamily="66" charset="0"/>
            </a:endParaRPr>
          </a:p>
        </p:txBody>
      </p:sp>
      <p:sp>
        <p:nvSpPr>
          <p:cNvPr id="11" name="10 CuadroTexto"/>
          <p:cNvSpPr txBox="1"/>
          <p:nvPr/>
        </p:nvSpPr>
        <p:spPr>
          <a:xfrm>
            <a:off x="1907704" y="5325450"/>
            <a:ext cx="2880320" cy="400110"/>
          </a:xfrm>
          <a:prstGeom prst="rect">
            <a:avLst/>
          </a:prstGeom>
          <a:noFill/>
        </p:spPr>
        <p:txBody>
          <a:bodyPr wrap="square" rtlCol="0">
            <a:spAutoFit/>
          </a:bodyPr>
          <a:lstStyle/>
          <a:p>
            <a:r>
              <a:rPr lang="es-ES" sz="2000" dirty="0" smtClean="0">
                <a:solidFill>
                  <a:srgbClr val="000066"/>
                </a:solidFill>
                <a:latin typeface="Brush Script Std" pitchFamily="66" charset="0"/>
              </a:rPr>
              <a:t>BLANCA NAVIDAD</a:t>
            </a:r>
            <a:endParaRPr lang="es-ES" sz="2000" dirty="0">
              <a:solidFill>
                <a:srgbClr val="000066"/>
              </a:solidFill>
              <a:latin typeface="Brush Script Std" pitchFamily="66" charset="0"/>
            </a:endParaRPr>
          </a:p>
        </p:txBody>
      </p:sp>
      <p:sp>
        <p:nvSpPr>
          <p:cNvPr id="12" name="11 CuadroTexto"/>
          <p:cNvSpPr txBox="1"/>
          <p:nvPr/>
        </p:nvSpPr>
        <p:spPr>
          <a:xfrm>
            <a:off x="2051720" y="5805264"/>
            <a:ext cx="2736304" cy="400110"/>
          </a:xfrm>
          <a:prstGeom prst="rect">
            <a:avLst/>
          </a:prstGeom>
          <a:noFill/>
        </p:spPr>
        <p:txBody>
          <a:bodyPr wrap="square" rtlCol="0">
            <a:spAutoFit/>
          </a:bodyPr>
          <a:lstStyle/>
          <a:p>
            <a:r>
              <a:rPr lang="es-ES" sz="2000" dirty="0" smtClean="0">
                <a:solidFill>
                  <a:srgbClr val="A20000"/>
                </a:solidFill>
                <a:latin typeface="Brush Script Std" pitchFamily="66" charset="0"/>
              </a:rPr>
              <a:t>  NOCHE DE PAZ</a:t>
            </a:r>
            <a:endParaRPr lang="es-ES" sz="2000" dirty="0">
              <a:solidFill>
                <a:srgbClr val="A20000"/>
              </a:solidFill>
              <a:latin typeface="Brush Script Std" pitchFamily="66" charset="0"/>
            </a:endParaRPr>
          </a:p>
        </p:txBody>
      </p:sp>
    </p:spTree>
    <p:extLst>
      <p:ext uri="{BB962C8B-B14F-4D97-AF65-F5344CB8AC3E}">
        <p14:creationId xmlns:p14="http://schemas.microsoft.com/office/powerpoint/2010/main" val="1633849842"/>
      </p:ext>
    </p:extLst>
  </p:cSld>
  <p:clrMapOvr>
    <a:masterClrMapping/>
  </p:clrMapOvr>
  <mc:AlternateContent xmlns:mc="http://schemas.openxmlformats.org/markup-compatibility/2006" xmlns:p14="http://schemas.microsoft.com/office/powerpoint/2010/main">
    <mc:Choice Requires="p14">
      <p:transition spd="slow" p14:dur="2500" advTm="12000">
        <p:checker/>
      </p:transition>
    </mc:Choice>
    <mc:Fallback xmlns="">
      <p:transition spd="slow" advTm="12000">
        <p:checker/>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5791200"/>
            <a:ext cx="3811588" cy="54610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0" y="5486400"/>
            <a:ext cx="91440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sz="1200" b="1" smtClean="0">
                <a:solidFill>
                  <a:srgbClr val="04265C"/>
                </a:solidFill>
                <a:latin typeface="Berlin Sans FB Demi" panose="020E0802020502020306"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71800" y="4572000"/>
            <a:ext cx="2540000" cy="1130300"/>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914400" y="2590800"/>
            <a:ext cx="1066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anose="020B0604020202020204" pitchFamily="34" charset="0"/>
                          <a:hlinkClick r:id="rId6"/>
                        </a:rPr>
                        <a:t>Dedicatorias</a:t>
                      </a:r>
                      <a:endParaRPr kumimoji="0" lang="es-ES_tradnl" sz="900" b="1" i="0" u="none" strike="noStrike" cap="none" normalizeH="0" baseline="0" smtClean="0">
                        <a:ln>
                          <a:noFill/>
                        </a:ln>
                        <a:solidFill>
                          <a:srgbClr val="2E49D5"/>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7"/>
                        </a:rPr>
                        <a:t>Fechas Especiales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8"/>
                        </a:rPr>
                        <a:t>Graciosos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9"/>
                        </a:rPr>
                        <a:t>Historia y Arte</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0"/>
                        </a:rPr>
                        <a:t>Lugares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1"/>
                        </a:rPr>
                        <a:t>Musicales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2"/>
                        </a:rPr>
                        <a:t>Naturaleza y Ciencias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3"/>
                        </a:rPr>
                        <a:t>Política</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4"/>
                        </a:rPr>
                        <a:t>Reflexión</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5"/>
                        </a:rPr>
                        <a:t>Religiosos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6"/>
                        </a:rPr>
                        <a:t>Románticos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7"/>
                        </a:rPr>
                        <a:t>Salud</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u="sng" smtClean="0">
                <a:solidFill>
                  <a:srgbClr val="04265C"/>
                </a:solidFill>
                <a:latin typeface="Berlin Sans FB Demi" panose="020E0802020502020306"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u="sng" smtClean="0">
                <a:solidFill>
                  <a:srgbClr val="04265C"/>
                </a:solidFill>
                <a:latin typeface="Berlin Sans FB Demi" panose="020E0802020502020306"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anose="020B0604020202020204" pitchFamily="34" charset="0"/>
                          <a:hlinkClick r:id="rId18"/>
                        </a:rPr>
                        <a:t>Dedicatorias</a:t>
                      </a:r>
                      <a:endParaRPr kumimoji="0" lang="es-ES_tradnl" sz="900" b="1" i="0" u="none" strike="noStrike" cap="none" normalizeH="0" baseline="0" smtClean="0">
                        <a:ln>
                          <a:noFill/>
                        </a:ln>
                        <a:solidFill>
                          <a:srgbClr val="2E49D5"/>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9"/>
                        </a:rPr>
                        <a:t>Fechas Especiales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0"/>
                        </a:rPr>
                        <a:t>Graciosos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1"/>
                        </a:rPr>
                        <a:t>Historia y Arte</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2"/>
                        </a:rPr>
                        <a:t>Lugares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3"/>
                        </a:rPr>
                        <a:t>Musicales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4"/>
                        </a:rPr>
                        <a:t>Naturaleza y Ciencias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5"/>
                        </a:rPr>
                        <a:t>Política</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6"/>
                        </a:rPr>
                        <a:t>Reflexión</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7"/>
                        </a:rPr>
                        <a:t>Religiosos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8"/>
                        </a:rPr>
                        <a:t>Románticos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9"/>
                        </a:rPr>
                        <a:t>Salud</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609600" y="685800"/>
            <a:ext cx="7924800" cy="129540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52400" y="2362200"/>
            <a:ext cx="9144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4265C"/>
                </a:solidFill>
                <a:latin typeface="Berlin Sans FB Demi" panose="020E0802020502020306"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536</TotalTime>
  <Words>1181</Words>
  <Application>Microsoft Office PowerPoint</Application>
  <PresentationFormat>Presentación en pantalla (4:3)</PresentationFormat>
  <Paragraphs>85</Paragraphs>
  <Slides>39</Slides>
  <Notes>8</Notes>
  <HiddenSlides>0</HiddenSlides>
  <MMClips>0</MMClips>
  <ScaleCrop>false</ScaleCrop>
  <HeadingPairs>
    <vt:vector size="6" baseType="variant">
      <vt:variant>
        <vt:lpstr>Fuentes usadas</vt:lpstr>
      </vt:variant>
      <vt:variant>
        <vt:i4>11</vt:i4>
      </vt:variant>
      <vt:variant>
        <vt:lpstr>Tema</vt:lpstr>
      </vt:variant>
      <vt:variant>
        <vt:i4>2</vt:i4>
      </vt:variant>
      <vt:variant>
        <vt:lpstr>Títulos de diapositiva</vt:lpstr>
      </vt:variant>
      <vt:variant>
        <vt:i4>39</vt:i4>
      </vt:variant>
    </vt:vector>
  </HeadingPairs>
  <TitlesOfParts>
    <vt:vector size="52" baseType="lpstr">
      <vt:lpstr>Agency FB</vt:lpstr>
      <vt:lpstr>Algerian</vt:lpstr>
      <vt:lpstr>AngsanaUPC</vt:lpstr>
      <vt:lpstr>Arial</vt:lpstr>
      <vt:lpstr>Berlin Sans FB Demi</vt:lpstr>
      <vt:lpstr>Bodoni MT Black</vt:lpstr>
      <vt:lpstr>Brush Script MT</vt:lpstr>
      <vt:lpstr>Brush Script Std</vt:lpstr>
      <vt:lpstr>Calibri</vt:lpstr>
      <vt:lpstr>Elephant</vt:lpstr>
      <vt:lpstr>Harlow Solid Italic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GP</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Usuario</dc:creator>
  <cp:lastModifiedBy>colacho</cp:lastModifiedBy>
  <cp:revision>50</cp:revision>
  <dcterms:created xsi:type="dcterms:W3CDTF">2014-10-24T18:44:29Z</dcterms:created>
  <dcterms:modified xsi:type="dcterms:W3CDTF">2014-12-13T22:48:49Z</dcterms:modified>
</cp:coreProperties>
</file>