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377" r:id="rId3"/>
    <p:sldId id="383" r:id="rId4"/>
    <p:sldId id="437" r:id="rId5"/>
    <p:sldId id="419" r:id="rId6"/>
    <p:sldId id="420" r:id="rId7"/>
    <p:sldId id="385" r:id="rId8"/>
    <p:sldId id="421" r:id="rId9"/>
    <p:sldId id="438" r:id="rId10"/>
    <p:sldId id="422" r:id="rId11"/>
    <p:sldId id="423" r:id="rId12"/>
    <p:sldId id="424" r:id="rId13"/>
    <p:sldId id="425" r:id="rId14"/>
    <p:sldId id="426" r:id="rId15"/>
    <p:sldId id="427" r:id="rId16"/>
    <p:sldId id="428" r:id="rId17"/>
    <p:sldId id="429" r:id="rId18"/>
    <p:sldId id="430" r:id="rId19"/>
    <p:sldId id="431" r:id="rId20"/>
    <p:sldId id="432" r:id="rId21"/>
    <p:sldId id="433" r:id="rId22"/>
    <p:sldId id="434" r:id="rId23"/>
    <p:sldId id="435" r:id="rId24"/>
    <p:sldId id="436" r:id="rId25"/>
    <p:sldId id="382" r:id="rId26"/>
    <p:sldId id="386" r:id="rId27"/>
    <p:sldId id="412" r:id="rId28"/>
    <p:sldId id="401" r:id="rId29"/>
    <p:sldId id="395" r:id="rId30"/>
    <p:sldId id="410" r:id="rId31"/>
    <p:sldId id="384" r:id="rId32"/>
    <p:sldId id="416" r:id="rId33"/>
    <p:sldId id="404" r:id="rId34"/>
    <p:sldId id="399" r:id="rId35"/>
    <p:sldId id="405" r:id="rId36"/>
    <p:sldId id="414" r:id="rId37"/>
    <p:sldId id="406" r:id="rId38"/>
    <p:sldId id="398" r:id="rId39"/>
    <p:sldId id="400" r:id="rId40"/>
    <p:sldId id="403" r:id="rId41"/>
    <p:sldId id="413" r:id="rId42"/>
    <p:sldId id="402" r:id="rId43"/>
    <p:sldId id="391" r:id="rId44"/>
    <p:sldId id="411" r:id="rId45"/>
    <p:sldId id="407" r:id="rId46"/>
    <p:sldId id="418" r:id="rId47"/>
    <p:sldId id="409" r:id="rId48"/>
    <p:sldId id="440" r:id="rId49"/>
    <p:sldId id="441" r:id="rId50"/>
    <p:sldId id="442" r:id="rId51"/>
    <p:sldId id="443" r:id="rId52"/>
    <p:sldId id="444" r:id="rId53"/>
    <p:sldId id="445" r:id="rId54"/>
    <p:sldId id="415" r:id="rId55"/>
    <p:sldId id="378" r:id="rId56"/>
    <p:sldId id="439" r:id="rId57"/>
  </p:sldIdLst>
  <p:sldSz cx="5508625" cy="84978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b6s/cGjSD1bNIK4BUgZOg" hashData="OnV0OhfTi284KzJ1NdNCOikX+5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2C04"/>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566" y="-324"/>
      </p:cViewPr>
      <p:guideLst>
        <p:guide orient="horz" pos="2678"/>
        <p:guide pos="1735"/>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23/12/2018</a:t>
            </a:fld>
            <a:endParaRPr lang="es-ES"/>
          </a:p>
        </p:txBody>
      </p:sp>
      <p:sp>
        <p:nvSpPr>
          <p:cNvPr id="4" name="3 Marcador de imagen de diapositiva"/>
          <p:cNvSpPr>
            <a:spLocks noGrp="1" noRot="1" noChangeAspect="1"/>
          </p:cNvSpPr>
          <p:nvPr>
            <p:ph type="sldImg" idx="2"/>
          </p:nvPr>
        </p:nvSpPr>
        <p:spPr>
          <a:xfrm>
            <a:off x="2317750" y="685800"/>
            <a:ext cx="22225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413147" y="2639854"/>
            <a:ext cx="4682332" cy="182153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826296" y="4815476"/>
            <a:ext cx="3856037" cy="217168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23/12/2018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23/12/2018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435144" y="5460685"/>
            <a:ext cx="4682332" cy="16877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35144" y="3601770"/>
            <a:ext cx="4682332" cy="185891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23/12/2018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275431" y="1982847"/>
            <a:ext cx="2432977" cy="5608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2800218" y="1982847"/>
            <a:ext cx="2432977" cy="5608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23/12/2018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275435" y="1902193"/>
            <a:ext cx="2433933" cy="79274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275435" y="2694930"/>
            <a:ext cx="2433933" cy="489612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2798308" y="1902193"/>
            <a:ext cx="2434888" cy="79274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2798308" y="2694930"/>
            <a:ext cx="2434888" cy="489612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23/12/2018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23/12/2018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23/12/2018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75434" y="338348"/>
            <a:ext cx="1812300" cy="143992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2153722" y="338343"/>
            <a:ext cx="3079475" cy="72527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275434" y="1778269"/>
            <a:ext cx="1812300" cy="581279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23/12/2018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079730" y="5948523"/>
            <a:ext cx="3305175" cy="702256"/>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079730" y="759303"/>
            <a:ext cx="3305175" cy="509873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079730" y="6650779"/>
            <a:ext cx="3305175" cy="9973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23/12/2018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23/12/2018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3993757" y="340311"/>
            <a:ext cx="1239441" cy="72507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275433" y="340311"/>
            <a:ext cx="3626511" cy="72507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23/12/2018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413148" y="2639855"/>
            <a:ext cx="4682331" cy="1821538"/>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826294" y="4815470"/>
            <a:ext cx="3856038" cy="2171682"/>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275433" y="340315"/>
            <a:ext cx="4957763" cy="14163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275433" y="1982847"/>
            <a:ext cx="4957763" cy="56082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275435" y="7876285"/>
            <a:ext cx="1285346" cy="452433"/>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23/12/2018</a:t>
            </a:fld>
            <a:endParaRPr lang="es-ES"/>
          </a:p>
        </p:txBody>
      </p:sp>
      <p:sp>
        <p:nvSpPr>
          <p:cNvPr id="5" name="4 Marcador de pie de página"/>
          <p:cNvSpPr>
            <a:spLocks noGrp="1"/>
          </p:cNvSpPr>
          <p:nvPr>
            <p:ph type="ftr" sz="quarter" idx="3"/>
          </p:nvPr>
        </p:nvSpPr>
        <p:spPr>
          <a:xfrm>
            <a:off x="1882117" y="7876285"/>
            <a:ext cx="1744398" cy="4524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3947850" y="7876285"/>
            <a:ext cx="1285346" cy="452433"/>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275431" y="7738586"/>
            <a:ext cx="1285346" cy="59013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8.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5.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8.gif"/><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5.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8.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51.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8.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59.jpeg"/><Relationship Id="rId4" Type="http://schemas.openxmlformats.org/officeDocument/2006/relationships/image" Target="../media/image3.gif"/></Relationships>
</file>

<file path=ppt/slides/_rels/slide55.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5" descr="gif neige,animé 2.gif"/>
          <p:cNvPicPr>
            <a:picLocks noChangeAspect="1"/>
          </p:cNvPicPr>
          <p:nvPr/>
        </p:nvPicPr>
        <p:blipFill>
          <a:blip r:embed="rId3"/>
          <a:srcRect/>
          <a:stretch>
            <a:fillRect/>
          </a:stretch>
        </p:blipFill>
        <p:spPr bwMode="auto">
          <a:xfrm>
            <a:off x="-5032430" y="-537402"/>
            <a:ext cx="12131313" cy="9736906"/>
          </a:xfrm>
          <a:prstGeom prst="rect">
            <a:avLst/>
          </a:prstGeom>
          <a:noFill/>
          <a:ln w="9525">
            <a:noFill/>
            <a:miter lim="800000"/>
            <a:headEnd/>
            <a:tailEnd/>
          </a:ln>
        </p:spPr>
      </p:pic>
      <p:pic>
        <p:nvPicPr>
          <p:cNvPr id="12" name="Picture 3" descr="illusion-013"/>
          <p:cNvPicPr>
            <a:picLocks noChangeAspect="1" noChangeArrowheads="1"/>
          </p:cNvPicPr>
          <p:nvPr/>
        </p:nvPicPr>
        <p:blipFill>
          <a:blip r:embed="rId4" cstate="print">
            <a:duotone>
              <a:schemeClr val="accent4">
                <a:shade val="45000"/>
                <a:satMod val="135000"/>
              </a:schemeClr>
              <a:prstClr val="white"/>
            </a:duotone>
            <a:lum bright="15000" contrast="36000"/>
          </a:blip>
          <a:srcRect/>
          <a:stretch>
            <a:fillRect/>
          </a:stretch>
        </p:blipFill>
        <p:spPr bwMode="auto">
          <a:xfrm>
            <a:off x="1" y="-23605"/>
            <a:ext cx="5508625" cy="8521493"/>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4227977" y="4227987"/>
            <a:ext cx="8497888" cy="41934"/>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1238716" y="4227988"/>
            <a:ext cx="8497888" cy="4193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5508625" cy="86133"/>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8405347"/>
            <a:ext cx="5508625" cy="9254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146828" y="7035025"/>
            <a:ext cx="685484" cy="868525"/>
          </a:xfrm>
          <a:prstGeom prst="rect">
            <a:avLst/>
          </a:prstGeom>
          <a:noFill/>
          <a:ln w="38100">
            <a:solidFill>
              <a:srgbClr val="1CDEF8"/>
            </a:solidFill>
            <a:miter lim="800000"/>
            <a:headEnd/>
            <a:tailEnd/>
          </a:ln>
        </p:spPr>
      </p:pic>
      <p:sp>
        <p:nvSpPr>
          <p:cNvPr id="19" name="18 Rectángulo"/>
          <p:cNvSpPr/>
          <p:nvPr/>
        </p:nvSpPr>
        <p:spPr>
          <a:xfrm>
            <a:off x="1193027" y="5665283"/>
            <a:ext cx="1621878"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25486" y="1891490"/>
            <a:ext cx="3929090" cy="5929354"/>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CURIOSIDADES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 SOBRE EL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ARBOL</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  DE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NAVIDAD</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039800" y="6892150"/>
            <a:ext cx="1210185" cy="1157418"/>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281665" y="947560"/>
            <a:ext cx="1186763" cy="896999"/>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108145" y="233750"/>
            <a:ext cx="470528" cy="1321893"/>
          </a:xfrm>
          <a:prstGeom prst="rect">
            <a:avLst/>
          </a:prstGeom>
          <a:noFill/>
          <a:ln w="9525">
            <a:noFill/>
            <a:miter lim="800000"/>
            <a:headEnd/>
            <a:tailEnd/>
          </a:ln>
        </p:spPr>
      </p:pic>
    </p:spTree>
  </p:cSld>
  <p:clrMapOvr>
    <a:masterClrMapping/>
  </p:clrMapOvr>
  <p:transition spd="slow" advTm="12000">
    <p:random/>
    <p:sndAc>
      <p:stSnd>
        <p:snd r:embed="rId2" name="(ray coniff) - jingle bell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gif neige,animé 2.gif"/>
          <p:cNvPicPr>
            <a:picLocks noChangeAspect="1"/>
          </p:cNvPicPr>
          <p:nvPr/>
        </p:nvPicPr>
        <p:blipFill>
          <a:blip r:embed="rId2"/>
          <a:srcRect/>
          <a:stretch>
            <a:fillRect/>
          </a:stretch>
        </p:blipFill>
        <p:spPr bwMode="auto">
          <a:xfrm>
            <a:off x="-18623" y="-238607"/>
            <a:ext cx="5527248" cy="8736494"/>
          </a:xfrm>
          <a:prstGeom prst="rect">
            <a:avLst/>
          </a:prstGeom>
          <a:noFill/>
          <a:ln w="9525">
            <a:noFill/>
            <a:miter lim="800000"/>
            <a:headEnd/>
            <a:tailEnd/>
          </a:ln>
        </p:spPr>
      </p:pic>
      <p:sp>
        <p:nvSpPr>
          <p:cNvPr id="2" name="1 Rectángulo"/>
          <p:cNvSpPr/>
          <p:nvPr/>
        </p:nvSpPr>
        <p:spPr>
          <a:xfrm>
            <a:off x="611172" y="1105672"/>
            <a:ext cx="4131469" cy="6757037"/>
          </a:xfrm>
          <a:prstGeom prst="rect">
            <a:avLst/>
          </a:prstGeom>
        </p:spPr>
        <p:txBody>
          <a:bodyPr wrap="square" lIns="108009" tIns="54004" rIns="108009" bIns="54004">
            <a:spAutoFit/>
          </a:bodyPr>
          <a:lstStyle/>
          <a:p>
            <a:pPr algn="ctr"/>
            <a:r>
              <a:rPr lang="es-ES" sz="2400" b="1" dirty="0" smtClean="0">
                <a:latin typeface="Agency FB" pitchFamily="34" charset="0"/>
              </a:rPr>
              <a:t>La Navidad es un día festivo lleno de tradiciones, pero eso no significa que las decoraciones navideñas tengan que ser tradicionales. Personas de todo el mundo encuentran formas creativas para adornar sus salones con árboles de Navidad hechos por ellos mismos. Algunos de estos árboles inusuales están hechos de pino, mientras que otros están hechos de cualquier cosa que haya alrededor. No importa qué materiales se hayan usado, todos son únicos y algunos son bastante divertidos. Esta lista muestra los mejores y más brillantes diseños de los entusiastas de la Navidad que, sin duda, piensan fuera de la caja.</a:t>
            </a:r>
            <a:endParaRPr lang="es-ES" sz="2400" b="1" dirty="0">
              <a:latin typeface="Agency FB" pitchFamily="34" charset="0"/>
            </a:endParaRPr>
          </a:p>
        </p:txBody>
      </p:sp>
      <p:pic>
        <p:nvPicPr>
          <p:cNvPr id="3" name="Picture 3" descr="illusion-015"/>
          <p:cNvPicPr>
            <a:picLocks noChangeAspect="1" noChangeArrowheads="1" noCrop="1"/>
          </p:cNvPicPr>
          <p:nvPr/>
        </p:nvPicPr>
        <p:blipFill>
          <a:blip r:embed="rId3" cstate="print">
            <a:duotone>
              <a:schemeClr val="accent5">
                <a:shade val="45000"/>
                <a:satMod val="135000"/>
              </a:schemeClr>
              <a:prstClr val="white"/>
            </a:duotone>
            <a:lum bright="-6000" contrast="100000"/>
          </a:blip>
          <a:srcRect/>
          <a:stretch>
            <a:fillRect/>
          </a:stretch>
        </p:blipFill>
        <p:spPr bwMode="auto">
          <a:xfrm>
            <a:off x="0" y="-23605"/>
            <a:ext cx="5508625" cy="8521493"/>
          </a:xfrm>
          <a:prstGeom prst="rect">
            <a:avLst/>
          </a:prstGeom>
          <a:noFill/>
          <a:ln w="9525">
            <a:noFill/>
            <a:miter lim="800000"/>
            <a:headEnd/>
            <a:tailEnd/>
          </a:ln>
        </p:spPr>
      </p:pic>
    </p:spTree>
  </p:cSld>
  <p:clrMapOvr>
    <a:masterClrMapping/>
  </p:clrMapOvr>
  <p:transition spd="slow" advTm="2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Árboles De Navidad Graciosos"/>
          <p:cNvPicPr>
            <a:picLocks noChangeAspect="1" noChangeArrowheads="1"/>
          </p:cNvPicPr>
          <p:nvPr/>
        </p:nvPicPr>
        <p:blipFill>
          <a:blip r:embed="rId2"/>
          <a:srcRect l="49703"/>
          <a:stretch>
            <a:fillRect/>
          </a:stretch>
        </p:blipFill>
        <p:spPr bwMode="auto">
          <a:xfrm>
            <a:off x="0" y="0"/>
            <a:ext cx="6151672" cy="8497888"/>
          </a:xfrm>
          <a:prstGeom prst="rect">
            <a:avLst/>
          </a:prstGeom>
          <a:noFill/>
        </p:spPr>
      </p:pic>
      <p:sp>
        <p:nvSpPr>
          <p:cNvPr id="3" name="2 Rectángulo"/>
          <p:cNvSpPr/>
          <p:nvPr/>
        </p:nvSpPr>
        <p:spPr>
          <a:xfrm>
            <a:off x="253983" y="391292"/>
            <a:ext cx="1643073" cy="1323439"/>
          </a:xfrm>
          <a:prstGeom prst="rect">
            <a:avLst/>
          </a:prstGeom>
          <a:solidFill>
            <a:srgbClr val="FFFF00"/>
          </a:solidFill>
        </p:spPr>
        <p:txBody>
          <a:bodyPr wrap="square">
            <a:spAutoFit/>
          </a:bodyPr>
          <a:lstStyle/>
          <a:p>
            <a:pPr algn="ctr"/>
            <a:r>
              <a:rPr lang="es-ES" sz="1600" b="1" dirty="0" smtClean="0">
                <a:latin typeface="Arial Black" pitchFamily="34" charset="0"/>
              </a:rPr>
              <a:t>Un árbol de Navidad de botellas de plástico recicladas</a:t>
            </a:r>
            <a:endParaRPr lang="es-ES" sz="1600" dirty="0">
              <a:latin typeface="Arial Black" pitchFamily="34" charset="0"/>
            </a:endParaRPr>
          </a:p>
        </p:txBody>
      </p:sp>
    </p:spTree>
  </p:cSld>
  <p:clrMapOvr>
    <a:masterClrMapping/>
  </p:clrMapOvr>
  <p:transition spd="slow" advTm="7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Árboles De Navidad Graciosos"/>
          <p:cNvPicPr>
            <a:picLocks noChangeAspect="1" noChangeArrowheads="1"/>
          </p:cNvPicPr>
          <p:nvPr/>
        </p:nvPicPr>
        <p:blipFill>
          <a:blip r:embed="rId2"/>
          <a:srcRect/>
          <a:stretch>
            <a:fillRect/>
          </a:stretch>
        </p:blipFill>
        <p:spPr bwMode="auto">
          <a:xfrm>
            <a:off x="0" y="-102513"/>
            <a:ext cx="5508625" cy="8600401"/>
          </a:xfrm>
          <a:prstGeom prst="rect">
            <a:avLst/>
          </a:prstGeom>
          <a:noFill/>
        </p:spPr>
      </p:pic>
      <p:pic>
        <p:nvPicPr>
          <p:cNvPr id="3" name="Picture 5" descr="gif neige,animé 2.gif"/>
          <p:cNvPicPr>
            <a:picLocks noChangeAspect="1"/>
          </p:cNvPicPr>
          <p:nvPr/>
        </p:nvPicPr>
        <p:blipFill>
          <a:blip r:embed="rId3"/>
          <a:srcRect/>
          <a:stretch>
            <a:fillRect/>
          </a:stretch>
        </p:blipFill>
        <p:spPr bwMode="auto">
          <a:xfrm>
            <a:off x="-388960" y="-238606"/>
            <a:ext cx="5527248" cy="8736494"/>
          </a:xfrm>
          <a:prstGeom prst="rect">
            <a:avLst/>
          </a:prstGeom>
          <a:noFill/>
          <a:ln w="9525">
            <a:noFill/>
            <a:miter lim="800000"/>
            <a:headEnd/>
            <a:tailEnd/>
          </a:ln>
        </p:spPr>
      </p:pic>
      <p:sp>
        <p:nvSpPr>
          <p:cNvPr id="4" name="3 Rectángulo"/>
          <p:cNvSpPr/>
          <p:nvPr/>
        </p:nvSpPr>
        <p:spPr>
          <a:xfrm>
            <a:off x="253982" y="0"/>
            <a:ext cx="1406077" cy="1323439"/>
          </a:xfrm>
          <a:prstGeom prst="rect">
            <a:avLst/>
          </a:prstGeom>
          <a:solidFill>
            <a:srgbClr val="FFFF00"/>
          </a:solidFill>
        </p:spPr>
        <p:txBody>
          <a:bodyPr wrap="square">
            <a:spAutoFit/>
          </a:bodyPr>
          <a:lstStyle/>
          <a:p>
            <a:pPr algn="ctr"/>
            <a:r>
              <a:rPr lang="es-ES" sz="1600" b="1" dirty="0" smtClean="0">
                <a:latin typeface="Arial Black" pitchFamily="34" charset="0"/>
              </a:rPr>
              <a:t>Árbol de Navidad en una biblioteca pública.</a:t>
            </a:r>
            <a:endParaRPr lang="es-ES" sz="1600" b="1" dirty="0">
              <a:latin typeface="Arial Black" pitchFamily="34" charset="0"/>
            </a:endParaRPr>
          </a:p>
        </p:txBody>
      </p:sp>
    </p:spTree>
  </p:cSld>
  <p:clrMapOvr>
    <a:masterClrMapping/>
  </p:clrMapOvr>
  <p:transition spd="slow" advTm="7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Árboles De Navidad Graciosos"/>
          <p:cNvPicPr>
            <a:picLocks noChangeAspect="1" noChangeArrowheads="1"/>
          </p:cNvPicPr>
          <p:nvPr/>
        </p:nvPicPr>
        <p:blipFill>
          <a:blip r:embed="rId2"/>
          <a:srcRect/>
          <a:stretch>
            <a:fillRect/>
          </a:stretch>
        </p:blipFill>
        <p:spPr bwMode="auto">
          <a:xfrm>
            <a:off x="-1" y="0"/>
            <a:ext cx="5508625" cy="8497888"/>
          </a:xfrm>
          <a:prstGeom prst="rect">
            <a:avLst/>
          </a:prstGeom>
          <a:noFill/>
        </p:spPr>
      </p:pic>
      <p:sp>
        <p:nvSpPr>
          <p:cNvPr id="3" name="2 Rectángulo"/>
          <p:cNvSpPr/>
          <p:nvPr/>
        </p:nvSpPr>
        <p:spPr>
          <a:xfrm>
            <a:off x="468296" y="391292"/>
            <a:ext cx="1385071" cy="738664"/>
          </a:xfrm>
          <a:prstGeom prst="rect">
            <a:avLst/>
          </a:prstGeom>
          <a:solidFill>
            <a:srgbClr val="FFFF00"/>
          </a:solidFill>
        </p:spPr>
        <p:txBody>
          <a:bodyPr wrap="square">
            <a:spAutoFit/>
          </a:bodyPr>
          <a:lstStyle/>
          <a:p>
            <a:pPr algn="ctr"/>
            <a:r>
              <a:rPr lang="es-ES" sz="1400" dirty="0" smtClean="0">
                <a:latin typeface="Arial Black" pitchFamily="34" charset="0"/>
              </a:rPr>
              <a:t>Un árbol de Navidad levitando</a:t>
            </a:r>
            <a:endParaRPr lang="es-ES" sz="1400" dirty="0">
              <a:latin typeface="Arial Black" pitchFamily="34" charset="0"/>
            </a:endParaRPr>
          </a:p>
        </p:txBody>
      </p:sp>
    </p:spTree>
  </p:cSld>
  <p:clrMapOvr>
    <a:masterClrMapping/>
  </p:clrMapOvr>
  <p:transition spd="slow" advTm="7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Árboles De Navidad Graciosos"/>
          <p:cNvPicPr>
            <a:picLocks noChangeAspect="1" noChangeArrowheads="1"/>
          </p:cNvPicPr>
          <p:nvPr/>
        </p:nvPicPr>
        <p:blipFill>
          <a:blip r:embed="rId2"/>
          <a:srcRect/>
          <a:stretch>
            <a:fillRect/>
          </a:stretch>
        </p:blipFill>
        <p:spPr bwMode="auto">
          <a:xfrm>
            <a:off x="1" y="-97851"/>
            <a:ext cx="5508625" cy="8595739"/>
          </a:xfrm>
          <a:prstGeom prst="rect">
            <a:avLst/>
          </a:prstGeom>
          <a:noFill/>
        </p:spPr>
      </p:pic>
      <p:pic>
        <p:nvPicPr>
          <p:cNvPr id="3" name="Picture 5" descr="gif neige,animé 2.gif"/>
          <p:cNvPicPr>
            <a:picLocks noChangeAspect="1"/>
          </p:cNvPicPr>
          <p:nvPr/>
        </p:nvPicPr>
        <p:blipFill>
          <a:blip r:embed="rId3"/>
          <a:srcRect/>
          <a:stretch>
            <a:fillRect/>
          </a:stretch>
        </p:blipFill>
        <p:spPr bwMode="auto">
          <a:xfrm>
            <a:off x="0" y="-364127"/>
            <a:ext cx="5527248" cy="9100622"/>
          </a:xfrm>
          <a:prstGeom prst="rect">
            <a:avLst/>
          </a:prstGeom>
          <a:noFill/>
          <a:ln w="9525">
            <a:noFill/>
            <a:miter lim="800000"/>
            <a:headEnd/>
            <a:tailEnd/>
          </a:ln>
        </p:spPr>
      </p:pic>
      <p:sp>
        <p:nvSpPr>
          <p:cNvPr id="6" name="5 Rectángulo"/>
          <p:cNvSpPr/>
          <p:nvPr/>
        </p:nvSpPr>
        <p:spPr>
          <a:xfrm>
            <a:off x="325421" y="351695"/>
            <a:ext cx="1857388" cy="738664"/>
          </a:xfrm>
          <a:prstGeom prst="rect">
            <a:avLst/>
          </a:prstGeom>
          <a:solidFill>
            <a:srgbClr val="FFFF00"/>
          </a:solidFill>
        </p:spPr>
        <p:txBody>
          <a:bodyPr wrap="square">
            <a:spAutoFit/>
          </a:bodyPr>
          <a:lstStyle/>
          <a:p>
            <a:pPr algn="ctr"/>
            <a:r>
              <a:rPr lang="es-ES" sz="1400" b="1" dirty="0" smtClean="0">
                <a:latin typeface="Arial Black" pitchFamily="34" charset="0"/>
              </a:rPr>
              <a:t>Un árbol de un laboratorio químico</a:t>
            </a:r>
            <a:endParaRPr lang="es-ES" sz="1400" dirty="0">
              <a:latin typeface="Arial Black" pitchFamily="34" charset="0"/>
            </a:endParaRPr>
          </a:p>
        </p:txBody>
      </p:sp>
      <p:pic>
        <p:nvPicPr>
          <p:cNvPr id="4" name="Picture 3" descr="illusion-015"/>
          <p:cNvPicPr>
            <a:picLocks noChangeAspect="1" noChangeArrowheads="1" noCrop="1"/>
          </p:cNvPicPr>
          <p:nvPr/>
        </p:nvPicPr>
        <p:blipFill>
          <a:blip r:embed="rId4" cstate="print">
            <a:duotone>
              <a:schemeClr val="accent5">
                <a:shade val="45000"/>
                <a:satMod val="135000"/>
              </a:schemeClr>
              <a:prstClr val="white"/>
            </a:duotone>
            <a:lum bright="-6000" contrast="100000"/>
          </a:blip>
          <a:srcRect/>
          <a:stretch>
            <a:fillRect/>
          </a:stretch>
        </p:blipFill>
        <p:spPr bwMode="auto">
          <a:xfrm>
            <a:off x="0" y="-251650"/>
            <a:ext cx="5508625" cy="8749538"/>
          </a:xfrm>
          <a:prstGeom prst="rect">
            <a:avLst/>
          </a:prstGeom>
          <a:noFill/>
          <a:ln w="9525">
            <a:noFill/>
            <a:miter lim="800000"/>
            <a:headEnd/>
            <a:tailEnd/>
          </a:ln>
        </p:spPr>
      </p:pic>
    </p:spTree>
  </p:cSld>
  <p:clrMapOvr>
    <a:masterClrMapping/>
  </p:clrMapOvr>
  <p:transition spd="slow" advTm="1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Árboles De Navidad Graciosos"/>
          <p:cNvPicPr>
            <a:picLocks noChangeAspect="1" noChangeArrowheads="1"/>
          </p:cNvPicPr>
          <p:nvPr/>
        </p:nvPicPr>
        <p:blipFill>
          <a:blip r:embed="rId2"/>
          <a:srcRect/>
          <a:stretch>
            <a:fillRect/>
          </a:stretch>
        </p:blipFill>
        <p:spPr bwMode="auto">
          <a:xfrm>
            <a:off x="-1" y="0"/>
            <a:ext cx="6397651" cy="8587571"/>
          </a:xfrm>
          <a:prstGeom prst="rect">
            <a:avLst/>
          </a:prstGeom>
          <a:noFill/>
        </p:spPr>
      </p:pic>
      <p:sp>
        <p:nvSpPr>
          <p:cNvPr id="3" name="2 Rectángulo"/>
          <p:cNvSpPr/>
          <p:nvPr/>
        </p:nvSpPr>
        <p:spPr>
          <a:xfrm>
            <a:off x="396858" y="6963588"/>
            <a:ext cx="1643073" cy="954107"/>
          </a:xfrm>
          <a:prstGeom prst="rect">
            <a:avLst/>
          </a:prstGeom>
          <a:solidFill>
            <a:srgbClr val="FFFF00"/>
          </a:solidFill>
        </p:spPr>
        <p:txBody>
          <a:bodyPr wrap="square">
            <a:spAutoFit/>
          </a:bodyPr>
          <a:lstStyle/>
          <a:p>
            <a:pPr algn="ctr"/>
            <a:r>
              <a:rPr lang="es-ES" sz="1400" b="1" dirty="0" smtClean="0">
                <a:latin typeface="Arial Black" pitchFamily="34" charset="0"/>
              </a:rPr>
              <a:t>Un árbol de Navidad viviente y suculento </a:t>
            </a:r>
            <a:endParaRPr lang="es-ES" sz="1400" dirty="0">
              <a:latin typeface="Arial Black" pitchFamily="34" charset="0"/>
            </a:endParaRPr>
          </a:p>
        </p:txBody>
      </p:sp>
    </p:spTree>
  </p:cSld>
  <p:clrMapOvr>
    <a:masterClrMapping/>
  </p:clrMapOvr>
  <p:transition spd="slow" advTm="7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Árboles De Navidad Graciosos"/>
          <p:cNvPicPr>
            <a:picLocks noChangeAspect="1" noChangeArrowheads="1"/>
          </p:cNvPicPr>
          <p:nvPr/>
        </p:nvPicPr>
        <p:blipFill>
          <a:blip r:embed="rId2"/>
          <a:srcRect l="52785"/>
          <a:stretch>
            <a:fillRect/>
          </a:stretch>
        </p:blipFill>
        <p:spPr bwMode="auto">
          <a:xfrm>
            <a:off x="-1" y="0"/>
            <a:ext cx="5508625" cy="8674328"/>
          </a:xfrm>
          <a:prstGeom prst="rect">
            <a:avLst/>
          </a:prstGeom>
          <a:noFill/>
        </p:spPr>
      </p:pic>
      <p:sp>
        <p:nvSpPr>
          <p:cNvPr id="3" name="2 Rectángulo"/>
          <p:cNvSpPr/>
          <p:nvPr/>
        </p:nvSpPr>
        <p:spPr>
          <a:xfrm>
            <a:off x="3754444" y="605606"/>
            <a:ext cx="1357321" cy="1200329"/>
          </a:xfrm>
          <a:prstGeom prst="rect">
            <a:avLst/>
          </a:prstGeom>
          <a:solidFill>
            <a:srgbClr val="FFFF00"/>
          </a:solidFill>
        </p:spPr>
        <p:txBody>
          <a:bodyPr wrap="square">
            <a:spAutoFit/>
          </a:bodyPr>
          <a:lstStyle/>
          <a:p>
            <a:pPr algn="ctr"/>
            <a:r>
              <a:rPr lang="es-ES" b="1" dirty="0" smtClean="0"/>
              <a:t>Un árbol de Navidad ligeramente diferente</a:t>
            </a:r>
            <a:endParaRPr lang="es-ES" dirty="0"/>
          </a:p>
        </p:txBody>
      </p:sp>
    </p:spTree>
  </p:cSld>
  <p:clrMapOvr>
    <a:masterClrMapping/>
  </p:clrMapOvr>
  <p:transition spd="slow" advTm="7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Árboles De Navidad Graciosos"/>
          <p:cNvPicPr>
            <a:picLocks noChangeAspect="1" noChangeArrowheads="1"/>
          </p:cNvPicPr>
          <p:nvPr/>
        </p:nvPicPr>
        <p:blipFill>
          <a:blip r:embed="rId2"/>
          <a:srcRect/>
          <a:stretch>
            <a:fillRect/>
          </a:stretch>
        </p:blipFill>
        <p:spPr bwMode="auto">
          <a:xfrm>
            <a:off x="0" y="-1"/>
            <a:ext cx="6111898" cy="8497889"/>
          </a:xfrm>
          <a:prstGeom prst="rect">
            <a:avLst/>
          </a:prstGeom>
          <a:noFill/>
        </p:spPr>
      </p:pic>
      <p:sp>
        <p:nvSpPr>
          <p:cNvPr id="3" name="2 Rectángulo"/>
          <p:cNvSpPr/>
          <p:nvPr/>
        </p:nvSpPr>
        <p:spPr>
          <a:xfrm>
            <a:off x="325421" y="319854"/>
            <a:ext cx="1571636" cy="1384995"/>
          </a:xfrm>
          <a:prstGeom prst="rect">
            <a:avLst/>
          </a:prstGeom>
          <a:solidFill>
            <a:srgbClr val="FFFF00"/>
          </a:solidFill>
        </p:spPr>
        <p:txBody>
          <a:bodyPr wrap="square">
            <a:spAutoFit/>
          </a:bodyPr>
          <a:lstStyle/>
          <a:p>
            <a:pPr algn="ctr"/>
            <a:r>
              <a:rPr lang="es-ES" sz="1400" dirty="0" smtClean="0">
                <a:latin typeface="Arial Black" pitchFamily="34" charset="0"/>
              </a:rPr>
              <a:t>Una versión de ciencia ficción del árbol de Navidad en la oficina</a:t>
            </a:r>
            <a:endParaRPr lang="es-ES" sz="1400" dirty="0">
              <a:latin typeface="Arial Black" pitchFamily="34" charset="0"/>
            </a:endParaRPr>
          </a:p>
        </p:txBody>
      </p:sp>
    </p:spTree>
  </p:cSld>
  <p:clrMapOvr>
    <a:masterClrMapping/>
  </p:clrMapOvr>
  <p:transition spd="slow" advTm="7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Árboles De Navidad Graciosos"/>
          <p:cNvPicPr>
            <a:picLocks noChangeAspect="1" noChangeArrowheads="1"/>
          </p:cNvPicPr>
          <p:nvPr/>
        </p:nvPicPr>
        <p:blipFill>
          <a:blip r:embed="rId2"/>
          <a:srcRect/>
          <a:stretch>
            <a:fillRect/>
          </a:stretch>
        </p:blipFill>
        <p:spPr bwMode="auto">
          <a:xfrm>
            <a:off x="0" y="0"/>
            <a:ext cx="5508625" cy="8497888"/>
          </a:xfrm>
          <a:prstGeom prst="rect">
            <a:avLst/>
          </a:prstGeom>
          <a:noFill/>
        </p:spPr>
      </p:pic>
      <p:sp>
        <p:nvSpPr>
          <p:cNvPr id="3" name="2 Rectángulo"/>
          <p:cNvSpPr/>
          <p:nvPr/>
        </p:nvSpPr>
        <p:spPr>
          <a:xfrm>
            <a:off x="253982" y="462730"/>
            <a:ext cx="1857388" cy="830997"/>
          </a:xfrm>
          <a:prstGeom prst="rect">
            <a:avLst/>
          </a:prstGeom>
          <a:solidFill>
            <a:srgbClr val="FFFF00"/>
          </a:solidFill>
        </p:spPr>
        <p:txBody>
          <a:bodyPr wrap="square">
            <a:spAutoFit/>
          </a:bodyPr>
          <a:lstStyle/>
          <a:p>
            <a:pPr algn="ctr"/>
            <a:r>
              <a:rPr lang="es-ES" sz="1600" b="1" dirty="0" smtClean="0">
                <a:latin typeface="Arial Black" pitchFamily="34" charset="0"/>
              </a:rPr>
              <a:t>Apañándotelas con lo que tienes</a:t>
            </a:r>
            <a:endParaRPr lang="es-ES" sz="1600" dirty="0">
              <a:latin typeface="Arial Black" pitchFamily="34" charset="0"/>
            </a:endParaRPr>
          </a:p>
        </p:txBody>
      </p:sp>
    </p:spTree>
  </p:cSld>
  <p:clrMapOvr>
    <a:masterClrMapping/>
  </p:clrMapOvr>
  <p:transition spd="slow" advTm="7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Árboles De Navidad Graciosos"/>
          <p:cNvPicPr>
            <a:picLocks noChangeAspect="1" noChangeArrowheads="1"/>
          </p:cNvPicPr>
          <p:nvPr/>
        </p:nvPicPr>
        <p:blipFill>
          <a:blip r:embed="rId2"/>
          <a:srcRect/>
          <a:stretch>
            <a:fillRect/>
          </a:stretch>
        </p:blipFill>
        <p:spPr bwMode="auto">
          <a:xfrm>
            <a:off x="0" y="0"/>
            <a:ext cx="5822607" cy="8497888"/>
          </a:xfrm>
          <a:prstGeom prst="rect">
            <a:avLst/>
          </a:prstGeom>
          <a:noFill/>
        </p:spPr>
      </p:pic>
      <p:sp>
        <p:nvSpPr>
          <p:cNvPr id="3" name="2 Rectángulo"/>
          <p:cNvSpPr/>
          <p:nvPr/>
        </p:nvSpPr>
        <p:spPr>
          <a:xfrm>
            <a:off x="325420" y="462730"/>
            <a:ext cx="1500198" cy="954107"/>
          </a:xfrm>
          <a:prstGeom prst="rect">
            <a:avLst/>
          </a:prstGeom>
          <a:solidFill>
            <a:srgbClr val="FFFF00"/>
          </a:solidFill>
        </p:spPr>
        <p:txBody>
          <a:bodyPr wrap="square">
            <a:spAutoFit/>
          </a:bodyPr>
          <a:lstStyle/>
          <a:p>
            <a:pPr algn="ctr"/>
            <a:r>
              <a:rPr lang="es-ES" sz="1400" b="1" dirty="0" smtClean="0">
                <a:latin typeface="Arial Black" pitchFamily="34" charset="0"/>
              </a:rPr>
              <a:t>Dos sierras de mano- un árbol de Navidad.</a:t>
            </a:r>
            <a:endParaRPr lang="es-ES" sz="1400" dirty="0">
              <a:latin typeface="Arial Black" pitchFamily="34" charset="0"/>
            </a:endParaRPr>
          </a:p>
        </p:txBody>
      </p:sp>
    </p:spTree>
  </p:cSld>
  <p:clrMapOvr>
    <a:masterClrMapping/>
  </p:clrMapOvr>
  <p:transition spd="slow" advTm="7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Árboles De Navidad Graciosos"/>
          <p:cNvPicPr>
            <a:picLocks noChangeAspect="1" noChangeArrowheads="1"/>
          </p:cNvPicPr>
          <p:nvPr/>
        </p:nvPicPr>
        <p:blipFill>
          <a:blip r:embed="rId2"/>
          <a:srcRect/>
          <a:stretch>
            <a:fillRect/>
          </a:stretch>
        </p:blipFill>
        <p:spPr bwMode="auto">
          <a:xfrm>
            <a:off x="0" y="0"/>
            <a:ext cx="5631583" cy="8497888"/>
          </a:xfrm>
          <a:prstGeom prst="rect">
            <a:avLst/>
          </a:prstGeom>
          <a:noFill/>
        </p:spPr>
      </p:pic>
      <p:sp>
        <p:nvSpPr>
          <p:cNvPr id="3" name="2 Rectángulo"/>
          <p:cNvSpPr/>
          <p:nvPr/>
        </p:nvSpPr>
        <p:spPr>
          <a:xfrm>
            <a:off x="4132264" y="605606"/>
            <a:ext cx="1376361" cy="1323439"/>
          </a:xfrm>
          <a:prstGeom prst="rect">
            <a:avLst/>
          </a:prstGeom>
          <a:solidFill>
            <a:srgbClr val="FFFF00"/>
          </a:solidFill>
        </p:spPr>
        <p:txBody>
          <a:bodyPr wrap="square">
            <a:spAutoFit/>
          </a:bodyPr>
          <a:lstStyle/>
          <a:p>
            <a:pPr algn="ctr"/>
            <a:r>
              <a:rPr lang="es-ES" sz="1600" b="1" dirty="0" smtClean="0">
                <a:latin typeface="Arial Black" pitchFamily="34" charset="0"/>
              </a:rPr>
              <a:t>Un árbol que preparó un centro de arte </a:t>
            </a:r>
            <a:endParaRPr lang="es-ES" sz="1600" dirty="0">
              <a:latin typeface="Arial Black" pitchFamily="34" charset="0"/>
            </a:endParaRPr>
          </a:p>
        </p:txBody>
      </p:sp>
    </p:spTree>
  </p:cSld>
  <p:clrMapOvr>
    <a:masterClrMapping/>
  </p:clrMapOvr>
  <p:transition spd="slow" advTm="7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Árboles De Navidad Graciosos"/>
          <p:cNvPicPr>
            <a:picLocks noChangeAspect="1" noChangeArrowheads="1"/>
          </p:cNvPicPr>
          <p:nvPr/>
        </p:nvPicPr>
        <p:blipFill>
          <a:blip r:embed="rId2"/>
          <a:srcRect/>
          <a:stretch>
            <a:fillRect/>
          </a:stretch>
        </p:blipFill>
        <p:spPr bwMode="auto">
          <a:xfrm>
            <a:off x="-1" y="0"/>
            <a:ext cx="5599659" cy="8497888"/>
          </a:xfrm>
          <a:prstGeom prst="rect">
            <a:avLst/>
          </a:prstGeom>
          <a:noFill/>
        </p:spPr>
      </p:pic>
      <p:sp>
        <p:nvSpPr>
          <p:cNvPr id="3" name="2 Rectángulo"/>
          <p:cNvSpPr/>
          <p:nvPr/>
        </p:nvSpPr>
        <p:spPr>
          <a:xfrm>
            <a:off x="3683006" y="462730"/>
            <a:ext cx="1571635" cy="1077218"/>
          </a:xfrm>
          <a:prstGeom prst="rect">
            <a:avLst/>
          </a:prstGeom>
          <a:solidFill>
            <a:srgbClr val="FFFF00"/>
          </a:solidFill>
        </p:spPr>
        <p:txBody>
          <a:bodyPr wrap="square">
            <a:spAutoFit/>
          </a:bodyPr>
          <a:lstStyle/>
          <a:p>
            <a:pPr algn="ctr"/>
            <a:r>
              <a:rPr lang="es-ES" sz="1600" b="1" dirty="0" smtClean="0"/>
              <a:t>Un árbol de Navidad en un centro informático.</a:t>
            </a:r>
            <a:endParaRPr lang="es-ES" sz="1600" dirty="0"/>
          </a:p>
        </p:txBody>
      </p:sp>
    </p:spTree>
  </p:cSld>
  <p:clrMapOvr>
    <a:masterClrMapping/>
  </p:clrMapOvr>
  <p:transition spd="slow" advTm="7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Árboles De Navidad Graciosos"/>
          <p:cNvPicPr>
            <a:picLocks noChangeAspect="1" noChangeArrowheads="1"/>
          </p:cNvPicPr>
          <p:nvPr/>
        </p:nvPicPr>
        <p:blipFill>
          <a:blip r:embed="rId2"/>
          <a:srcRect r="53196"/>
          <a:stretch>
            <a:fillRect/>
          </a:stretch>
        </p:blipFill>
        <p:spPr bwMode="auto">
          <a:xfrm>
            <a:off x="0" y="0"/>
            <a:ext cx="5509400" cy="8497888"/>
          </a:xfrm>
          <a:prstGeom prst="rect">
            <a:avLst/>
          </a:prstGeom>
          <a:noFill/>
        </p:spPr>
      </p:pic>
      <p:sp>
        <p:nvSpPr>
          <p:cNvPr id="3" name="2 Rectángulo"/>
          <p:cNvSpPr/>
          <p:nvPr/>
        </p:nvSpPr>
        <p:spPr>
          <a:xfrm>
            <a:off x="253983" y="534168"/>
            <a:ext cx="1571635" cy="954107"/>
          </a:xfrm>
          <a:prstGeom prst="rect">
            <a:avLst/>
          </a:prstGeom>
          <a:solidFill>
            <a:srgbClr val="FFFF00"/>
          </a:solidFill>
        </p:spPr>
        <p:txBody>
          <a:bodyPr wrap="square">
            <a:spAutoFit/>
          </a:bodyPr>
          <a:lstStyle/>
          <a:p>
            <a:pPr algn="ctr"/>
            <a:r>
              <a:rPr lang="es-ES" sz="1400" b="1" dirty="0" smtClean="0"/>
              <a:t>Un árbol de Navidad hecho de botellas de cristal recicladas</a:t>
            </a:r>
            <a:endParaRPr lang="es-ES" sz="1400" dirty="0"/>
          </a:p>
        </p:txBody>
      </p:sp>
    </p:spTree>
  </p:cSld>
  <p:clrMapOvr>
    <a:masterClrMapping/>
  </p:clrMapOvr>
  <p:transition spd="slow" advTm="7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Árboles De Navidad Graciosos"/>
          <p:cNvPicPr>
            <a:picLocks noChangeAspect="1" noChangeArrowheads="1"/>
          </p:cNvPicPr>
          <p:nvPr/>
        </p:nvPicPr>
        <p:blipFill>
          <a:blip r:embed="rId2"/>
          <a:srcRect r="51712"/>
          <a:stretch>
            <a:fillRect/>
          </a:stretch>
        </p:blipFill>
        <p:spPr bwMode="auto">
          <a:xfrm>
            <a:off x="-1" y="0"/>
            <a:ext cx="5508625" cy="8631456"/>
          </a:xfrm>
          <a:prstGeom prst="rect">
            <a:avLst/>
          </a:prstGeom>
          <a:noFill/>
        </p:spPr>
      </p:pic>
      <p:sp>
        <p:nvSpPr>
          <p:cNvPr id="3" name="2 Rectángulo"/>
          <p:cNvSpPr/>
          <p:nvPr/>
        </p:nvSpPr>
        <p:spPr>
          <a:xfrm>
            <a:off x="3468692" y="319854"/>
            <a:ext cx="1825619" cy="1200329"/>
          </a:xfrm>
          <a:prstGeom prst="rect">
            <a:avLst/>
          </a:prstGeom>
          <a:solidFill>
            <a:srgbClr val="FFFF00"/>
          </a:solidFill>
        </p:spPr>
        <p:txBody>
          <a:bodyPr wrap="square">
            <a:spAutoFit/>
          </a:bodyPr>
          <a:lstStyle/>
          <a:p>
            <a:pPr algn="ctr"/>
            <a:r>
              <a:rPr lang="es-ES" b="1" dirty="0" smtClean="0">
                <a:latin typeface="Arial Black" pitchFamily="34" charset="0"/>
              </a:rPr>
              <a:t>Un árbol de Navidad ligeramente diferente</a:t>
            </a:r>
            <a:endParaRPr lang="es-ES" dirty="0">
              <a:latin typeface="Arial Black" pitchFamily="34" charset="0"/>
            </a:endParaRPr>
          </a:p>
        </p:txBody>
      </p:sp>
    </p:spTree>
  </p:cSld>
  <p:clrMapOvr>
    <a:masterClrMapping/>
  </p:clrMapOvr>
  <p:transition spd="slow" advTm="7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Árboles De Navidad Graciosos"/>
          <p:cNvPicPr>
            <a:picLocks noChangeAspect="1" noChangeArrowheads="1"/>
          </p:cNvPicPr>
          <p:nvPr/>
        </p:nvPicPr>
        <p:blipFill>
          <a:blip r:embed="rId2"/>
          <a:srcRect/>
          <a:stretch>
            <a:fillRect/>
          </a:stretch>
        </p:blipFill>
        <p:spPr bwMode="auto">
          <a:xfrm>
            <a:off x="-1" y="0"/>
            <a:ext cx="5508625" cy="8497888"/>
          </a:xfrm>
          <a:prstGeom prst="rect">
            <a:avLst/>
          </a:prstGeom>
          <a:noFill/>
        </p:spPr>
      </p:pic>
      <p:sp>
        <p:nvSpPr>
          <p:cNvPr id="3" name="2 Rectángulo"/>
          <p:cNvSpPr/>
          <p:nvPr/>
        </p:nvSpPr>
        <p:spPr>
          <a:xfrm>
            <a:off x="253982" y="319854"/>
            <a:ext cx="1714511" cy="1077218"/>
          </a:xfrm>
          <a:prstGeom prst="rect">
            <a:avLst/>
          </a:prstGeom>
          <a:solidFill>
            <a:srgbClr val="FFFF00"/>
          </a:solidFill>
        </p:spPr>
        <p:txBody>
          <a:bodyPr wrap="square">
            <a:spAutoFit/>
          </a:bodyPr>
          <a:lstStyle/>
          <a:p>
            <a:pPr algn="ctr"/>
            <a:r>
              <a:rPr lang="es-ES" sz="1600" b="1" dirty="0" smtClean="0"/>
              <a:t>Un árbol de Navidad bacteriano hecho en el laboratorio</a:t>
            </a:r>
            <a:endParaRPr lang="es-ES" sz="1600" dirty="0"/>
          </a:p>
        </p:txBody>
      </p:sp>
    </p:spTree>
  </p:cSld>
  <p:clrMapOvr>
    <a:masterClrMapping/>
  </p:clrMapOvr>
  <p:transition spd="slow" advTm="7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Árboles De Navidad Graciosos"/>
          <p:cNvPicPr>
            <a:picLocks noChangeAspect="1" noChangeArrowheads="1"/>
          </p:cNvPicPr>
          <p:nvPr/>
        </p:nvPicPr>
        <p:blipFill>
          <a:blip r:embed="rId2"/>
          <a:srcRect/>
          <a:stretch>
            <a:fillRect/>
          </a:stretch>
        </p:blipFill>
        <p:spPr bwMode="auto">
          <a:xfrm>
            <a:off x="0" y="0"/>
            <a:ext cx="5486824" cy="8497888"/>
          </a:xfrm>
          <a:prstGeom prst="rect">
            <a:avLst/>
          </a:prstGeom>
          <a:noFill/>
        </p:spPr>
      </p:pic>
      <p:sp>
        <p:nvSpPr>
          <p:cNvPr id="3" name="2 Rectángulo"/>
          <p:cNvSpPr/>
          <p:nvPr/>
        </p:nvSpPr>
        <p:spPr>
          <a:xfrm>
            <a:off x="253982" y="391292"/>
            <a:ext cx="1662113" cy="923330"/>
          </a:xfrm>
          <a:prstGeom prst="rect">
            <a:avLst/>
          </a:prstGeom>
          <a:solidFill>
            <a:srgbClr val="FFFF00"/>
          </a:solidFill>
        </p:spPr>
        <p:txBody>
          <a:bodyPr wrap="square">
            <a:spAutoFit/>
          </a:bodyPr>
          <a:lstStyle/>
          <a:p>
            <a:pPr algn="ctr"/>
            <a:r>
              <a:rPr lang="es-ES" b="1" dirty="0" smtClean="0"/>
              <a:t>Un árbol de Navidad realmente alto</a:t>
            </a:r>
            <a:endParaRPr lang="es-ES" dirty="0"/>
          </a:p>
        </p:txBody>
      </p:sp>
    </p:spTree>
  </p:cSld>
  <p:clrMapOvr>
    <a:masterClrMapping/>
  </p:clrMapOvr>
  <p:transition spd="slow" advTm="7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Árboles De Navidad Graciosos"/>
          <p:cNvPicPr>
            <a:picLocks noChangeAspect="1" noChangeArrowheads="1"/>
          </p:cNvPicPr>
          <p:nvPr/>
        </p:nvPicPr>
        <p:blipFill>
          <a:blip r:embed="rId3"/>
          <a:srcRect/>
          <a:stretch>
            <a:fillRect/>
          </a:stretch>
        </p:blipFill>
        <p:spPr bwMode="auto">
          <a:xfrm>
            <a:off x="0" y="0"/>
            <a:ext cx="5643602" cy="8497888"/>
          </a:xfrm>
          <a:prstGeom prst="rect">
            <a:avLst/>
          </a:prstGeom>
          <a:noFill/>
        </p:spPr>
      </p:pic>
      <p:sp>
        <p:nvSpPr>
          <p:cNvPr id="3" name="2 Rectángulo"/>
          <p:cNvSpPr/>
          <p:nvPr/>
        </p:nvSpPr>
        <p:spPr>
          <a:xfrm>
            <a:off x="468296" y="534168"/>
            <a:ext cx="1285884" cy="923330"/>
          </a:xfrm>
          <a:prstGeom prst="rect">
            <a:avLst/>
          </a:prstGeom>
          <a:solidFill>
            <a:srgbClr val="FFFF00"/>
          </a:solidFill>
        </p:spPr>
        <p:txBody>
          <a:bodyPr wrap="square">
            <a:spAutoFit/>
          </a:bodyPr>
          <a:lstStyle/>
          <a:p>
            <a:pPr algn="ctr"/>
            <a:r>
              <a:rPr lang="es-ES" b="1" dirty="0" smtClean="0"/>
              <a:t>Un árbol de Navidad vegetal</a:t>
            </a:r>
            <a:endParaRPr lang="es-ES" dirty="0"/>
          </a:p>
        </p:txBody>
      </p:sp>
    </p:spTree>
  </p:cSld>
  <p:clrMapOvr>
    <a:masterClrMapping/>
  </p:clrMapOvr>
  <p:transition spd="slow" advTm="7000">
    <p:random/>
    <p:sndAc>
      <p:stSnd>
        <p:snd r:embed="rId2" name="02 blanca navidad(2).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Árboles De Navidad Graciosos"/>
          <p:cNvPicPr>
            <a:picLocks noChangeAspect="1" noChangeArrowheads="1"/>
          </p:cNvPicPr>
          <p:nvPr/>
        </p:nvPicPr>
        <p:blipFill>
          <a:blip r:embed="rId2"/>
          <a:srcRect/>
          <a:stretch>
            <a:fillRect/>
          </a:stretch>
        </p:blipFill>
        <p:spPr bwMode="auto">
          <a:xfrm>
            <a:off x="0" y="0"/>
            <a:ext cx="5754708" cy="9277351"/>
          </a:xfrm>
          <a:prstGeom prst="rect">
            <a:avLst/>
          </a:prstGeom>
          <a:noFill/>
        </p:spPr>
      </p:pic>
      <p:sp>
        <p:nvSpPr>
          <p:cNvPr id="3" name="2 Rectángulo"/>
          <p:cNvSpPr/>
          <p:nvPr/>
        </p:nvSpPr>
        <p:spPr>
          <a:xfrm>
            <a:off x="825486" y="748482"/>
            <a:ext cx="1519237" cy="1077218"/>
          </a:xfrm>
          <a:prstGeom prst="rect">
            <a:avLst/>
          </a:prstGeom>
          <a:solidFill>
            <a:srgbClr val="FFFF00"/>
          </a:solidFill>
        </p:spPr>
        <p:txBody>
          <a:bodyPr wrap="square">
            <a:spAutoFit/>
          </a:bodyPr>
          <a:lstStyle/>
          <a:p>
            <a:pPr algn="ctr"/>
            <a:r>
              <a:rPr lang="es-ES" sz="1600" b="1" dirty="0" smtClean="0"/>
              <a:t>Un árbol de Navidad de galletas de jengibre</a:t>
            </a:r>
            <a:endParaRPr lang="es-ES" sz="1600" dirty="0"/>
          </a:p>
        </p:txBody>
      </p:sp>
    </p:spTree>
  </p:cSld>
  <p:clrMapOvr>
    <a:masterClrMapping/>
  </p:clrMapOvr>
  <p:transition spd="slow" advTm="7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Árboles De Navidad Graciosos"/>
          <p:cNvPicPr>
            <a:picLocks noChangeAspect="1" noChangeArrowheads="1"/>
          </p:cNvPicPr>
          <p:nvPr/>
        </p:nvPicPr>
        <p:blipFill>
          <a:blip r:embed="rId2"/>
          <a:srcRect/>
          <a:stretch>
            <a:fillRect/>
          </a:stretch>
        </p:blipFill>
        <p:spPr bwMode="auto">
          <a:xfrm>
            <a:off x="1" y="-465964"/>
            <a:ext cx="5969022" cy="8963852"/>
          </a:xfrm>
          <a:prstGeom prst="rect">
            <a:avLst/>
          </a:prstGeom>
          <a:noFill/>
        </p:spPr>
      </p:pic>
      <p:sp>
        <p:nvSpPr>
          <p:cNvPr id="3" name="2 Rectángulo"/>
          <p:cNvSpPr/>
          <p:nvPr/>
        </p:nvSpPr>
        <p:spPr>
          <a:xfrm>
            <a:off x="2755901" y="0"/>
            <a:ext cx="2212990" cy="1077218"/>
          </a:xfrm>
          <a:prstGeom prst="rect">
            <a:avLst/>
          </a:prstGeom>
          <a:solidFill>
            <a:srgbClr val="FFFF00"/>
          </a:solidFill>
        </p:spPr>
        <p:txBody>
          <a:bodyPr wrap="square">
            <a:spAutoFit/>
          </a:bodyPr>
          <a:lstStyle/>
          <a:p>
            <a:pPr algn="ctr"/>
            <a:r>
              <a:rPr lang="es-ES" sz="1600" b="1" dirty="0" smtClean="0"/>
              <a:t>Un árbol de Navidad inspirado en la serie de televisión </a:t>
            </a:r>
            <a:r>
              <a:rPr lang="es-ES" sz="1600" b="1" dirty="0" err="1" smtClean="0"/>
              <a:t>Stranger</a:t>
            </a:r>
            <a:r>
              <a:rPr lang="es-ES" sz="1600" b="1" dirty="0" smtClean="0"/>
              <a:t> </a:t>
            </a:r>
            <a:r>
              <a:rPr lang="es-ES" sz="1600" b="1" dirty="0" err="1" smtClean="0"/>
              <a:t>Things</a:t>
            </a:r>
            <a:endParaRPr lang="es-ES" sz="1600" dirty="0"/>
          </a:p>
        </p:txBody>
      </p:sp>
    </p:spTree>
  </p:cSld>
  <p:clrMapOvr>
    <a:masterClrMapping/>
  </p:clrMapOvr>
  <p:transition spd="slow" advTm="7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Árboles De Navidad Graciosos"/>
          <p:cNvPicPr>
            <a:picLocks noChangeAspect="1" noChangeArrowheads="1"/>
          </p:cNvPicPr>
          <p:nvPr/>
        </p:nvPicPr>
        <p:blipFill>
          <a:blip r:embed="rId2"/>
          <a:srcRect/>
          <a:stretch>
            <a:fillRect/>
          </a:stretch>
        </p:blipFill>
        <p:spPr bwMode="auto">
          <a:xfrm>
            <a:off x="0" y="0"/>
            <a:ext cx="5508625" cy="8497888"/>
          </a:xfrm>
          <a:prstGeom prst="rect">
            <a:avLst/>
          </a:prstGeom>
          <a:noFill/>
        </p:spPr>
      </p:pic>
      <p:sp>
        <p:nvSpPr>
          <p:cNvPr id="3" name="2 Rectángulo"/>
          <p:cNvSpPr/>
          <p:nvPr/>
        </p:nvSpPr>
        <p:spPr>
          <a:xfrm>
            <a:off x="539734" y="462730"/>
            <a:ext cx="1214446" cy="954107"/>
          </a:xfrm>
          <a:prstGeom prst="rect">
            <a:avLst/>
          </a:prstGeom>
          <a:solidFill>
            <a:srgbClr val="FFFF00"/>
          </a:solidFill>
        </p:spPr>
        <p:txBody>
          <a:bodyPr wrap="square">
            <a:spAutoFit/>
          </a:bodyPr>
          <a:lstStyle/>
          <a:p>
            <a:pPr algn="ctr"/>
            <a:r>
              <a:rPr lang="es-ES" sz="1400" b="1" dirty="0" smtClean="0"/>
              <a:t>Este árbol de Navidad está hecho de monitores</a:t>
            </a:r>
            <a:endParaRPr lang="es-ES" sz="1400" dirty="0"/>
          </a:p>
        </p:txBody>
      </p:sp>
    </p:spTree>
  </p:cSld>
  <p:clrMapOvr>
    <a:masterClrMapping/>
  </p:clrMapOvr>
  <p:transition spd="slow" advTm="7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Árboles De Navidad Graciosos"/>
          <p:cNvPicPr>
            <a:picLocks noChangeAspect="1" noChangeArrowheads="1"/>
          </p:cNvPicPr>
          <p:nvPr/>
        </p:nvPicPr>
        <p:blipFill>
          <a:blip r:embed="rId2"/>
          <a:srcRect/>
          <a:stretch>
            <a:fillRect/>
          </a:stretch>
        </p:blipFill>
        <p:spPr bwMode="auto">
          <a:xfrm>
            <a:off x="0" y="-693738"/>
            <a:ext cx="5508625" cy="9191626"/>
          </a:xfrm>
          <a:prstGeom prst="rect">
            <a:avLst/>
          </a:prstGeom>
          <a:noFill/>
        </p:spPr>
      </p:pic>
      <p:sp>
        <p:nvSpPr>
          <p:cNvPr id="3" name="2 Rectángulo"/>
          <p:cNvSpPr/>
          <p:nvPr/>
        </p:nvSpPr>
        <p:spPr>
          <a:xfrm>
            <a:off x="1" y="0"/>
            <a:ext cx="1897056" cy="954107"/>
          </a:xfrm>
          <a:prstGeom prst="rect">
            <a:avLst/>
          </a:prstGeom>
          <a:solidFill>
            <a:srgbClr val="FFFF00"/>
          </a:solidFill>
        </p:spPr>
        <p:txBody>
          <a:bodyPr wrap="square">
            <a:spAutoFit/>
          </a:bodyPr>
          <a:lstStyle/>
          <a:p>
            <a:pPr algn="ctr"/>
            <a:r>
              <a:rPr lang="es-ES" sz="1400" b="1" dirty="0" smtClean="0"/>
              <a:t>Cuando no te pones de acuerdo con tu pareja sobre cómo decorar el árbol de Navidad</a:t>
            </a:r>
            <a:endParaRPr lang="es-ES" sz="1400" dirty="0"/>
          </a:p>
        </p:txBody>
      </p:sp>
    </p:spTree>
  </p:cSld>
  <p:clrMapOvr>
    <a:masterClrMapping/>
  </p:clrMapOvr>
  <p:transition spd="slow" advTm="7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Árboles De Navidad Graciosos"/>
          <p:cNvPicPr>
            <a:picLocks noChangeAspect="1" noChangeArrowheads="1"/>
          </p:cNvPicPr>
          <p:nvPr/>
        </p:nvPicPr>
        <p:blipFill>
          <a:blip r:embed="rId2"/>
          <a:srcRect r="15375"/>
          <a:stretch>
            <a:fillRect/>
          </a:stretch>
        </p:blipFill>
        <p:spPr bwMode="auto">
          <a:xfrm>
            <a:off x="-1" y="-188913"/>
            <a:ext cx="5508625" cy="8686801"/>
          </a:xfrm>
          <a:prstGeom prst="rect">
            <a:avLst/>
          </a:prstGeom>
          <a:noFill/>
        </p:spPr>
      </p:pic>
      <p:sp>
        <p:nvSpPr>
          <p:cNvPr id="3" name="2 Rectángulo"/>
          <p:cNvSpPr/>
          <p:nvPr/>
        </p:nvSpPr>
        <p:spPr>
          <a:xfrm>
            <a:off x="3540130" y="0"/>
            <a:ext cx="1447800" cy="954107"/>
          </a:xfrm>
          <a:prstGeom prst="rect">
            <a:avLst/>
          </a:prstGeom>
          <a:solidFill>
            <a:srgbClr val="FFFF00"/>
          </a:solidFill>
        </p:spPr>
        <p:txBody>
          <a:bodyPr wrap="square">
            <a:spAutoFit/>
          </a:bodyPr>
          <a:lstStyle/>
          <a:p>
            <a:pPr algn="ctr"/>
            <a:r>
              <a:rPr lang="es-ES" sz="1400" b="1" dirty="0" smtClean="0"/>
              <a:t>Un árbol militar de Navidad hecho de bolsas de arena</a:t>
            </a:r>
            <a:endParaRPr lang="es-ES" sz="1400" dirty="0"/>
          </a:p>
        </p:txBody>
      </p:sp>
    </p:spTree>
  </p:cSld>
  <p:clrMapOvr>
    <a:masterClrMapping/>
  </p:clrMapOvr>
  <p:transition spd="slow" advTm="7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7000" contrast="100000"/>
          </a:blip>
          <a:srcRect/>
          <a:stretch>
            <a:fillRect/>
          </a:stretch>
        </p:blipFill>
        <p:spPr bwMode="auto">
          <a:xfrm>
            <a:off x="1" y="0"/>
            <a:ext cx="5508625" cy="8497888"/>
          </a:xfrm>
          <a:prstGeom prst="rect">
            <a:avLst/>
          </a:prstGeom>
          <a:noFill/>
        </p:spPr>
      </p:pic>
      <p:pic>
        <p:nvPicPr>
          <p:cNvPr id="5" name="Picture 5" descr="gif neige,animé 2.gif"/>
          <p:cNvPicPr>
            <a:picLocks noChangeAspect="1"/>
          </p:cNvPicPr>
          <p:nvPr/>
        </p:nvPicPr>
        <p:blipFill>
          <a:blip r:embed="rId3"/>
          <a:srcRect/>
          <a:stretch>
            <a:fillRect/>
          </a:stretch>
        </p:blipFill>
        <p:spPr bwMode="auto">
          <a:xfrm>
            <a:off x="-18623" y="-238606"/>
            <a:ext cx="5527248" cy="9100622"/>
          </a:xfrm>
          <a:prstGeom prst="rect">
            <a:avLst/>
          </a:prstGeom>
          <a:noFill/>
          <a:ln w="9525">
            <a:noFill/>
            <a:miter lim="800000"/>
            <a:headEnd/>
            <a:tailEnd/>
          </a:ln>
        </p:spPr>
      </p:pic>
      <p:sp>
        <p:nvSpPr>
          <p:cNvPr id="3" name="2 Rectángulo"/>
          <p:cNvSpPr/>
          <p:nvPr/>
        </p:nvSpPr>
        <p:spPr>
          <a:xfrm>
            <a:off x="694093" y="1783338"/>
            <a:ext cx="4225197" cy="4524315"/>
          </a:xfrm>
          <a:prstGeom prst="rect">
            <a:avLst/>
          </a:prstGeom>
          <a:noFill/>
        </p:spPr>
        <p:txBody>
          <a:bodyPr wrap="square" lIns="91440" tIns="45720" rIns="91440" bIns="45720">
            <a:spAutoFit/>
          </a:bodyPr>
          <a:lstStyle/>
          <a:p>
            <a:pPr algn="ctr"/>
            <a:r>
              <a:rPr lang="es-ES" sz="4800" b="1" cap="none" spc="0" dirty="0" smtClean="0">
                <a:ln w="10160">
                  <a:solidFill>
                    <a:schemeClr val="accent1"/>
                  </a:solidFill>
                  <a:prstDash val="solid"/>
                </a:ln>
                <a:solidFill>
                  <a:srgbClr val="FF0000"/>
                </a:solidFill>
                <a:effectLst>
                  <a:outerShdw blurRad="38100" dist="32000" dir="5400000" algn="tl">
                    <a:srgbClr val="000000">
                      <a:alpha val="30000"/>
                    </a:srgbClr>
                  </a:outerShdw>
                </a:effectLst>
                <a:latin typeface="Copperplate Gothic Bold" pitchFamily="34" charset="0"/>
              </a:rPr>
              <a:t>VARIEDAD MULTIPLE DE LOS ARBOLES DE NAVIDAD</a:t>
            </a:r>
            <a:endParaRPr lang="es-ES" sz="4800" b="1" cap="none" spc="0" dirty="0">
              <a:ln w="10160">
                <a:solidFill>
                  <a:schemeClr val="accent1"/>
                </a:solidFill>
                <a:prstDash val="solid"/>
              </a:ln>
              <a:solidFill>
                <a:srgbClr val="FF0000"/>
              </a:solidFill>
              <a:effectLst>
                <a:outerShdw blurRad="38100" dist="32000" dir="5400000" algn="tl">
                  <a:srgbClr val="000000">
                    <a:alpha val="30000"/>
                  </a:srgbClr>
                </a:outerShdw>
              </a:effectLst>
              <a:latin typeface="Copperplate Gothic Bold" pitchFamily="34" charset="0"/>
            </a:endParaRPr>
          </a:p>
        </p:txBody>
      </p:sp>
      <p:pic>
        <p:nvPicPr>
          <p:cNvPr id="4" name="Picture 3" descr="illusion-015"/>
          <p:cNvPicPr>
            <a:picLocks noChangeAspect="1" noChangeArrowheads="1" noCrop="1"/>
          </p:cNvPicPr>
          <p:nvPr/>
        </p:nvPicPr>
        <p:blipFill>
          <a:blip r:embed="rId4" cstate="print">
            <a:duotone>
              <a:schemeClr val="accent5">
                <a:shade val="45000"/>
                <a:satMod val="135000"/>
              </a:schemeClr>
              <a:prstClr val="white"/>
            </a:duotone>
            <a:lum bright="-6000" contrast="100000"/>
          </a:blip>
          <a:srcRect/>
          <a:stretch>
            <a:fillRect/>
          </a:stretch>
        </p:blipFill>
        <p:spPr bwMode="auto">
          <a:xfrm>
            <a:off x="0" y="0"/>
            <a:ext cx="5508625" cy="8521493"/>
          </a:xfrm>
          <a:prstGeom prst="rect">
            <a:avLst/>
          </a:prstGeom>
          <a:noFill/>
          <a:ln w="9525">
            <a:noFill/>
            <a:miter lim="800000"/>
            <a:headEnd/>
            <a:tailEnd/>
          </a:ln>
        </p:spPr>
      </p:pic>
    </p:spTree>
  </p:cSld>
  <p:clrMapOvr>
    <a:masterClrMapping/>
  </p:clrMapOvr>
  <p:transition spd="slow"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par>
                          <p:cTn id="12" fill="hold">
                            <p:stCondLst>
                              <p:cond delay="5000"/>
                            </p:stCondLst>
                            <p:childTnLst>
                              <p:par>
                                <p:cTn id="13" presetID="9" presetClass="emph" presetSubtype="0" nodeType="afterEffect">
                                  <p:stCondLst>
                                    <p:cond delay="0"/>
                                  </p:stCondLst>
                                  <p:childTnLst>
                                    <p:set>
                                      <p:cBhvr rctx="PPT">
                                        <p:cTn id="14" dur="indefinite"/>
                                        <p:tgtEl>
                                          <p:spTgt spid="6"/>
                                        </p:tgtEl>
                                        <p:attrNameLst>
                                          <p:attrName>style.opacity</p:attrName>
                                        </p:attrNameLst>
                                      </p:cBhvr>
                                      <p:to>
                                        <p:strVal val="0.5"/>
                                      </p:to>
                                    </p:set>
                                    <p:animEffect filter="image" prLst="opacity: 0.5">
                                      <p:cBhvr rctx="IE">
                                        <p:cTn id="15"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rboles-de-navidad-el-significado"/>
          <p:cNvPicPr>
            <a:picLocks noChangeAspect="1" noChangeArrowheads="1"/>
          </p:cNvPicPr>
          <p:nvPr/>
        </p:nvPicPr>
        <p:blipFill>
          <a:blip r:embed="rId2"/>
          <a:srcRect/>
          <a:stretch>
            <a:fillRect/>
          </a:stretch>
        </p:blipFill>
        <p:spPr bwMode="auto">
          <a:xfrm>
            <a:off x="-1" y="0"/>
            <a:ext cx="5508625" cy="8551311"/>
          </a:xfrm>
          <a:prstGeom prst="rect">
            <a:avLst/>
          </a:prstGeom>
          <a:noFill/>
        </p:spPr>
      </p:pic>
      <p:pic>
        <p:nvPicPr>
          <p:cNvPr id="3" name="Picture 2" descr="http://1.bp.blogspot.com/-DPp_-kGDL64/TzR4_sgEQDI/AAAAAAAACWc/h2pOVQq0Y8Y/s1600/0k0289_gif-sicodelicos-21.gif"/>
          <p:cNvPicPr>
            <a:picLocks noChangeAspect="1" noChangeArrowheads="1" noCrop="1"/>
          </p:cNvPicPr>
          <p:nvPr/>
        </p:nvPicPr>
        <p:blipFill>
          <a:blip r:embed="rId3" cstate="print">
            <a:duotone>
              <a:schemeClr val="accent5">
                <a:shade val="45000"/>
                <a:satMod val="135000"/>
              </a:schemeClr>
              <a:prstClr val="white"/>
            </a:duotone>
            <a:lum bright="37000" contrast="100000"/>
          </a:blip>
          <a:srcRect/>
          <a:stretch>
            <a:fillRect/>
          </a:stretch>
        </p:blipFill>
        <p:spPr bwMode="auto">
          <a:xfrm>
            <a:off x="0" y="-251650"/>
            <a:ext cx="5508625" cy="8749538"/>
          </a:xfrm>
          <a:prstGeom prst="rect">
            <a:avLst/>
          </a:prstGeom>
          <a:noFill/>
        </p:spPr>
      </p:pic>
    </p:spTree>
  </p:cSld>
  <p:clrMapOvr>
    <a:masterClrMapping/>
  </p:clrMapOvr>
  <p:transition spd="slow" advTm="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21" presetClass="exit" presetSubtype="4" fill="hold" nodeType="withEffect">
                                  <p:stCondLst>
                                    <p:cond delay="0"/>
                                  </p:stCondLst>
                                  <p:childTnLst>
                                    <p:animEffect transition="out" filter="wheel(4)">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Resultado de imagen de arboles de navidad GIF"/>
          <p:cNvPicPr>
            <a:picLocks noChangeAspect="1" noChangeArrowheads="1" noCrop="1"/>
          </p:cNvPicPr>
          <p:nvPr/>
        </p:nvPicPr>
        <p:blipFill>
          <a:blip r:embed="rId2"/>
          <a:srcRect/>
          <a:stretch>
            <a:fillRect/>
          </a:stretch>
        </p:blipFill>
        <p:spPr bwMode="auto">
          <a:xfrm>
            <a:off x="0" y="0"/>
            <a:ext cx="5640230" cy="84978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Resultado de imagen de arboles de navidad blancos"/>
          <p:cNvPicPr>
            <a:picLocks noChangeAspect="1" noChangeArrowheads="1"/>
          </p:cNvPicPr>
          <p:nvPr/>
        </p:nvPicPr>
        <p:blipFill>
          <a:blip r:embed="rId2"/>
          <a:srcRect/>
          <a:stretch>
            <a:fillRect/>
          </a:stretch>
        </p:blipFill>
        <p:spPr bwMode="auto">
          <a:xfrm>
            <a:off x="-2960727" y="0"/>
            <a:ext cx="8469352" cy="8497888"/>
          </a:xfrm>
          <a:prstGeom prst="rect">
            <a:avLst/>
          </a:prstGeom>
          <a:noFill/>
        </p:spPr>
      </p:pic>
    </p:spTree>
  </p:cSld>
  <p:clrMapOvr>
    <a:masterClrMapping/>
  </p:clrMapOvr>
  <p:transition spd="slow" advTm="9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tatic1.sobrehistoria.com/wp-content/uploads/2016/10/arboles-de-navidad-significado-adornos.jpg"/>
          <p:cNvPicPr>
            <a:picLocks noChangeAspect="1" noChangeArrowheads="1"/>
          </p:cNvPicPr>
          <p:nvPr/>
        </p:nvPicPr>
        <p:blipFill>
          <a:blip r:embed="rId2"/>
          <a:srcRect r="33147"/>
          <a:stretch>
            <a:fillRect/>
          </a:stretch>
        </p:blipFill>
        <p:spPr bwMode="auto">
          <a:xfrm>
            <a:off x="-1031902" y="0"/>
            <a:ext cx="6540527" cy="8497888"/>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Resultado de imagen de arboles de navidad GIF"/>
          <p:cNvPicPr>
            <a:picLocks noChangeAspect="1" noChangeArrowheads="1" noCrop="1"/>
          </p:cNvPicPr>
          <p:nvPr/>
        </p:nvPicPr>
        <p:blipFill>
          <a:blip r:embed="rId2"/>
          <a:srcRect/>
          <a:stretch>
            <a:fillRect/>
          </a:stretch>
        </p:blipFill>
        <p:spPr bwMode="auto">
          <a:xfrm>
            <a:off x="-746150" y="0"/>
            <a:ext cx="6254775" cy="10249736"/>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hristmas Tree"/>
          <p:cNvPicPr>
            <a:picLocks noChangeAspect="1" noChangeArrowheads="1"/>
          </p:cNvPicPr>
          <p:nvPr/>
        </p:nvPicPr>
        <p:blipFill>
          <a:blip r:embed="rId2"/>
          <a:srcRect/>
          <a:stretch>
            <a:fillRect/>
          </a:stretch>
        </p:blipFill>
        <p:spPr bwMode="auto">
          <a:xfrm>
            <a:off x="-2103471" y="-841341"/>
            <a:ext cx="7612098" cy="10101034"/>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7000" contrast="100000"/>
          </a:blip>
          <a:srcRect/>
          <a:stretch>
            <a:fillRect/>
          </a:stretch>
        </p:blipFill>
        <p:spPr bwMode="auto">
          <a:xfrm>
            <a:off x="1" y="0"/>
            <a:ext cx="5508625" cy="8497888"/>
          </a:xfrm>
          <a:prstGeom prst="rect">
            <a:avLst/>
          </a:prstGeom>
          <a:noFill/>
        </p:spPr>
      </p:pic>
      <p:pic>
        <p:nvPicPr>
          <p:cNvPr id="48130" name="Picture 2" descr="Imagen relacionada"/>
          <p:cNvPicPr>
            <a:picLocks noChangeAspect="1" noChangeArrowheads="1"/>
          </p:cNvPicPr>
          <p:nvPr/>
        </p:nvPicPr>
        <p:blipFill>
          <a:blip r:embed="rId3"/>
          <a:srcRect/>
          <a:stretch>
            <a:fillRect/>
          </a:stretch>
        </p:blipFill>
        <p:spPr bwMode="auto">
          <a:xfrm>
            <a:off x="-246084" y="0"/>
            <a:ext cx="3468692" cy="8491521"/>
          </a:xfrm>
          <a:prstGeom prst="rect">
            <a:avLst/>
          </a:prstGeom>
          <a:noFill/>
          <a:effectLst>
            <a:softEdge rad="635000"/>
          </a:effectLst>
        </p:spPr>
      </p:pic>
      <p:pic>
        <p:nvPicPr>
          <p:cNvPr id="48132" name="Picture 4" descr="Imagen relacionada"/>
          <p:cNvPicPr>
            <a:picLocks noChangeAspect="1" noChangeArrowheads="1"/>
          </p:cNvPicPr>
          <p:nvPr/>
        </p:nvPicPr>
        <p:blipFill>
          <a:blip r:embed="rId4" cstate="print"/>
          <a:srcRect/>
          <a:stretch>
            <a:fillRect/>
          </a:stretch>
        </p:blipFill>
        <p:spPr bwMode="auto">
          <a:xfrm>
            <a:off x="2397122" y="0"/>
            <a:ext cx="3643337" cy="8225729"/>
          </a:xfrm>
          <a:prstGeom prst="rect">
            <a:avLst/>
          </a:prstGeom>
          <a:noFill/>
          <a:effectLst>
            <a:softEdge rad="635000"/>
          </a:effectLst>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Resultado de imagen de arboles de navidad blancos"/>
          <p:cNvPicPr>
            <a:picLocks noChangeAspect="1" noChangeArrowheads="1"/>
          </p:cNvPicPr>
          <p:nvPr/>
        </p:nvPicPr>
        <p:blipFill>
          <a:blip r:embed="rId2"/>
          <a:srcRect/>
          <a:stretch>
            <a:fillRect/>
          </a:stretch>
        </p:blipFill>
        <p:spPr bwMode="auto">
          <a:xfrm>
            <a:off x="-1460530" y="0"/>
            <a:ext cx="7786742" cy="8497888"/>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Imagen relacionada"/>
          <p:cNvPicPr>
            <a:picLocks noChangeAspect="1" noChangeArrowheads="1"/>
          </p:cNvPicPr>
          <p:nvPr/>
        </p:nvPicPr>
        <p:blipFill>
          <a:blip r:embed="rId2"/>
          <a:srcRect/>
          <a:stretch>
            <a:fillRect/>
          </a:stretch>
        </p:blipFill>
        <p:spPr bwMode="auto">
          <a:xfrm>
            <a:off x="1" y="0"/>
            <a:ext cx="6897715" cy="8497888"/>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Resultado de imagen de arboles de navidad blancos"/>
          <p:cNvPicPr>
            <a:picLocks noChangeAspect="1" noChangeArrowheads="1"/>
          </p:cNvPicPr>
          <p:nvPr/>
        </p:nvPicPr>
        <p:blipFill>
          <a:blip r:embed="rId2"/>
          <a:srcRect/>
          <a:stretch>
            <a:fillRect/>
          </a:stretch>
        </p:blipFill>
        <p:spPr bwMode="auto">
          <a:xfrm>
            <a:off x="1" y="0"/>
            <a:ext cx="5508625" cy="84978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arboles de navidad 2017"/>
          <p:cNvPicPr>
            <a:picLocks noChangeAspect="1" noChangeArrowheads="1"/>
          </p:cNvPicPr>
          <p:nvPr/>
        </p:nvPicPr>
        <p:blipFill>
          <a:blip r:embed="rId3"/>
          <a:srcRect/>
          <a:stretch>
            <a:fillRect/>
          </a:stretch>
        </p:blipFill>
        <p:spPr bwMode="auto">
          <a:xfrm>
            <a:off x="-674712" y="0"/>
            <a:ext cx="7286676" cy="8497888"/>
          </a:xfrm>
          <a:prstGeom prst="rect">
            <a:avLst/>
          </a:prstGeom>
          <a:noFill/>
        </p:spPr>
      </p:pic>
    </p:spTree>
  </p:cSld>
  <p:clrMapOvr>
    <a:masterClrMapping/>
  </p:clrMapOvr>
  <p:transition spd="slow" advTm="7000">
    <p:random/>
    <p:sndAc>
      <p:stSnd>
        <p:snd r:embed="rId2" name="04 - white christmas.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Resultado de imagen de arboles de navidad blancos"/>
          <p:cNvPicPr>
            <a:picLocks noChangeAspect="1" noChangeArrowheads="1"/>
          </p:cNvPicPr>
          <p:nvPr/>
        </p:nvPicPr>
        <p:blipFill>
          <a:blip r:embed="rId2"/>
          <a:srcRect/>
          <a:stretch>
            <a:fillRect/>
          </a:stretch>
        </p:blipFill>
        <p:spPr bwMode="auto">
          <a:xfrm>
            <a:off x="-746150" y="0"/>
            <a:ext cx="6858048" cy="8497888"/>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Resultado de imagen de arboles de navidad"/>
          <p:cNvPicPr>
            <a:picLocks noChangeAspect="1" noChangeArrowheads="1"/>
          </p:cNvPicPr>
          <p:nvPr/>
        </p:nvPicPr>
        <p:blipFill>
          <a:blip r:embed="rId2"/>
          <a:srcRect/>
          <a:stretch>
            <a:fillRect/>
          </a:stretch>
        </p:blipFill>
        <p:spPr bwMode="auto">
          <a:xfrm>
            <a:off x="0" y="0"/>
            <a:ext cx="7612096" cy="84978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Resultado de imagen de arboles de navidad blancos"/>
          <p:cNvPicPr>
            <a:picLocks noChangeAspect="1" noChangeArrowheads="1"/>
          </p:cNvPicPr>
          <p:nvPr/>
        </p:nvPicPr>
        <p:blipFill>
          <a:blip r:embed="rId2"/>
          <a:srcRect l="32736"/>
          <a:stretch>
            <a:fillRect/>
          </a:stretch>
        </p:blipFill>
        <p:spPr bwMode="auto">
          <a:xfrm>
            <a:off x="-3175042" y="0"/>
            <a:ext cx="8708656" cy="84978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Resultado de imagen de arboles de navidad blancos"/>
          <p:cNvPicPr>
            <a:picLocks noChangeAspect="1" noChangeArrowheads="1"/>
          </p:cNvPicPr>
          <p:nvPr/>
        </p:nvPicPr>
        <p:blipFill>
          <a:blip r:embed="rId2"/>
          <a:srcRect/>
          <a:stretch>
            <a:fillRect/>
          </a:stretch>
        </p:blipFill>
        <p:spPr bwMode="auto">
          <a:xfrm>
            <a:off x="-460397" y="-1716233"/>
            <a:ext cx="7786742" cy="10498712"/>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Resultado de imagen de arboles de navidad GIF"/>
          <p:cNvPicPr>
            <a:picLocks noChangeAspect="1" noChangeArrowheads="1" noCrop="1"/>
          </p:cNvPicPr>
          <p:nvPr/>
        </p:nvPicPr>
        <p:blipFill>
          <a:blip r:embed="rId2"/>
          <a:srcRect/>
          <a:stretch>
            <a:fillRect/>
          </a:stretch>
        </p:blipFill>
        <p:spPr bwMode="auto">
          <a:xfrm>
            <a:off x="-1246215" y="-354110"/>
            <a:ext cx="6992954" cy="9064414"/>
          </a:xfrm>
          <a:prstGeom prst="rect">
            <a:avLst/>
          </a:prstGeom>
          <a:noFill/>
        </p:spPr>
      </p:pic>
      <p:pic>
        <p:nvPicPr>
          <p:cNvPr id="3" name="Picture 5" descr="gif neige,animé 2.gif"/>
          <p:cNvPicPr>
            <a:picLocks noChangeAspect="1"/>
          </p:cNvPicPr>
          <p:nvPr/>
        </p:nvPicPr>
        <p:blipFill>
          <a:blip r:embed="rId3"/>
          <a:srcRect/>
          <a:stretch>
            <a:fillRect/>
          </a:stretch>
        </p:blipFill>
        <p:spPr bwMode="auto">
          <a:xfrm>
            <a:off x="-18623" y="-523196"/>
            <a:ext cx="5527248" cy="9736906"/>
          </a:xfrm>
          <a:prstGeom prst="rect">
            <a:avLst/>
          </a:prstGeom>
          <a:noFill/>
          <a:ln w="9525">
            <a:noFill/>
            <a:miter lim="800000"/>
            <a:headEnd/>
            <a:tailEnd/>
          </a:ln>
        </p:spPr>
      </p:pic>
    </p:spTree>
  </p:cSld>
  <p:clrMapOvr>
    <a:masterClrMapping/>
  </p:clrMapOvr>
  <p:transition spd="slow" advTm="7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Resultado de imagen de arboles de navidad blancos"/>
          <p:cNvPicPr>
            <a:picLocks noChangeAspect="1" noChangeArrowheads="1"/>
          </p:cNvPicPr>
          <p:nvPr/>
        </p:nvPicPr>
        <p:blipFill>
          <a:blip r:embed="rId2"/>
          <a:srcRect/>
          <a:stretch>
            <a:fillRect/>
          </a:stretch>
        </p:blipFill>
        <p:spPr bwMode="auto">
          <a:xfrm>
            <a:off x="1" y="0"/>
            <a:ext cx="6611963" cy="849788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arboles-de-navidad-significado-primer-arbol-de-navidad"/>
          <p:cNvPicPr>
            <a:picLocks noChangeAspect="1" noChangeArrowheads="1"/>
          </p:cNvPicPr>
          <p:nvPr/>
        </p:nvPicPr>
        <p:blipFill>
          <a:blip r:embed="rId2"/>
          <a:srcRect/>
          <a:stretch>
            <a:fillRect/>
          </a:stretch>
        </p:blipFill>
        <p:spPr bwMode="auto">
          <a:xfrm>
            <a:off x="0" y="-284591"/>
            <a:ext cx="5618198" cy="8782479"/>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Resultado de imagen de arboles de navidad GIF"/>
          <p:cNvPicPr>
            <a:picLocks noChangeAspect="1" noChangeArrowheads="1" noCrop="1"/>
          </p:cNvPicPr>
          <p:nvPr/>
        </p:nvPicPr>
        <p:blipFill>
          <a:blip r:embed="rId2"/>
          <a:srcRect/>
          <a:stretch>
            <a:fillRect/>
          </a:stretch>
        </p:blipFill>
        <p:spPr bwMode="auto">
          <a:xfrm>
            <a:off x="1" y="0"/>
            <a:ext cx="5508623" cy="8497888"/>
          </a:xfrm>
          <a:prstGeom prst="rect">
            <a:avLst/>
          </a:prstGeom>
          <a:noFill/>
        </p:spPr>
      </p:pic>
      <p:pic>
        <p:nvPicPr>
          <p:cNvPr id="3" name="Picture 5" descr="gif neige,animé 2.gif"/>
          <p:cNvPicPr>
            <a:picLocks noChangeAspect="1"/>
          </p:cNvPicPr>
          <p:nvPr/>
        </p:nvPicPr>
        <p:blipFill>
          <a:blip r:embed="rId3"/>
          <a:srcRect/>
          <a:stretch>
            <a:fillRect/>
          </a:stretch>
        </p:blipFill>
        <p:spPr bwMode="auto">
          <a:xfrm>
            <a:off x="-18623" y="-523196"/>
            <a:ext cx="5527248" cy="9736906"/>
          </a:xfrm>
          <a:prstGeom prst="rect">
            <a:avLst/>
          </a:prstGeom>
          <a:noFill/>
          <a:ln w="9525">
            <a:noFill/>
            <a:miter lim="800000"/>
            <a:headEnd/>
            <a:tailEnd/>
          </a:ln>
        </p:spPr>
      </p:pic>
    </p:spTree>
  </p:cSld>
  <p:clrMapOvr>
    <a:masterClrMapping/>
  </p:clrMapOvr>
  <p:transition spd="slow" advTm="5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Resultado de imagen de arboles de navidad blancos"/>
          <p:cNvPicPr>
            <a:picLocks noChangeAspect="1" noChangeArrowheads="1"/>
          </p:cNvPicPr>
          <p:nvPr/>
        </p:nvPicPr>
        <p:blipFill>
          <a:blip r:embed="rId2"/>
          <a:srcRect/>
          <a:stretch>
            <a:fillRect/>
          </a:stretch>
        </p:blipFill>
        <p:spPr bwMode="auto">
          <a:xfrm>
            <a:off x="1" y="0"/>
            <a:ext cx="5508625" cy="8497888"/>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Resultado de imagen de arboles de navidad 2017"/>
          <p:cNvPicPr>
            <a:picLocks noChangeAspect="1" noChangeArrowheads="1"/>
          </p:cNvPicPr>
          <p:nvPr/>
        </p:nvPicPr>
        <p:blipFill>
          <a:blip r:embed="rId2"/>
          <a:srcRect/>
          <a:stretch>
            <a:fillRect/>
          </a:stretch>
        </p:blipFill>
        <p:spPr bwMode="auto">
          <a:xfrm>
            <a:off x="-1174777" y="0"/>
            <a:ext cx="7143800" cy="8701835"/>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Resultado de imagen de arboles de navidad GIF"/>
          <p:cNvPicPr>
            <a:picLocks noChangeAspect="1" noChangeArrowheads="1" noCrop="1"/>
          </p:cNvPicPr>
          <p:nvPr/>
        </p:nvPicPr>
        <p:blipFill>
          <a:blip r:embed="rId2"/>
          <a:srcRect/>
          <a:stretch>
            <a:fillRect/>
          </a:stretch>
        </p:blipFill>
        <p:spPr bwMode="auto">
          <a:xfrm>
            <a:off x="-3389356" y="-323088"/>
            <a:ext cx="12215897" cy="9146605"/>
          </a:xfrm>
          <a:prstGeom prst="rect">
            <a:avLst/>
          </a:prstGeom>
          <a:noFill/>
        </p:spPr>
      </p:pic>
      <p:pic>
        <p:nvPicPr>
          <p:cNvPr id="3" name="Picture 5" descr="gif neige,animé 2.gif"/>
          <p:cNvPicPr>
            <a:picLocks noChangeAspect="1"/>
          </p:cNvPicPr>
          <p:nvPr/>
        </p:nvPicPr>
        <p:blipFill>
          <a:blip r:embed="rId3"/>
          <a:srcRect/>
          <a:stretch>
            <a:fillRect/>
          </a:stretch>
        </p:blipFill>
        <p:spPr bwMode="auto">
          <a:xfrm>
            <a:off x="-18623" y="-523196"/>
            <a:ext cx="5527248" cy="9736906"/>
          </a:xfrm>
          <a:prstGeom prst="rect">
            <a:avLst/>
          </a:prstGeom>
          <a:noFill/>
          <a:ln w="9525">
            <a:noFill/>
            <a:miter lim="800000"/>
            <a:headEnd/>
            <a:tailEnd/>
          </a:ln>
        </p:spPr>
      </p:pic>
    </p:spTree>
  </p:cSld>
  <p:clrMapOvr>
    <a:masterClrMapping/>
  </p:clrMapOvr>
  <p:transition spd="slow" advTm="5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s 11 Árboles de Navidad más Espectaculares de todo el Mundo"/>
          <p:cNvPicPr>
            <a:picLocks noChangeAspect="1" noChangeArrowheads="1"/>
          </p:cNvPicPr>
          <p:nvPr/>
        </p:nvPicPr>
        <p:blipFill>
          <a:blip r:embed="rId2"/>
          <a:srcRect/>
          <a:stretch>
            <a:fillRect/>
          </a:stretch>
        </p:blipFill>
        <p:spPr bwMode="auto">
          <a:xfrm>
            <a:off x="0" y="0"/>
            <a:ext cx="5508625" cy="8497888"/>
          </a:xfrm>
          <a:prstGeom prst="rect">
            <a:avLst/>
          </a:prstGeom>
          <a:noFill/>
        </p:spPr>
      </p:pic>
      <p:sp>
        <p:nvSpPr>
          <p:cNvPr id="3" name="2 Rectángulo"/>
          <p:cNvSpPr/>
          <p:nvPr/>
        </p:nvSpPr>
        <p:spPr>
          <a:xfrm>
            <a:off x="325420" y="462730"/>
            <a:ext cx="1711109" cy="369332"/>
          </a:xfrm>
          <a:prstGeom prst="rect">
            <a:avLst/>
          </a:prstGeom>
          <a:solidFill>
            <a:srgbClr val="FFFF00"/>
          </a:solidFill>
        </p:spPr>
        <p:txBody>
          <a:bodyPr wrap="none">
            <a:spAutoFit/>
          </a:bodyPr>
          <a:lstStyle/>
          <a:p>
            <a:r>
              <a:rPr lang="es-ES" b="1" dirty="0" err="1" smtClean="0"/>
              <a:t>Taipei</a:t>
            </a:r>
            <a:r>
              <a:rPr lang="es-ES" b="1" dirty="0" smtClean="0"/>
              <a:t>, Tailandia</a:t>
            </a:r>
            <a:endParaRPr lang="es-ES" b="1" dirty="0"/>
          </a:p>
        </p:txBody>
      </p:sp>
    </p:spTree>
  </p:cSld>
  <p:clrMapOvr>
    <a:masterClrMapping/>
  </p:clrMapOvr>
  <p:transition spd="slow" advTm="7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Los 11 Árboles de Navidad más Espectaculares de todo el Mundo"/>
          <p:cNvPicPr>
            <a:picLocks noChangeAspect="1" noChangeArrowheads="1"/>
          </p:cNvPicPr>
          <p:nvPr/>
        </p:nvPicPr>
        <p:blipFill>
          <a:blip r:embed="rId2"/>
          <a:srcRect/>
          <a:stretch>
            <a:fillRect/>
          </a:stretch>
        </p:blipFill>
        <p:spPr bwMode="auto">
          <a:xfrm>
            <a:off x="0" y="0"/>
            <a:ext cx="5594792" cy="8497888"/>
          </a:xfrm>
          <a:prstGeom prst="rect">
            <a:avLst/>
          </a:prstGeom>
          <a:noFill/>
        </p:spPr>
      </p:pic>
      <p:sp>
        <p:nvSpPr>
          <p:cNvPr id="3" name="2 Rectángulo"/>
          <p:cNvSpPr/>
          <p:nvPr/>
        </p:nvSpPr>
        <p:spPr>
          <a:xfrm>
            <a:off x="468296" y="677044"/>
            <a:ext cx="1821845" cy="369332"/>
          </a:xfrm>
          <a:prstGeom prst="rect">
            <a:avLst/>
          </a:prstGeom>
          <a:solidFill>
            <a:srgbClr val="FFFF00"/>
          </a:solidFill>
        </p:spPr>
        <p:txBody>
          <a:bodyPr wrap="none">
            <a:spAutoFit/>
          </a:bodyPr>
          <a:lstStyle/>
          <a:p>
            <a:r>
              <a:rPr lang="es-ES" b="1" dirty="0" smtClean="0"/>
              <a:t>Washington</a:t>
            </a:r>
            <a:r>
              <a:rPr lang="es-ES" dirty="0" smtClean="0"/>
              <a:t>, USA</a:t>
            </a:r>
            <a:endParaRPr lang="es-ES" dirty="0"/>
          </a:p>
        </p:txBody>
      </p:sp>
    </p:spTree>
  </p:cSld>
  <p:clrMapOvr>
    <a:masterClrMapping/>
  </p:clrMapOvr>
  <p:transition spd="slow" advTm="7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Los 11 Árboles de Navidad más Espectaculares de todo el Mundo"/>
          <p:cNvPicPr>
            <a:picLocks noChangeAspect="1" noChangeArrowheads="1"/>
          </p:cNvPicPr>
          <p:nvPr/>
        </p:nvPicPr>
        <p:blipFill>
          <a:blip r:embed="rId2"/>
          <a:srcRect l="59926"/>
          <a:stretch>
            <a:fillRect/>
          </a:stretch>
        </p:blipFill>
        <p:spPr bwMode="auto">
          <a:xfrm>
            <a:off x="0" y="0"/>
            <a:ext cx="5508625" cy="8497888"/>
          </a:xfrm>
          <a:prstGeom prst="rect">
            <a:avLst/>
          </a:prstGeom>
          <a:noFill/>
        </p:spPr>
      </p:pic>
      <p:sp>
        <p:nvSpPr>
          <p:cNvPr id="3" name="2 Rectángulo"/>
          <p:cNvSpPr/>
          <p:nvPr/>
        </p:nvSpPr>
        <p:spPr>
          <a:xfrm>
            <a:off x="682610" y="534168"/>
            <a:ext cx="1286442" cy="369332"/>
          </a:xfrm>
          <a:prstGeom prst="rect">
            <a:avLst/>
          </a:prstGeom>
          <a:solidFill>
            <a:srgbClr val="FFFF00"/>
          </a:solidFill>
        </p:spPr>
        <p:txBody>
          <a:bodyPr wrap="none">
            <a:spAutoFit/>
          </a:bodyPr>
          <a:lstStyle/>
          <a:p>
            <a:r>
              <a:rPr lang="es-ES" b="1" dirty="0" err="1" smtClean="0"/>
              <a:t>Turin</a:t>
            </a:r>
            <a:r>
              <a:rPr lang="es-ES" dirty="0" smtClean="0"/>
              <a:t>, Italia.</a:t>
            </a:r>
            <a:endParaRPr lang="es-ES" dirty="0"/>
          </a:p>
        </p:txBody>
      </p:sp>
    </p:spTree>
  </p:cSld>
  <p:clrMapOvr>
    <a:masterClrMapping/>
  </p:clrMapOvr>
  <p:transition spd="slow" advTm="7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Los 11 Árboles de Navidad más Espectaculares de todo el Mundo"/>
          <p:cNvPicPr>
            <a:picLocks noChangeAspect="1" noChangeArrowheads="1"/>
          </p:cNvPicPr>
          <p:nvPr/>
        </p:nvPicPr>
        <p:blipFill>
          <a:blip r:embed="rId2"/>
          <a:srcRect/>
          <a:stretch>
            <a:fillRect/>
          </a:stretch>
        </p:blipFill>
        <p:spPr bwMode="auto">
          <a:xfrm>
            <a:off x="-1674844" y="0"/>
            <a:ext cx="8001056" cy="8497888"/>
          </a:xfrm>
          <a:prstGeom prst="rect">
            <a:avLst/>
          </a:prstGeom>
          <a:noFill/>
        </p:spPr>
      </p:pic>
      <p:sp>
        <p:nvSpPr>
          <p:cNvPr id="3" name="2 Rectángulo"/>
          <p:cNvSpPr/>
          <p:nvPr/>
        </p:nvSpPr>
        <p:spPr>
          <a:xfrm>
            <a:off x="0" y="391292"/>
            <a:ext cx="1876427" cy="646331"/>
          </a:xfrm>
          <a:prstGeom prst="rect">
            <a:avLst/>
          </a:prstGeom>
          <a:solidFill>
            <a:srgbClr val="FFFF00"/>
          </a:solidFill>
        </p:spPr>
        <p:txBody>
          <a:bodyPr wrap="square">
            <a:spAutoFit/>
          </a:bodyPr>
          <a:lstStyle/>
          <a:p>
            <a:pPr algn="ctr"/>
            <a:r>
              <a:rPr lang="es-ES" b="1" dirty="0" smtClean="0"/>
              <a:t>Nueva York,</a:t>
            </a:r>
          </a:p>
          <a:p>
            <a:pPr algn="ctr"/>
            <a:r>
              <a:rPr lang="es-ES" b="1" dirty="0" smtClean="0"/>
              <a:t> Estados Unidos.</a:t>
            </a:r>
            <a:endParaRPr lang="es-ES" b="1" dirty="0"/>
          </a:p>
        </p:txBody>
      </p:sp>
    </p:spTree>
  </p:cSld>
  <p:clrMapOvr>
    <a:masterClrMapping/>
  </p:clrMapOvr>
  <p:transition spd="slow" advTm="7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Los 11 Árboles de Navidad más Espectaculares de todo el Mundo"/>
          <p:cNvPicPr>
            <a:picLocks noChangeAspect="1" noChangeArrowheads="1"/>
          </p:cNvPicPr>
          <p:nvPr/>
        </p:nvPicPr>
        <p:blipFill>
          <a:blip r:embed="rId2"/>
          <a:srcRect/>
          <a:stretch>
            <a:fillRect/>
          </a:stretch>
        </p:blipFill>
        <p:spPr bwMode="auto">
          <a:xfrm>
            <a:off x="-3532232" y="0"/>
            <a:ext cx="11666285" cy="8497888"/>
          </a:xfrm>
          <a:prstGeom prst="rect">
            <a:avLst/>
          </a:prstGeom>
          <a:noFill/>
        </p:spPr>
      </p:pic>
      <p:sp>
        <p:nvSpPr>
          <p:cNvPr id="3" name="2 Rectángulo"/>
          <p:cNvSpPr/>
          <p:nvPr/>
        </p:nvSpPr>
        <p:spPr>
          <a:xfrm>
            <a:off x="0" y="819920"/>
            <a:ext cx="1765227" cy="369332"/>
          </a:xfrm>
          <a:prstGeom prst="rect">
            <a:avLst/>
          </a:prstGeom>
          <a:solidFill>
            <a:srgbClr val="FFFF00"/>
          </a:solidFill>
        </p:spPr>
        <p:txBody>
          <a:bodyPr wrap="none">
            <a:spAutoFit/>
          </a:bodyPr>
          <a:lstStyle/>
          <a:p>
            <a:r>
              <a:rPr lang="es-ES" b="1" dirty="0" err="1" smtClean="0"/>
              <a:t>Vilnius</a:t>
            </a:r>
            <a:r>
              <a:rPr lang="es-ES" b="1" dirty="0" smtClean="0"/>
              <a:t>, Lituania.</a:t>
            </a:r>
            <a:endParaRPr lang="es-ES" b="1" dirty="0"/>
          </a:p>
        </p:txBody>
      </p:sp>
    </p:spTree>
  </p:cSld>
  <p:clrMapOvr>
    <a:masterClrMapping/>
  </p:clrMapOvr>
  <p:transition spd="slow" advTm="7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Los 11 Árboles de Navidad más Espectaculares de todo el Mundo"/>
          <p:cNvPicPr>
            <a:picLocks noChangeAspect="1" noChangeArrowheads="1"/>
          </p:cNvPicPr>
          <p:nvPr/>
        </p:nvPicPr>
        <p:blipFill>
          <a:blip r:embed="rId2"/>
          <a:srcRect/>
          <a:stretch>
            <a:fillRect/>
          </a:stretch>
        </p:blipFill>
        <p:spPr bwMode="auto">
          <a:xfrm>
            <a:off x="-2317786" y="0"/>
            <a:ext cx="10774251" cy="8497888"/>
          </a:xfrm>
          <a:prstGeom prst="rect">
            <a:avLst/>
          </a:prstGeom>
          <a:noFill/>
        </p:spPr>
      </p:pic>
      <p:sp>
        <p:nvSpPr>
          <p:cNvPr id="3" name="2 Rectángulo"/>
          <p:cNvSpPr/>
          <p:nvPr/>
        </p:nvSpPr>
        <p:spPr>
          <a:xfrm>
            <a:off x="0" y="748482"/>
            <a:ext cx="1143008" cy="923330"/>
          </a:xfrm>
          <a:prstGeom prst="rect">
            <a:avLst/>
          </a:prstGeom>
          <a:solidFill>
            <a:srgbClr val="FFFF00"/>
          </a:solidFill>
        </p:spPr>
        <p:txBody>
          <a:bodyPr wrap="square">
            <a:spAutoFit/>
          </a:bodyPr>
          <a:lstStyle/>
          <a:p>
            <a:pPr algn="ctr"/>
            <a:r>
              <a:rPr lang="es-ES" b="1" dirty="0" smtClean="0"/>
              <a:t>Galerías </a:t>
            </a:r>
          </a:p>
          <a:p>
            <a:pPr algn="ctr"/>
            <a:r>
              <a:rPr lang="es-ES" b="1" dirty="0" smtClean="0"/>
              <a:t>Lafayette. </a:t>
            </a:r>
          </a:p>
          <a:p>
            <a:pPr algn="ctr"/>
            <a:r>
              <a:rPr lang="es-ES" b="1" dirty="0" smtClean="0"/>
              <a:t>PARIS</a:t>
            </a:r>
            <a:endParaRPr lang="es-ES" b="1" dirty="0"/>
          </a:p>
        </p:txBody>
      </p:sp>
    </p:spTree>
  </p:cSld>
  <p:clrMapOvr>
    <a:masterClrMapping/>
  </p:clrMapOvr>
  <p:transition spd="slow" advTm="7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n relacionada"/>
          <p:cNvPicPr>
            <a:picLocks noChangeAspect="1" noChangeArrowheads="1"/>
          </p:cNvPicPr>
          <p:nvPr/>
        </p:nvPicPr>
        <p:blipFill>
          <a:blip r:embed="rId2"/>
          <a:srcRect b="3041"/>
          <a:stretch>
            <a:fillRect/>
          </a:stretch>
        </p:blipFill>
        <p:spPr bwMode="auto">
          <a:xfrm>
            <a:off x="0" y="0"/>
            <a:ext cx="6754840" cy="8497888"/>
          </a:xfrm>
          <a:prstGeom prst="rect">
            <a:avLst/>
          </a:prstGeom>
          <a:noFill/>
        </p:spPr>
      </p:pic>
    </p:spTree>
  </p:cSld>
  <p:clrMapOvr>
    <a:masterClrMapping/>
  </p:clrMapOvr>
  <p:transition spd="slow" advTm="9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contrast="96000"/>
          </a:blip>
          <a:srcRect/>
          <a:stretch>
            <a:fillRect/>
          </a:stretch>
        </p:blipFill>
        <p:spPr bwMode="auto">
          <a:xfrm>
            <a:off x="0" y="0"/>
            <a:ext cx="5508625" cy="8497888"/>
          </a:xfrm>
          <a:prstGeom prst="rect">
            <a:avLst/>
          </a:prstGeom>
          <a:noFill/>
        </p:spPr>
      </p:pic>
      <p:pic>
        <p:nvPicPr>
          <p:cNvPr id="13" name="Picture 5" descr="gif neige,animé 2.gif"/>
          <p:cNvPicPr>
            <a:picLocks noChangeAspect="1"/>
          </p:cNvPicPr>
          <p:nvPr/>
        </p:nvPicPr>
        <p:blipFill>
          <a:blip r:embed="rId3"/>
          <a:srcRect/>
          <a:stretch>
            <a:fillRect/>
          </a:stretch>
        </p:blipFill>
        <p:spPr bwMode="auto">
          <a:xfrm>
            <a:off x="-2746414" y="0"/>
            <a:ext cx="12787402" cy="8820976"/>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4227977" y="4227988"/>
            <a:ext cx="8497888" cy="41932"/>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1238716" y="4227988"/>
            <a:ext cx="8497888" cy="4193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5508625" cy="86133"/>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8405347"/>
            <a:ext cx="5508625" cy="9254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31096" y="7320779"/>
            <a:ext cx="565828" cy="719180"/>
          </a:xfrm>
          <a:prstGeom prst="rect">
            <a:avLst/>
          </a:prstGeom>
          <a:noFill/>
          <a:ln w="38100">
            <a:solidFill>
              <a:srgbClr val="1CDEF8"/>
            </a:solidFill>
            <a:miter lim="800000"/>
            <a:headEnd/>
            <a:tailEnd/>
          </a:ln>
        </p:spPr>
      </p:pic>
      <p:sp>
        <p:nvSpPr>
          <p:cNvPr id="19" name="18 Rectángulo"/>
          <p:cNvSpPr/>
          <p:nvPr/>
        </p:nvSpPr>
        <p:spPr>
          <a:xfrm>
            <a:off x="1193027" y="5665283"/>
            <a:ext cx="1621878"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68296" y="621079"/>
            <a:ext cx="3786214" cy="3342113"/>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¡FELIZ NAVIDAD¡</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1825618" y="3891754"/>
            <a:ext cx="3393305" cy="3519033"/>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2400" b="1" dirty="0">
              <a:solidFill>
                <a:srgbClr val="FF0000"/>
              </a:solidFill>
              <a:latin typeface="Comic Sans MS" pitchFamily="66" charset="0"/>
              <a:cs typeface="Arial" charset="0"/>
            </a:endParaRPr>
          </a:p>
          <a:p>
            <a:pPr algn="ctr" defTabSz="1017133" eaLnBrk="0" hangingPunct="0">
              <a:spcBef>
                <a:spcPct val="50000"/>
              </a:spcBef>
            </a:pPr>
            <a:r>
              <a:rPr lang="fr-FR" sz="2400" b="1" dirty="0" err="1">
                <a:solidFill>
                  <a:srgbClr val="FF0000"/>
                </a:solidFill>
                <a:latin typeface="Comic Sans MS" pitchFamily="66" charset="0"/>
                <a:cs typeface="Arial" charset="0"/>
              </a:rPr>
              <a:t>Hoy</a:t>
            </a:r>
            <a:r>
              <a:rPr lang="fr-FR" sz="2400" b="1" dirty="0">
                <a:solidFill>
                  <a:srgbClr val="FF0000"/>
                </a:solidFill>
                <a:latin typeface="Comic Sans MS" pitchFamily="66" charset="0"/>
                <a:cs typeface="Arial" charset="0"/>
              </a:rPr>
              <a:t> es </a:t>
            </a:r>
            <a:fld id="{547A8F08-4E97-4815-9C23-5989351D5EDB}" type="datetime2">
              <a:rPr lang="es-ES_tradnl" sz="2400" b="1">
                <a:solidFill>
                  <a:srgbClr val="FF0000"/>
                </a:solidFill>
                <a:latin typeface="Comic Sans MS" pitchFamily="66" charset="0"/>
                <a:cs typeface="Arial" charset="0"/>
              </a:rPr>
              <a:pPr algn="ctr" defTabSz="1017133" eaLnBrk="0" hangingPunct="0">
                <a:spcBef>
                  <a:spcPct val="50000"/>
                </a:spcBef>
              </a:pPr>
              <a:t>domingo, 23 de diciembre de 2018</a:t>
            </a:fld>
            <a:endParaRPr lang="es-ES" sz="2400" b="1" dirty="0">
              <a:solidFill>
                <a:srgbClr val="FF0000"/>
              </a:solidFill>
              <a:latin typeface="Comic Sans MS" pitchFamily="66" charset="0"/>
              <a:cs typeface="Arial" charset="0"/>
            </a:endParaRPr>
          </a:p>
          <a:p>
            <a:pPr algn="ctr" defTabSz="1017133" eaLnBrk="0" hangingPunct="0">
              <a:spcBef>
                <a:spcPct val="50000"/>
              </a:spcBef>
            </a:pPr>
            <a:r>
              <a:rPr lang="fr-FR" sz="2400" b="1" dirty="0" err="1">
                <a:solidFill>
                  <a:srgbClr val="FF0000"/>
                </a:solidFill>
                <a:latin typeface="Comic Sans MS" pitchFamily="66" charset="0"/>
                <a:cs typeface="Arial" charset="0"/>
              </a:rPr>
              <a:t>Ahora</a:t>
            </a:r>
            <a:r>
              <a:rPr lang="fr-FR" sz="2400" b="1" dirty="0">
                <a:solidFill>
                  <a:srgbClr val="FF0000"/>
                </a:solidFill>
                <a:latin typeface="Comic Sans MS" pitchFamily="66" charset="0"/>
                <a:cs typeface="Arial" charset="0"/>
              </a:rPr>
              <a:t> </a:t>
            </a:r>
            <a:r>
              <a:rPr lang="fr-FR" sz="2400" b="1" dirty="0" err="1">
                <a:solidFill>
                  <a:srgbClr val="FF0000"/>
                </a:solidFill>
                <a:latin typeface="Comic Sans MS" pitchFamily="66" charset="0"/>
                <a:cs typeface="Arial" charset="0"/>
              </a:rPr>
              <a:t>mismo</a:t>
            </a:r>
            <a:r>
              <a:rPr lang="fr-FR" sz="2400" b="1" dirty="0">
                <a:solidFill>
                  <a:srgbClr val="FF0000"/>
                </a:solidFill>
                <a:latin typeface="Comic Sans MS" pitchFamily="66" charset="0"/>
                <a:cs typeface="Arial" charset="0"/>
              </a:rPr>
              <a:t> son las </a:t>
            </a:r>
            <a:fld id="{D4F074C5-9B07-4D47-A00C-C4AC33E005FE}" type="datetime10">
              <a:rPr lang="fr-FR" sz="2400" b="1">
                <a:solidFill>
                  <a:srgbClr val="FF0000"/>
                </a:solidFill>
                <a:latin typeface="Comic Sans MS" pitchFamily="66" charset="0"/>
                <a:cs typeface="Arial" charset="0"/>
              </a:rPr>
              <a:pPr algn="ctr" defTabSz="1017133" eaLnBrk="0" hangingPunct="0">
                <a:spcBef>
                  <a:spcPct val="50000"/>
                </a:spcBef>
              </a:pPr>
              <a:t>17:07</a:t>
            </a:fld>
            <a:r>
              <a:rPr lang="fr-FR" sz="2400" b="1" dirty="0">
                <a:solidFill>
                  <a:srgbClr val="FF0000"/>
                </a:solidFill>
                <a:latin typeface="Comic Sans MS" pitchFamily="66" charset="0"/>
                <a:cs typeface="Arial" charset="0"/>
              </a:rPr>
              <a:t> </a:t>
            </a:r>
            <a:r>
              <a:rPr lang="fr-FR" sz="2400" b="1" dirty="0" err="1" smtClean="0">
                <a:solidFill>
                  <a:srgbClr val="FF0000"/>
                </a:solidFill>
                <a:latin typeface="Comic Sans MS" pitchFamily="66" charset="0"/>
                <a:cs typeface="Arial" charset="0"/>
              </a:rPr>
              <a:t>horas</a:t>
            </a:r>
            <a:r>
              <a:rPr lang="fr-FR" sz="2400" b="1" dirty="0" smtClean="0">
                <a:solidFill>
                  <a:srgbClr val="FF0000"/>
                </a:solidFill>
                <a:latin typeface="Comic Sans MS" pitchFamily="66" charset="0"/>
                <a:cs typeface="Arial" charset="0"/>
              </a:rPr>
              <a:t>.</a:t>
            </a:r>
            <a:endParaRPr lang="fr-FR" sz="2400" b="1" dirty="0">
              <a:solidFill>
                <a:srgbClr val="FF00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grayscl/>
          </a:blip>
          <a:srcRect/>
          <a:stretch>
            <a:fillRect/>
          </a:stretch>
        </p:blipFill>
        <p:spPr bwMode="auto">
          <a:xfrm>
            <a:off x="1111238" y="7035026"/>
            <a:ext cx="1571636" cy="1157418"/>
          </a:xfrm>
          <a:prstGeom prst="rect">
            <a:avLst/>
          </a:prstGeom>
          <a:noFill/>
        </p:spPr>
      </p:pic>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14"/>
                                        </p:tgtEl>
                                      </p:cBhvr>
                                    </p:animEffect>
                                    <p:set>
                                      <p:cBhvr>
                                        <p:cTn id="11" dur="1" fill="hold">
                                          <p:stCondLst>
                                            <p:cond delay="1999"/>
                                          </p:stCondLst>
                                        </p:cTn>
                                        <p:tgtEl>
                                          <p:spTgt spid="14"/>
                                        </p:tgtEl>
                                        <p:attrNameLst>
                                          <p:attrName>style.visibility</p:attrName>
                                        </p:attrNameLst>
                                      </p:cBhvr>
                                      <p:to>
                                        <p:strVal val="hidden"/>
                                      </p:to>
                                    </p:set>
                                  </p:childTnLst>
                                </p:cTn>
                              </p:par>
                              <p:par>
                                <p:cTn id="12" presetID="22" presetClass="emph" presetSubtype="0" repeatCount="indefinite" fill="hold" grpId="1" nodeType="withEffect">
                                  <p:stCondLst>
                                    <p:cond delay="0"/>
                                  </p:stCondLst>
                                  <p:childTnLst>
                                    <p:animClr clrSpc="hsl" dir="cw">
                                      <p:cBhvr override="childStyle">
                                        <p:cTn id="13" dur="500" fill="hold"/>
                                        <p:tgtEl>
                                          <p:spTgt spid="22"/>
                                        </p:tgtEl>
                                        <p:attrNameLst>
                                          <p:attrName>style.color</p:attrName>
                                        </p:attrNameLst>
                                      </p:cBhvr>
                                      <p:by>
                                        <p:hsl h="-7200000" s="0" l="0"/>
                                      </p:by>
                                    </p:animClr>
                                    <p:animClr clrSpc="hsl" dir="cw">
                                      <p:cBhvr>
                                        <p:cTn id="14" dur="500" fill="hold"/>
                                        <p:tgtEl>
                                          <p:spTgt spid="22"/>
                                        </p:tgtEl>
                                        <p:attrNameLst>
                                          <p:attrName>fillcolor</p:attrName>
                                        </p:attrNameLst>
                                      </p:cBhvr>
                                      <p:by>
                                        <p:hsl h="-7200000" s="0" l="0"/>
                                      </p:by>
                                    </p:animClr>
                                    <p:animClr clrSpc="hsl" dir="cw">
                                      <p:cBhvr>
                                        <p:cTn id="15" dur="500" fill="hold"/>
                                        <p:tgtEl>
                                          <p:spTgt spid="22"/>
                                        </p:tgtEl>
                                        <p:attrNameLst>
                                          <p:attrName>stroke.color</p:attrName>
                                        </p:attrNameLst>
                                      </p:cBhvr>
                                      <p:by>
                                        <p:hsl h="-7200000" s="0" l="0"/>
                                      </p:by>
                                    </p:animClr>
                                    <p:set>
                                      <p:cBhvr>
                                        <p:cTn id="16" dur="500" fill="hold"/>
                                        <p:tgtEl>
                                          <p:spTgt spid="22"/>
                                        </p:tgtEl>
                                        <p:attrNameLst>
                                          <p:attrName>fill.type</p:attrName>
                                        </p:attrNameLst>
                                      </p:cBhvr>
                                      <p:to>
                                        <p:strVal val="solid"/>
                                      </p:to>
                                    </p:set>
                                  </p:childTnLst>
                                </p:cTn>
                              </p:par>
                              <p:par>
                                <p:cTn id="17" presetID="42"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anim calcmode="lin" valueType="num">
                                      <p:cBhvr>
                                        <p:cTn id="20" dur="500" fill="hold"/>
                                        <p:tgtEl>
                                          <p:spTgt spid="22"/>
                                        </p:tgtEl>
                                        <p:attrNameLst>
                                          <p:attrName>ppt_x</p:attrName>
                                        </p:attrNameLst>
                                      </p:cBhvr>
                                      <p:tavLst>
                                        <p:tav tm="0">
                                          <p:val>
                                            <p:strVal val="#ppt_x"/>
                                          </p:val>
                                        </p:tav>
                                        <p:tav tm="100000">
                                          <p:val>
                                            <p:strVal val="#ppt_x"/>
                                          </p:val>
                                        </p:tav>
                                      </p:tavLst>
                                    </p:anim>
                                    <p:anim calcmode="lin" valueType="num">
                                      <p:cBhvr>
                                        <p:cTn id="21" dur="500" fill="hold"/>
                                        <p:tgtEl>
                                          <p:spTgt spid="22"/>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12" presetClass="entr" presetSubtype="1" fill="hold" grpId="0" nodeType="afterEffect">
                                  <p:stCondLst>
                                    <p:cond delay="0"/>
                                  </p:stCondLst>
                                  <p:iterate type="lt">
                                    <p:tmPct val="10000"/>
                                  </p:iterate>
                                  <p:childTnLst>
                                    <p:set>
                                      <p:cBhvr>
                                        <p:cTn id="24" dur="1" fill="hold">
                                          <p:stCondLst>
                                            <p:cond delay="0"/>
                                          </p:stCondLst>
                                        </p:cTn>
                                        <p:tgtEl>
                                          <p:spTgt spid="12"/>
                                        </p:tgtEl>
                                        <p:attrNameLst>
                                          <p:attrName>style.visibility</p:attrName>
                                        </p:attrNameLst>
                                      </p:cBhvr>
                                      <p:to>
                                        <p:strVal val="visible"/>
                                      </p:to>
                                    </p:set>
                                    <p:animEffect transition="in" filter="slide(fromTop)">
                                      <p:cBhvr>
                                        <p:cTn id="2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982842"/>
            <a:ext cx="5508625" cy="283263"/>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1" y="2266103"/>
            <a:ext cx="5508625" cy="6231785"/>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193537" y="0"/>
            <a:ext cx="2937933" cy="1935630"/>
          </a:xfrm>
          <a:prstGeom prst="rect">
            <a:avLst/>
          </a:prstGeom>
          <a:noFill/>
        </p:spPr>
      </p:pic>
      <p:sp>
        <p:nvSpPr>
          <p:cNvPr id="4104" name="Text Box 8"/>
          <p:cNvSpPr txBox="1">
            <a:spLocks noChangeArrowheads="1"/>
          </p:cNvSpPr>
          <p:nvPr/>
        </p:nvSpPr>
        <p:spPr bwMode="auto">
          <a:xfrm>
            <a:off x="1" y="2360526"/>
            <a:ext cx="5508625" cy="3970318"/>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688578" y="5854102"/>
            <a:ext cx="1606682" cy="272382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3396987" y="5193154"/>
            <a:ext cx="1423061" cy="292705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2432977" y="6042942"/>
            <a:ext cx="734483" cy="1227473"/>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682418"/>
            <a:ext cx="321336" cy="660947"/>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4343365"/>
            <a:ext cx="321336" cy="660947"/>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5004313"/>
            <a:ext cx="321336" cy="660947"/>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665260"/>
            <a:ext cx="321336" cy="660947"/>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ARBOL DE NAVIDA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ARBOL DE NAVIDAD</Template>
  <TotalTime>2</TotalTime>
  <Words>352</Words>
  <Application>Microsoft Office PowerPoint</Application>
  <PresentationFormat>Personalizado</PresentationFormat>
  <Paragraphs>46</Paragraphs>
  <Slides>55</Slides>
  <Notes>0</Notes>
  <HiddenSlides>0</HiddenSlides>
  <MMClips>0</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EL ARBOL DE NAVIDAD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2018-12-23T16:07:34Z</dcterms:created>
  <dcterms:modified xsi:type="dcterms:W3CDTF">2018-12-23T16:09:38Z</dcterms:modified>
</cp:coreProperties>
</file>