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62" r:id="rId6"/>
    <p:sldId id="261" r:id="rId7"/>
    <p:sldId id="259" r:id="rId8"/>
    <p:sldId id="263" r:id="rId9"/>
    <p:sldId id="265" r:id="rId10"/>
    <p:sldId id="267" r:id="rId11"/>
    <p:sldId id="268" r:id="rId12"/>
    <p:sldId id="269" r:id="rId13"/>
    <p:sldId id="270" r:id="rId14"/>
    <p:sldId id="272" r:id="rId15"/>
    <p:sldId id="279" r:id="rId16"/>
    <p:sldId id="285" r:id="rId17"/>
    <p:sldId id="286" r:id="rId1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mKhMBTDWoLNUo7yFpw3fQ" hashData="FNCxxDEZZI7tt86SbH+puy+cp2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BAF05-6AE2-41C2-9B50-B9ACB144D9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2C64F-32B3-4582-A4F4-63F720DBFCA6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08AB6-1F91-4B2D-8F7F-50C561378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1B3D3A-5183-45EB-B9C2-155DF68DE6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mtClean="0"/>
              <a:t>Álbum de fotografías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smtClean="0"/>
              <a:t>por Usuario</a:t>
            </a:r>
            <a:endParaRPr lang="es-ES"/>
          </a:p>
        </p:txBody>
      </p:sp>
      <p:pic>
        <p:nvPicPr>
          <p:cNvPr id="4" name="3 Imagen" descr="Diapositiva4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928794" y="0"/>
            <a:ext cx="491673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115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</a:rPr>
              <a:t>casas</a:t>
            </a:r>
            <a:endParaRPr lang="es-ES" sz="115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428728" y="4714884"/>
            <a:ext cx="615264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8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luminosas</a:t>
            </a:r>
            <a:endParaRPr lang="es-ES" sz="8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5008" y="2143116"/>
            <a:ext cx="3127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navidad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596" y="2071678"/>
            <a:ext cx="1032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en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4282" y="6000768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5023">
    <p:dissolve/>
    <p:sndAc>
      <p:stSnd loop="1">
        <p:snd r:embed="rId3" name="Elvis Presley -- Lonely This Christmas,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14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666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15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2605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4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968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22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683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33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333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10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28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572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1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30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405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4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2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17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6193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20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25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606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3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37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37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15647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3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26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39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44.JPG"/>
          <p:cNvPicPr>
            <a:picLocks noGrp="1" noChangeAspect="1"/>
          </p:cNvPicPr>
          <p:nvPr isPhoto="1"/>
        </p:nvPicPr>
        <p:blipFill>
          <a:blip r:embed="rId6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21747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6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45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32.JPG"/>
          <p:cNvPicPr>
            <a:picLocks noGrp="1" noChangeAspect="1"/>
          </p:cNvPicPr>
          <p:nvPr isPhoto="1"/>
        </p:nvPicPr>
        <p:blipFill>
          <a:blip r:embed="rId6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42.JPG"/>
          <p:cNvPicPr>
            <a:picLocks noGrp="1" noChangeAspect="1"/>
          </p:cNvPicPr>
          <p:nvPr isPhoto="1"/>
        </p:nvPicPr>
        <p:blipFill>
          <a:blip r:embed="rId7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2240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24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38.JPG"/>
          <p:cNvPicPr>
            <a:picLocks noGrp="1" noChangeAspect="1"/>
          </p:cNvPicPr>
          <p:nvPr isPhoto="1"/>
        </p:nvPicPr>
        <p:blipFill>
          <a:blip r:embed="rId6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spd="slow" advClick="0" advTm="20764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71472" y="3429000"/>
            <a:ext cx="233749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5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lgerian" pitchFamily="82" charset="0"/>
              </a:rPr>
              <a:t>FiN</a:t>
            </a:r>
            <a:endParaRPr lang="es-ES" sz="115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02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429264"/>
            <a:ext cx="3071834" cy="10096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1304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56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6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1|4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9|5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5.4|5.3|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|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6|2.5"/>
</p:tagLst>
</file>

<file path=ppt/theme/theme1.xml><?xml version="1.0" encoding="utf-8"?>
<a:theme xmlns:a="http://schemas.openxmlformats.org/drawingml/2006/main" name="Casas Luminosas en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Casas Luminosas en Navidad</Template>
  <TotalTime>1</TotalTime>
  <Words>73</Words>
  <Application>Microsoft Office PowerPoint</Application>
  <PresentationFormat>Presentación en pantalla (4:3)</PresentationFormat>
  <Paragraphs>36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Casas Luminosas en Navidad</vt:lpstr>
      <vt:lpstr>Diseño predeterminado</vt:lpstr>
      <vt:lpstr>Álbum de fotografías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Usuario</dc:creator>
  <cp:lastModifiedBy>Usuario</cp:lastModifiedBy>
  <cp:revision>1</cp:revision>
  <dcterms:created xsi:type="dcterms:W3CDTF">2013-01-04T13:11:21Z</dcterms:created>
  <dcterms:modified xsi:type="dcterms:W3CDTF">2013-01-04T13:12:29Z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