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6" r:id="rId3"/>
    <p:sldId id="346" r:id="rId4"/>
    <p:sldId id="273" r:id="rId5"/>
    <p:sldId id="281" r:id="rId6"/>
    <p:sldId id="322" r:id="rId7"/>
    <p:sldId id="300" r:id="rId8"/>
    <p:sldId id="323" r:id="rId9"/>
    <p:sldId id="324" r:id="rId10"/>
    <p:sldId id="325" r:id="rId11"/>
    <p:sldId id="301" r:id="rId12"/>
    <p:sldId id="327" r:id="rId13"/>
    <p:sldId id="328" r:id="rId14"/>
    <p:sldId id="330" r:id="rId15"/>
    <p:sldId id="331" r:id="rId16"/>
    <p:sldId id="333" r:id="rId17"/>
    <p:sldId id="334" r:id="rId18"/>
    <p:sldId id="347" r:id="rId19"/>
    <p:sldId id="315" r:id="rId20"/>
    <p:sldId id="319" r:id="rId21"/>
    <p:sldId id="271" r:id="rId22"/>
    <p:sldId id="277" r:id="rId23"/>
    <p:sldId id="278" r:id="rId24"/>
    <p:sldId id="261" r:id="rId25"/>
    <p:sldId id="279" r:id="rId26"/>
    <p:sldId id="280" r:id="rId27"/>
    <p:sldId id="282" r:id="rId28"/>
    <p:sldId id="284" r:id="rId29"/>
    <p:sldId id="353" r:id="rId30"/>
    <p:sldId id="340" r:id="rId31"/>
    <p:sldId id="339" r:id="rId32"/>
    <p:sldId id="356" r:id="rId33"/>
    <p:sldId id="354" r:id="rId34"/>
    <p:sldId id="342" r:id="rId35"/>
    <p:sldId id="352" r:id="rId36"/>
    <p:sldId id="350" r:id="rId37"/>
    <p:sldId id="357" r:id="rId3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J3+b3DlAWgEr1VJp4WkSw==" hashData="P74m1gihNzL1oYENIDTKcgyWO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80099D-33AB-4625-A3A6-A0C7F0BF719B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CBD7C-44F3-4905-AE40-574ED3D238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DCBD7C-44F3-4905-AE40-574ED3D23878}" type="slidenum">
              <a:rPr lang="es-ES_tradnl" smtClean="0"/>
              <a:pPr/>
              <a:t>32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771DA5-FB6C-4E0C-8110-076CB8A09B5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FE14C-90ED-49C5-9429-945CDECCC4C3}" type="datetimeFigureOut">
              <a:rPr lang="es-ES_tradnl" smtClean="0"/>
              <a:pPr/>
              <a:t>30/12/2012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6B3CF-1B35-41DF-B7C6-CF57AB5B5B0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3B9D0F-D735-4D52-B5E9-5A681A58AC4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6.jpeg"/><Relationship Id="rId7" Type="http://schemas.openxmlformats.org/officeDocument/2006/relationships/hyperlink" Target="http://4.bp.blogspot.com/_WvACVGW1iPE/TPBCmaPdcvI/AAAAAAAABaM/dcZrsZWGg_M/s1600/navidad-gorro-3.png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hyperlink" Target="http://www.scrapee.net/es" TargetMode="External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hyperlink" Target="https://lh3.googleusercontent.com/-6LJo7V8tNn8/TWuLvYjmTII/AAAAAAAAACs/LvUqJw4S1-U/s1600/valor+de+la+Amistad.jpg" TargetMode="External"/><Relationship Id="rId4" Type="http://schemas.openxmlformats.org/officeDocument/2006/relationships/image" Target="../media/image5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9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gif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7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84.png"/><Relationship Id="rId4" Type="http://schemas.openxmlformats.org/officeDocument/2006/relationships/hyperlink" Target="http://4.bp.blogspot.com/-vlLxr7cRtZU/Tv7W1Jar6XI/AAAAAAAAnzc/YDF545wsh9Q/s1600/Feliz+an%CC%83o+Nuevo.pn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_WvACVGW1iPE/TPBCkxGzFGI/AAAAAAAABaE/m8vcroK2uGk/s1600/navidad-gorro-1.png" TargetMode="External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hyperlink" Target="http://es.dreamstime.com/register?jump_to=http://es.dreamstime.com/imagen-de-archivo-fondo-2013-del-a%C3%B1o-nuevo-image2309063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2.gif"/><Relationship Id="rId4" Type="http://schemas.openxmlformats.org/officeDocument/2006/relationships/image" Target="../media/image9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_WvACVGW1iPE/TPBCkfi1d2I/AAAAAAAABaA/oNfSazclwBY/s1600/navidad-gorro-0.png" TargetMode="External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gif"/><Relationship Id="rId5" Type="http://schemas.openxmlformats.org/officeDocument/2006/relationships/image" Target="../media/image97.gif"/><Relationship Id="rId4" Type="http://schemas.openxmlformats.org/officeDocument/2006/relationships/image" Target="../media/image9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alelujo.com/img-animados-111-fuegos_artificiales-2821566.htm" TargetMode="External"/><Relationship Id="rId13" Type="http://schemas.openxmlformats.org/officeDocument/2006/relationships/image" Target="../media/image26.gif"/><Relationship Id="rId3" Type="http://schemas.openxmlformats.org/officeDocument/2006/relationships/image" Target="../media/image102.gif"/><Relationship Id="rId7" Type="http://schemas.openxmlformats.org/officeDocument/2006/relationships/image" Target="../media/image106.gif"/><Relationship Id="rId12" Type="http://schemas.openxmlformats.org/officeDocument/2006/relationships/image" Target="../media/image25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gif"/><Relationship Id="rId11" Type="http://schemas.openxmlformats.org/officeDocument/2006/relationships/image" Target="../media/image23.gif"/><Relationship Id="rId5" Type="http://schemas.openxmlformats.org/officeDocument/2006/relationships/image" Target="../media/image104.jpeg"/><Relationship Id="rId15" Type="http://schemas.openxmlformats.org/officeDocument/2006/relationships/image" Target="../media/image50.gif"/><Relationship Id="rId10" Type="http://schemas.openxmlformats.org/officeDocument/2006/relationships/image" Target="../media/image24.gif"/><Relationship Id="rId4" Type="http://schemas.openxmlformats.org/officeDocument/2006/relationships/image" Target="../media/image103.gif"/><Relationship Id="rId9" Type="http://schemas.openxmlformats.org/officeDocument/2006/relationships/image" Target="../media/image107.gif"/><Relationship Id="rId14" Type="http://schemas.openxmlformats.org/officeDocument/2006/relationships/image" Target="../media/image49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espanol.torange.biz/photo/4/13/A%C3%B1o-Nuevo-Rom%C3%A1ntico-1258975324_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642918"/>
            <a:ext cx="8515350" cy="56769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espanol.torange.biz/photo/4/13/A%C3%B1o-Nuevo-Rom%C3%A1ntico-1258975324_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857232"/>
            <a:ext cx="8515350" cy="56769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 thruBlk="1"/>
    <p:sndAc>
      <p:stSnd>
        <p:snd r:embed="rId2" name="33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2.bp.blogspot.com/-AxHL4XWLWR8/UMJPwxzXCDI/AAAAAAAAC4Y/SshwBNtGbmk/s1600/445+Fondos+de+a%C3%B1o+nuev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J:\HACER PPS\SOBRES\Notecard202120by20Lux1[1]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00425"/>
            <a:ext cx="4562475" cy="34575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85918" y="492919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  <a:t>   </a:t>
            </a:r>
            <a:r>
              <a:rPr lang="es-ES_tradnl" sz="2400" b="1" dirty="0" smtClean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  <a:t>  </a:t>
            </a:r>
            <a:r>
              <a:rPr lang="es-ES_tradnl" sz="2400" b="1" dirty="0" smtClean="0">
                <a:solidFill>
                  <a:srgbClr val="C00000"/>
                </a:solidFill>
                <a:latin typeface="Lucida Calligraphy" pitchFamily="66" charset="0"/>
                <a:cs typeface="Andalus" pitchFamily="2" charset="-78"/>
              </a:rPr>
              <a:t>Carta </a:t>
            </a:r>
            <a:r>
              <a:rPr lang="es-ES_tradnl" sz="2400" b="1" dirty="0" smtClean="0">
                <a:solidFill>
                  <a:srgbClr val="C00000"/>
                </a:solidFill>
                <a:latin typeface="Lucida Calligraphy" pitchFamily="66" charset="0"/>
                <a:cs typeface="Andalus" pitchFamily="2" charset="-78"/>
              </a:rPr>
              <a:t>de  </a:t>
            </a:r>
          </a:p>
          <a:p>
            <a:r>
              <a:rPr lang="es-ES_tradnl" sz="2400" b="1" dirty="0" smtClean="0">
                <a:solidFill>
                  <a:srgbClr val="C00000"/>
                </a:solidFill>
                <a:latin typeface="Lucida Calligraphy" pitchFamily="66" charset="0"/>
                <a:cs typeface="Andalus" pitchFamily="2" charset="-78"/>
              </a:rPr>
              <a:t> Año Nuevo  </a:t>
            </a:r>
          </a:p>
          <a:p>
            <a:r>
              <a:rPr lang="es-ES_tradnl" sz="2400" b="1" dirty="0" smtClean="0">
                <a:solidFill>
                  <a:srgbClr val="C00000"/>
                </a:solidFill>
                <a:latin typeface="Lucida Calligraphy" pitchFamily="66" charset="0"/>
                <a:cs typeface="Andalus" pitchFamily="2" charset="-78"/>
              </a:rPr>
              <a:t>          y  </a:t>
            </a:r>
          </a:p>
          <a:p>
            <a:r>
              <a:rPr lang="es-ES_tradnl" sz="2400" b="1" dirty="0" smtClean="0">
                <a:solidFill>
                  <a:srgbClr val="C00000"/>
                </a:solidFill>
                <a:latin typeface="Lucida Calligraphy" pitchFamily="66" charset="0"/>
                <a:cs typeface="Andalus" pitchFamily="2" charset="-78"/>
              </a:rPr>
              <a:t>  Mis Deseos</a:t>
            </a:r>
            <a:endParaRPr lang="es-ES_tradnl" sz="2400" dirty="0">
              <a:latin typeface="Lucida Calligraphy" pitchFamily="66" charset="0"/>
            </a:endParaRPr>
          </a:p>
        </p:txBody>
      </p:sp>
      <p:pic>
        <p:nvPicPr>
          <p:cNvPr id="36868" name="Picture 4" descr="http://1.bp.blogspot.com/-Szq8A-UFSNw/TunH-RQHidI/AAAAAAAAxNk/M5xeyKGzXRc/s320/1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55635">
            <a:off x="2084198" y="1135886"/>
            <a:ext cx="2400004" cy="1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J:\HACER PPS\PERGAMINOS Y LIBROS\pergamino2_thumb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0"/>
            <a:ext cx="5325293" cy="70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488" y="1285860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Querido nuevo año,  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te damos la bienvenida y agradecemos la oportunidad  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que nos das para vivir 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nuevamente otro año más,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 y hacer que en ese tiempo podamos cumplir todo lo que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 en verdad deseamos, a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 través de esta carta quiero expresarte mi alegría al 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poder detallar mis deseos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 y metas para poner manos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 a la obra en ellos y </a:t>
            </a:r>
          </a:p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</a:rPr>
              <a:t>lograrlos.</a:t>
            </a:r>
            <a:endParaRPr lang="es-ES_tradn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24" name="Picture 4" descr="http://creacionesamanda.com/AR27%5b1%5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90800"/>
            <a:ext cx="2895600" cy="4267200"/>
          </a:xfrm>
          <a:prstGeom prst="rect">
            <a:avLst/>
          </a:prstGeom>
          <a:noFill/>
        </p:spPr>
      </p:pic>
      <p:pic>
        <p:nvPicPr>
          <p:cNvPr id="31746" name="Picture 2" descr="Nombre:  feliz_ano_nuevo%255B1%255D.png&#10;Vistas: 3501&#10;Tamaño: 55,0 K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0"/>
            <a:ext cx="2857500" cy="2857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863126" y="357166"/>
            <a:ext cx="14350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es-E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" name="Picture 2" descr="http://2.bp.blogspot.com/-kYZS4D3zGWc/UNycOr6hE9I/AAAAAAABaHo/sBRqpLRyACo/s1600/imagenes-postales-y-tarjetas-de-a%25C3%25B1o-nuevo-2013-fondos-y-wallpaper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0"/>
            <a:ext cx="6840000" cy="6840000"/>
          </a:xfrm>
          <a:prstGeom prst="rect">
            <a:avLst/>
          </a:prstGeom>
          <a:noFill/>
        </p:spPr>
      </p:pic>
      <p:pic>
        <p:nvPicPr>
          <p:cNvPr id="7" name="Picture 1" descr="J:\HACER PPS\PERGAMINOS Y LIBROS\24692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2714620"/>
            <a:ext cx="4250878" cy="446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_tradnl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 rot="21252801">
            <a:off x="1481564" y="3583111"/>
            <a:ext cx="176905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Esta es una lista de algunas de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las cosas que deseo</a:t>
            </a:r>
            <a:r>
              <a:rPr kumimoji="0" lang="es-ES_tradnl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que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logréis</a:t>
            </a:r>
            <a:r>
              <a:rPr kumimoji="0" lang="es-ES_tradnl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en estos nuevos 365 días.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2" name="Picture 2" descr="http://1.bp.blogspot.com/_MiIpd0N0E3A/SzwCjD9GohI/AAAAAAAADns/jBrRO7CmUV0/s800/A%C3%B1oNuevoRECET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290"/>
            <a:ext cx="3492867" cy="277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33794" name="AutoShape 2" descr="Click here to see a large version"/>
          <p:cNvSpPr>
            <a:spLocks noChangeAspect="1" noChangeArrowheads="1"/>
          </p:cNvSpPr>
          <p:nvPr/>
        </p:nvSpPr>
        <p:spPr bwMode="auto">
          <a:xfrm>
            <a:off x="155575" y="-1828800"/>
            <a:ext cx="38100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3796" name="AutoShape 4" descr="http://picturestack.com/527/731/5AaCintasMP.png"/>
          <p:cNvSpPr>
            <a:spLocks noChangeAspect="1" noChangeArrowheads="1"/>
          </p:cNvSpPr>
          <p:nvPr/>
        </p:nvSpPr>
        <p:spPr bwMode="auto">
          <a:xfrm>
            <a:off x="63500" y="-136525"/>
            <a:ext cx="9048750" cy="1952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3797" name="Picture 5" descr="J:\HACER PPS\VARIOS\5AaCintasMP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16374">
            <a:off x="3256536" y="5140829"/>
            <a:ext cx="3902075" cy="849316"/>
          </a:xfrm>
          <a:prstGeom prst="rect">
            <a:avLst/>
          </a:prstGeom>
          <a:noFill/>
        </p:spPr>
      </p:pic>
      <p:pic>
        <p:nvPicPr>
          <p:cNvPr id="33798" name="Picture 6" descr="J:\HACER PPS\VARIOS\3l0CintaconlaDSS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526769">
            <a:off x="735338" y="2173924"/>
            <a:ext cx="2655705" cy="900000"/>
          </a:xfrm>
          <a:prstGeom prst="rect">
            <a:avLst/>
          </a:prstGeom>
          <a:noFill/>
        </p:spPr>
      </p:pic>
      <p:pic>
        <p:nvPicPr>
          <p:cNvPr id="33799" name="Picture 7" descr="J:\HACER PPS\VARIOS\GYqCintaconlamus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351273">
            <a:off x="457549" y="1818482"/>
            <a:ext cx="2655705" cy="900000"/>
          </a:xfrm>
          <a:prstGeom prst="rect">
            <a:avLst/>
          </a:prstGeom>
          <a:noFill/>
        </p:spPr>
      </p:pic>
      <p:pic>
        <p:nvPicPr>
          <p:cNvPr id="33800" name="Picture 8" descr="J:\HACER PPS\VARIOS\JnJCintaH0j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811725">
            <a:off x="1195612" y="1106519"/>
            <a:ext cx="3408000" cy="2556000"/>
          </a:xfrm>
          <a:prstGeom prst="rect">
            <a:avLst/>
          </a:prstGeom>
          <a:noFill/>
        </p:spPr>
      </p:pic>
      <p:pic>
        <p:nvPicPr>
          <p:cNvPr id="15" name="Picture 5" descr="J:\HACER PPS\VARIOS\5AaCintasMP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6008684"/>
            <a:ext cx="3902075" cy="849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photo.elsoar.com/wp-content/images/2013-Wallpaper-HD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328612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8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3929066"/>
            <a:ext cx="828680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Deseo que vivas tu tiempo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y tu vida como tú quieras,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y que nunca te hagan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vivir lo que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otros quieran.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2769" name="Picture 1" descr="J:\HACER PPS\VARIOS\00ab25f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500042"/>
            <a:ext cx="2036944" cy="3960000"/>
          </a:xfrm>
          <a:prstGeom prst="rect">
            <a:avLst/>
          </a:prstGeom>
          <a:noFill/>
        </p:spPr>
      </p:pic>
      <p:pic>
        <p:nvPicPr>
          <p:cNvPr id="8" name="Picture 12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571480"/>
            <a:ext cx="247650" cy="1352550"/>
          </a:xfrm>
          <a:prstGeom prst="rect">
            <a:avLst/>
          </a:prstGeom>
          <a:noFill/>
        </p:spPr>
      </p:pic>
      <p:pic>
        <p:nvPicPr>
          <p:cNvPr id="9" name="Picture 12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357166"/>
            <a:ext cx="247650" cy="1352550"/>
          </a:xfrm>
          <a:prstGeom prst="rect">
            <a:avLst/>
          </a:prstGeom>
          <a:noFill/>
        </p:spPr>
      </p:pic>
      <p:pic>
        <p:nvPicPr>
          <p:cNvPr id="10" name="Picture 12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2462" y="500042"/>
            <a:ext cx="247650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2.bp.blogspot.com/-MKGvclJ7rVY/UJMyU2lB1iI/AAAAAAABN_k/VR4GY-mHcgo/s1600/feliz-navidad-y-prospero-a%25C3%25B1o-nuevo-2013-merry-christmas-and-happy-new-year-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" y="0"/>
            <a:ext cx="9144017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450057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800" dirty="0">
              <a:solidFill>
                <a:schemeClr val="bg1"/>
              </a:solidFill>
              <a:latin typeface="Lucida Handwriting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4549676"/>
            <a:ext cx="7715304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Que nunca te falte el fuego que te dé calor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ni el agua para apaciguar tu sed.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1745" name="Picture 1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57097">
            <a:off x="1254453" y="981571"/>
            <a:ext cx="657225" cy="1943100"/>
          </a:xfrm>
          <a:prstGeom prst="rect">
            <a:avLst/>
          </a:prstGeom>
          <a:noFill/>
        </p:spPr>
      </p:pic>
      <p:pic>
        <p:nvPicPr>
          <p:cNvPr id="31746" name="Picture 2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285860"/>
            <a:ext cx="657225" cy="1943100"/>
          </a:xfrm>
          <a:prstGeom prst="rect">
            <a:avLst/>
          </a:prstGeom>
          <a:noFill/>
        </p:spPr>
      </p:pic>
      <p:pic>
        <p:nvPicPr>
          <p:cNvPr id="31747" name="Picture 3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571612"/>
            <a:ext cx="657225" cy="1943100"/>
          </a:xfrm>
          <a:prstGeom prst="rect">
            <a:avLst/>
          </a:prstGeom>
          <a:noFill/>
        </p:spPr>
      </p:pic>
      <p:pic>
        <p:nvPicPr>
          <p:cNvPr id="31748" name="Picture 4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571744"/>
            <a:ext cx="657225" cy="1943100"/>
          </a:xfrm>
          <a:prstGeom prst="rect">
            <a:avLst/>
          </a:prstGeom>
          <a:noFill/>
        </p:spPr>
      </p:pic>
      <p:pic>
        <p:nvPicPr>
          <p:cNvPr id="31749" name="Picture 5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571744"/>
            <a:ext cx="657225" cy="1943100"/>
          </a:xfrm>
          <a:prstGeom prst="rect">
            <a:avLst/>
          </a:prstGeom>
          <a:noFill/>
        </p:spPr>
      </p:pic>
      <p:pic>
        <p:nvPicPr>
          <p:cNvPr id="31750" name="Picture 6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571744"/>
            <a:ext cx="657225" cy="1943100"/>
          </a:xfrm>
          <a:prstGeom prst="rect">
            <a:avLst/>
          </a:prstGeom>
          <a:noFill/>
        </p:spPr>
      </p:pic>
      <p:pic>
        <p:nvPicPr>
          <p:cNvPr id="31752" name="Picture 8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0"/>
            <a:ext cx="762000" cy="1428750"/>
          </a:xfrm>
          <a:prstGeom prst="rect">
            <a:avLst/>
          </a:prstGeom>
          <a:noFill/>
        </p:spPr>
      </p:pic>
      <p:pic>
        <p:nvPicPr>
          <p:cNvPr id="31753" name="Picture 9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1571612"/>
            <a:ext cx="762000" cy="1428750"/>
          </a:xfrm>
          <a:prstGeom prst="rect">
            <a:avLst/>
          </a:prstGeom>
          <a:noFill/>
        </p:spPr>
      </p:pic>
      <p:pic>
        <p:nvPicPr>
          <p:cNvPr id="31754" name="Picture 10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47824">
            <a:off x="2197056" y="2867470"/>
            <a:ext cx="762000" cy="1428750"/>
          </a:xfrm>
          <a:prstGeom prst="rect">
            <a:avLst/>
          </a:prstGeom>
          <a:noFill/>
        </p:spPr>
      </p:pic>
      <p:pic>
        <p:nvPicPr>
          <p:cNvPr id="31755" name="Picture 11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857496"/>
            <a:ext cx="762000" cy="1428750"/>
          </a:xfrm>
          <a:prstGeom prst="rect">
            <a:avLst/>
          </a:prstGeom>
          <a:noFill/>
        </p:spPr>
      </p:pic>
      <p:pic>
        <p:nvPicPr>
          <p:cNvPr id="31756" name="Picture 12" descr="J:\HACER PPS\VARIOS\hoguerawu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72413" y="4286256"/>
            <a:ext cx="744825" cy="108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2013 Wallpaper HD 4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9824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4929198"/>
            <a:ext cx="60388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Que la buena  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suerte te persiga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cada día y cada  </a:t>
            </a:r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noche</a:t>
            </a:r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7651" name="Picture 3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714620"/>
            <a:ext cx="2057400" cy="2009776"/>
          </a:xfrm>
          <a:prstGeom prst="rect">
            <a:avLst/>
          </a:prstGeom>
          <a:noFill/>
        </p:spPr>
      </p:pic>
      <p:pic>
        <p:nvPicPr>
          <p:cNvPr id="27653" name="Picture 5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1928802"/>
            <a:ext cx="2057400" cy="2009776"/>
          </a:xfrm>
          <a:prstGeom prst="rect">
            <a:avLst/>
          </a:prstGeom>
          <a:noFill/>
        </p:spPr>
      </p:pic>
      <p:pic>
        <p:nvPicPr>
          <p:cNvPr id="27655" name="Picture 7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643314"/>
            <a:ext cx="2193740" cy="1872000"/>
          </a:xfrm>
          <a:prstGeom prst="rect">
            <a:avLst/>
          </a:prstGeom>
          <a:noFill/>
        </p:spPr>
      </p:pic>
      <p:pic>
        <p:nvPicPr>
          <p:cNvPr id="27657" name="Picture 9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285728"/>
            <a:ext cx="2320301" cy="1980000"/>
          </a:xfrm>
          <a:prstGeom prst="rect">
            <a:avLst/>
          </a:prstGeom>
          <a:noFill/>
        </p:spPr>
      </p:pic>
      <p:pic>
        <p:nvPicPr>
          <p:cNvPr id="27659" name="Picture 11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57166"/>
            <a:ext cx="895350" cy="1600200"/>
          </a:xfrm>
          <a:prstGeom prst="rect">
            <a:avLst/>
          </a:prstGeom>
          <a:noFill/>
        </p:spPr>
      </p:pic>
      <p:pic>
        <p:nvPicPr>
          <p:cNvPr id="27661" name="Picture 13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4714884"/>
            <a:ext cx="895350" cy="1600200"/>
          </a:xfrm>
          <a:prstGeom prst="rect">
            <a:avLst/>
          </a:prstGeom>
          <a:noFill/>
        </p:spPr>
      </p:pic>
      <p:pic>
        <p:nvPicPr>
          <p:cNvPr id="27663" name="Picture 15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15272" y="357166"/>
            <a:ext cx="895350" cy="1600200"/>
          </a:xfrm>
          <a:prstGeom prst="rect">
            <a:avLst/>
          </a:prstGeom>
          <a:noFill/>
        </p:spPr>
      </p:pic>
      <p:pic>
        <p:nvPicPr>
          <p:cNvPr id="27665" name="Picture 17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714356"/>
            <a:ext cx="895350" cy="1600200"/>
          </a:xfrm>
          <a:prstGeom prst="rect">
            <a:avLst/>
          </a:prstGeom>
          <a:noFill/>
        </p:spPr>
      </p:pic>
      <p:pic>
        <p:nvPicPr>
          <p:cNvPr id="27667" name="Picture 19" descr="http://www.canalgif.net/Gifs-animados/Celebraciones/Fuegos-artificiales/Imagen-animada-Fuegos-artificiales-5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642918"/>
            <a:ext cx="904875" cy="1257301"/>
          </a:xfrm>
          <a:prstGeom prst="rect">
            <a:avLst/>
          </a:prstGeom>
          <a:noFill/>
        </p:spPr>
      </p:pic>
      <p:pic>
        <p:nvPicPr>
          <p:cNvPr id="27669" name="Picture 21" descr="http://www.canalgif.net/Gifs-animados/Celebraciones/Fuegos-artificiales/Imagen-animada-Fuegos-artificiales-5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86" y="928670"/>
            <a:ext cx="904875" cy="1257301"/>
          </a:xfrm>
          <a:prstGeom prst="rect">
            <a:avLst/>
          </a:prstGeom>
          <a:noFill/>
        </p:spPr>
      </p:pic>
      <p:pic>
        <p:nvPicPr>
          <p:cNvPr id="30721" name="Picture 1" descr="J:\HACER PPS\NAVIDAD- GLOBOS\slide0034_image13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50" y="0"/>
            <a:ext cx="1428750" cy="2762250"/>
          </a:xfrm>
          <a:prstGeom prst="rect">
            <a:avLst/>
          </a:prstGeom>
          <a:noFill/>
        </p:spPr>
      </p:pic>
      <p:pic>
        <p:nvPicPr>
          <p:cNvPr id="30722" name="Picture 2" descr="J:\HACER PPS\NAVIDAD- GLOBOS\slide0034_image13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50" y="2714620"/>
            <a:ext cx="1428750" cy="2762250"/>
          </a:xfrm>
          <a:prstGeom prst="rect">
            <a:avLst/>
          </a:prstGeom>
          <a:noFill/>
        </p:spPr>
      </p:pic>
      <p:pic>
        <p:nvPicPr>
          <p:cNvPr id="30723" name="Picture 3" descr="J:\HACER PPS\NAVIDAD- GLOBOS\slide0034_image13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50" y="5476875"/>
            <a:ext cx="1428750" cy="2762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2013 Wallpaper HD 1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3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514351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000" dirty="0">
              <a:solidFill>
                <a:srgbClr val="C00000"/>
              </a:solidFill>
              <a:latin typeface="Lucida Handwriting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00100" y="4786322"/>
            <a:ext cx="720261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Recuerda siempre olvidar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los problemas que ya pasaron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9698" name="Picture 2" descr="http://www.gifmania.com/climatologia/tornados/jona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857364"/>
            <a:ext cx="1560900" cy="2786082"/>
          </a:xfrm>
          <a:prstGeom prst="rect">
            <a:avLst/>
          </a:prstGeom>
          <a:noFill/>
        </p:spPr>
      </p:pic>
      <p:pic>
        <p:nvPicPr>
          <p:cNvPr id="29704" name="Picture 8" descr="http://3.bp.blogspot.com/_XjaT1Kgwyyk/Syl96MnXmFI/AAAAAAAAA0I/r4KK4UBBtkI/S150/43%5B1%5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928802"/>
            <a:ext cx="714375" cy="1190625"/>
          </a:xfrm>
          <a:prstGeom prst="rect">
            <a:avLst/>
          </a:prstGeom>
          <a:noFill/>
        </p:spPr>
      </p:pic>
      <p:pic>
        <p:nvPicPr>
          <p:cNvPr id="29706" name="Picture 10" descr="http://3.bp.blogspot.com/_XjaT1Kgwyyk/Syl96MnXmFI/AAAAAAAAA0I/r4KK4UBBtkI/S150/43%5B1%5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2000240"/>
            <a:ext cx="714375" cy="1190625"/>
          </a:xfrm>
          <a:prstGeom prst="rect">
            <a:avLst/>
          </a:prstGeom>
          <a:noFill/>
        </p:spPr>
      </p:pic>
      <p:pic>
        <p:nvPicPr>
          <p:cNvPr id="29708" name="Picture 12" descr="http://4.bp.blogspot.com/_XjaT1Kgwyyk/SzFA2uB-XUI/AAAAAAAAA-4/4Sa81I_xL2w/S600/starbar500ed9%5B1%5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1" y="357166"/>
            <a:ext cx="4572000" cy="504826"/>
          </a:xfrm>
          <a:prstGeom prst="rect">
            <a:avLst/>
          </a:prstGeom>
          <a:noFill/>
        </p:spPr>
      </p:pic>
      <p:pic>
        <p:nvPicPr>
          <p:cNvPr id="29710" name="Picture 14" descr="http://4.bp.blogspot.com/_XjaT1Kgwyyk/SzFA2uB-XUI/AAAAAAAAA-4/4Sa81I_xL2w/S600/starbar500ed9%5B1%5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85728"/>
            <a:ext cx="4714876" cy="504826"/>
          </a:xfrm>
          <a:prstGeom prst="rect">
            <a:avLst/>
          </a:prstGeom>
          <a:noFill/>
        </p:spPr>
      </p:pic>
      <p:pic>
        <p:nvPicPr>
          <p:cNvPr id="29712" name="Picture 16" descr="http://2.bp.blogspot.com/_XjaT1Kgwyyk/S0iloxmkuQI/AAAAAAAABp4/swdclyrNpSY/S150/gifs-animados-estrellas-2%5B1%5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1000108"/>
            <a:ext cx="609600" cy="609600"/>
          </a:xfrm>
          <a:prstGeom prst="rect">
            <a:avLst/>
          </a:prstGeom>
          <a:noFill/>
        </p:spPr>
      </p:pic>
      <p:pic>
        <p:nvPicPr>
          <p:cNvPr id="29714" name="Picture 18" descr="http://2.bp.blogspot.com/_XjaT1Kgwyyk/S0iloxmkuQI/AAAAAAAABp4/swdclyrNpSY/S150/gifs-animados-estrellas-2%5B1%5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1285860"/>
            <a:ext cx="609600" cy="609600"/>
          </a:xfrm>
          <a:prstGeom prst="rect">
            <a:avLst/>
          </a:prstGeom>
          <a:noFill/>
        </p:spPr>
      </p:pic>
      <p:pic>
        <p:nvPicPr>
          <p:cNvPr id="29716" name="Picture 20" descr="http://2.bp.blogspot.com/_XjaT1Kgwyyk/S0iloxmkuQI/AAAAAAAABp4/swdclyrNpSY/S150/gifs-animados-estrellas-2%5B1%5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1428736"/>
            <a:ext cx="609600" cy="609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2013 Wallpaper HD 13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36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5000636"/>
            <a:ext cx="70551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Que nunca te falte un amor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donde tu corazón pueda 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guarecerse.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8674" name="Picture 2" descr="LAS NEREIDAS.HERMOSAS CRIATURAS PURAS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3045600" cy="4320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4.bp.blogspot.com/-4WsGzXMkBfQ/ULKyqOPXcwI/AAAAAAABTJg/N4F0_UedNSg/s1600/feliz-a%25C3%25B1o-nuevo-2013-postales-para-compartir-en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21641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042118"/>
            <a:ext cx="8715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800" dirty="0">
              <a:solidFill>
                <a:schemeClr val="tx2"/>
              </a:solidFill>
              <a:latin typeface="Lucida Handwriting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786" y="0"/>
            <a:ext cx="685804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42910" y="285728"/>
            <a:ext cx="7643867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Handwriting" pitchFamily="66" charset="0"/>
              </a:rPr>
              <a:t>Deseo que olvides las cosas que te entristecieron,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Handwriting" pitchFamily="66" charset="0"/>
              </a:rPr>
              <a:t>Pero nunca te olvides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Handwriting" pitchFamily="66" charset="0"/>
              </a:rPr>
              <a:t>de recordar las cosas que te alegraron.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27650" name="Picture 2" descr="http://t3.gstatic.com/images?q=tbn:ANd9GcSMNYCQeaBj3OGRRzIfzO2DSiiI0W-KS_mq26W-LANmx7_wVvxAHt3c9Lqdm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5048249"/>
            <a:ext cx="2524125" cy="1809751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27652" name="Picture 4" descr="niños bailan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5572124"/>
            <a:ext cx="1857375" cy="1285876"/>
          </a:xfrm>
          <a:prstGeom prst="rect">
            <a:avLst/>
          </a:prstGeom>
          <a:noFill/>
        </p:spPr>
      </p:pic>
      <p:pic>
        <p:nvPicPr>
          <p:cNvPr id="27654" name="Picture 6" descr="niña en columpio y gatito mirándol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476750"/>
            <a:ext cx="3333750" cy="2381250"/>
          </a:xfrm>
          <a:prstGeom prst="rect">
            <a:avLst/>
          </a:prstGeom>
          <a:noFill/>
        </p:spPr>
      </p:pic>
      <p:pic>
        <p:nvPicPr>
          <p:cNvPr id="27656" name="Picture 8" descr="niño en columpio con helad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46" y="785794"/>
            <a:ext cx="2076450" cy="2295526"/>
          </a:xfrm>
          <a:prstGeom prst="rect">
            <a:avLst/>
          </a:prstGeom>
          <a:noFill/>
        </p:spPr>
      </p:pic>
      <p:pic>
        <p:nvPicPr>
          <p:cNvPr id="28674" name="Picture 2" descr="http://4.bp.blogspot.com/_WvACVGW1iPE/TPBCmaPdcvI/AAAAAAAABaM/dcZrsZWGg_M/s1600/navidad-gorro-3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12728" flipH="1">
            <a:off x="6701949" y="2423788"/>
            <a:ext cx="2214578" cy="1895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358346" cy="52578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8850" name="Picture 2" descr="http://www.bitrebels.com/wp-content/uploads/2012/12/online-trends-for-2013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52673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3786190"/>
            <a:ext cx="835824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Lucida Calligraphy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7158" y="3811012"/>
            <a:ext cx="814393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Handwriting" pitchFamily="66" charset="0"/>
              </a:rPr>
              <a:t>Date cuenta que como seres humanos tenemos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Handwriting" pitchFamily="66" charset="0"/>
              </a:rPr>
              <a:t>muchas cosas en común, pero en el fondo todos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Handwriting" pitchFamily="66" charset="0"/>
              </a:rPr>
              <a:t>somos diferentes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Handwriting" pitchFamily="66" charset="0"/>
              </a:rPr>
              <a:t>Aprecia y respeta las diferencias...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26625" name="Picture 1" descr="C:\Users\abuelitos\Desktop\ruedaculturas[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143116"/>
            <a:ext cx="4441940" cy="1836000"/>
          </a:xfrm>
          <a:prstGeom prst="rect">
            <a:avLst/>
          </a:prstGeom>
          <a:noFill/>
        </p:spPr>
      </p:pic>
      <p:pic>
        <p:nvPicPr>
          <p:cNvPr id="26626" name="Picture 2" descr="C:\Users\abuelitos\Desktop\Dibujo%20paz%20semana%20cultura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2401033" cy="241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6628" name="Picture 4" descr="montagem de fotos">
            <a:hlinkClick r:id="rId5" tooltip="scrapee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1425" y="357166"/>
            <a:ext cx="1552575" cy="238125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2013 Wallpaper HD 18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36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4734342"/>
            <a:ext cx="800105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44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28662" y="4929198"/>
            <a:ext cx="735811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00298" y="4929198"/>
            <a:ext cx="43733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No te preocupes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demasiado por lo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 material,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2013 Wallpaper HD 6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7200" cy="702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48535" y="3995678"/>
            <a:ext cx="6938118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Que una palabra generosa,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un abrazo y una 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sonrisa,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sean tuyos todos los 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días de tu vida.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5602" name="Picture 2" descr="http://2.bp.blogspot.com/-rndmaPCMg7A/TunHPGDSbFI/AAAAAAAAxMY/cZVPcdvunEs/s1600/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75144" flipH="1">
            <a:off x="6662968" y="1444196"/>
            <a:ext cx="2079569" cy="21217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2013 Wallpaper HD 7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3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3108" y="28572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800" dirty="0">
              <a:solidFill>
                <a:schemeClr val="bg1"/>
              </a:solidFill>
              <a:latin typeface="Lucida Handwriting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51400" y="0"/>
            <a:ext cx="1847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3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56938" y="0"/>
            <a:ext cx="4923143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Enseña amor a 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aquellos que odian,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y que este amor te 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fortalezca...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0482" name="Picture 2" descr="http://www.canalgif.net/Gifs-animados/Celebraciones/Fuegos-artificiales/Imagen-animada-Fuegos-artificiales-6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14818"/>
            <a:ext cx="1876425" cy="1876425"/>
          </a:xfrm>
          <a:prstGeom prst="rect">
            <a:avLst/>
          </a:prstGeom>
          <a:noFill/>
        </p:spPr>
      </p:pic>
      <p:pic>
        <p:nvPicPr>
          <p:cNvPr id="20484" name="Picture 4" descr="http://www.canalgif.net/Gifs-animados/Celebraciones/Fuegos-artificiales/Imagen-animada-Fuegos-artificiales-6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67575" y="4981575"/>
            <a:ext cx="1876425" cy="1876425"/>
          </a:xfrm>
          <a:prstGeom prst="rect">
            <a:avLst/>
          </a:prstGeom>
          <a:noFill/>
        </p:spPr>
      </p:pic>
      <p:pic>
        <p:nvPicPr>
          <p:cNvPr id="20486" name="Picture 6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357298"/>
            <a:ext cx="1905000" cy="1905000"/>
          </a:xfrm>
          <a:prstGeom prst="rect">
            <a:avLst/>
          </a:prstGeom>
          <a:noFill/>
        </p:spPr>
      </p:pic>
      <p:pic>
        <p:nvPicPr>
          <p:cNvPr id="20488" name="Picture 8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</p:spPr>
      </p:pic>
      <p:pic>
        <p:nvPicPr>
          <p:cNvPr id="20490" name="Picture 10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857496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2013 Wallpaper HD 8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3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4357694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chemeClr val="bg1"/>
              </a:solidFill>
              <a:latin typeface="Lucida Handwriting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3391" y="4286256"/>
            <a:ext cx="7221849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Que descubras la serenidad y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 tranquilidad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en un mundo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imposible de entender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2013 Wallpaper HD 16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5280" y="0"/>
            <a:ext cx="944928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50004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3200" b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endParaRPr lang="es-ES_tradnl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42976" y="200024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b="1" dirty="0" smtClean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429784" cy="38779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Recuerda olvidar a </a:t>
            </a:r>
          </a:p>
          <a:p>
            <a:pPr algn="ctr"/>
            <a:r>
              <a:rPr lang="es-ES_tradnl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 los amigos que </a:t>
            </a:r>
          </a:p>
          <a:p>
            <a:pPr algn="ctr"/>
            <a:r>
              <a:rPr lang="es-ES_tradnl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resultaron falsos,</a:t>
            </a:r>
          </a:p>
          <a:p>
            <a:pPr algn="ctr"/>
            <a:r>
              <a:rPr lang="es-ES_tradnl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pero nunca olvides </a:t>
            </a:r>
          </a:p>
          <a:p>
            <a:pPr algn="ctr"/>
            <a:r>
              <a:rPr lang="es-ES_tradnl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a aquellos que </a:t>
            </a:r>
          </a:p>
          <a:p>
            <a:pPr algn="ctr"/>
            <a:r>
              <a:rPr lang="es-ES_tradnl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permanecieron contigo.</a:t>
            </a:r>
          </a:p>
          <a:p>
            <a:pPr algn="ctr"/>
            <a:r>
              <a:rPr lang="es-ES_tradnl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Cuida más a tus verdaderos  amigos</a:t>
            </a:r>
            <a:r>
              <a:rPr lang="es-ES_tradnl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Lucida Calligraphy" pitchFamily="66" charset="0"/>
              </a:rPr>
              <a:t>.</a:t>
            </a:r>
            <a:endParaRPr lang="es-ES_tradn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1506" name="Picture 2" descr="http://1.bp.blogspot.com/-S5vnL1tDP6I/TZTs5w3xu5I/AAAAAAAAADg/qMO9ggkSpKk/s1600/amig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0"/>
            <a:ext cx="3629025" cy="3009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42976" y="1600200"/>
            <a:ext cx="7543824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2050" name="Picture 2" descr="http://www.nocturnar.com/forum/attachments/perfiles/82116d1356191138-imagenes-tarjetas-ano-nuevo-2013-tarjeta-2013-ano-nuev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-214338"/>
            <a:ext cx="8791575" cy="56769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85720" y="5286388"/>
            <a:ext cx="885828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Consigue más amigos y comparte lo </a:t>
            </a:r>
            <a:r>
              <a:rPr lang="es-ES_tradnl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  <a:p>
            <a:pPr algn="ctr"/>
            <a:r>
              <a:rPr lang="es-ES_tradnl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que </a:t>
            </a:r>
            <a:r>
              <a:rPr lang="es-ES_tradnl" sz="32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eres</a:t>
            </a:r>
            <a:r>
              <a:rPr lang="es-ES_tradnl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 y tengas con ellos.</a:t>
            </a:r>
            <a:endParaRPr lang="es-ES_tradnl" sz="32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290" name="Picture 2" descr="http://www.canalgif.net/Gifs-animados/Celebraciones/Fuegos-artificiales/Imagen-animada-Fuegos-artificiales-7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500042"/>
            <a:ext cx="2476500" cy="2476501"/>
          </a:xfrm>
          <a:prstGeom prst="rect">
            <a:avLst/>
          </a:prstGeom>
          <a:noFill/>
        </p:spPr>
      </p:pic>
      <p:pic>
        <p:nvPicPr>
          <p:cNvPr id="12292" name="Picture 4" descr="http://www.canalgif.net/Gifs-animados/Celebraciones/Fuegos-artificiales/Imagen-animada-Fuegos-artificiales-7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571612"/>
            <a:ext cx="2476500" cy="2476501"/>
          </a:xfrm>
          <a:prstGeom prst="rect">
            <a:avLst/>
          </a:prstGeom>
          <a:noFill/>
        </p:spPr>
      </p:pic>
      <p:pic>
        <p:nvPicPr>
          <p:cNvPr id="12294" name="Picture 6" descr="http://www.canalgif.net/Gifs-animados/Celebraciones/Fuegos-artificiales/Imagen-animada-Fuegos-artificiales-6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643050"/>
            <a:ext cx="952500" cy="952500"/>
          </a:xfrm>
          <a:prstGeom prst="rect">
            <a:avLst/>
          </a:prstGeom>
          <a:noFill/>
        </p:spPr>
      </p:pic>
      <p:pic>
        <p:nvPicPr>
          <p:cNvPr id="12296" name="Picture 8" descr="http://www.canalgif.net/Gifs-animados/Celebraciones/Fuegos-artificiales/Imagen-animada-Fuegos-artificiales-6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500042"/>
            <a:ext cx="952500" cy="952500"/>
          </a:xfrm>
          <a:prstGeom prst="rect">
            <a:avLst/>
          </a:prstGeom>
          <a:noFill/>
        </p:spPr>
      </p:pic>
      <p:pic>
        <p:nvPicPr>
          <p:cNvPr id="16386" name="Picture 2" descr="https://lh3.googleusercontent.com/-6LJo7V8tNn8/TWuLvYjmTII/AAAAAAAAACs/LvUqJw4S1-U/s1600/valor+de+la+Amistad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2571744"/>
            <a:ext cx="3048000" cy="2990851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2013 Wallpaper HD 5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9824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57290" y="357166"/>
            <a:ext cx="631454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Conduce prudentemente 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y con seguridad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0486" name="Picture 6" descr="http://www.mailxmail.com/cursos/imagenes/5185_5_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14950"/>
            <a:ext cx="3389354" cy="21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http://2.bp.blogspot.com/-PYXL6qxDpKo/UM2OyDI8bPI/AAAAAAAA9_k/KuTBlM8dq2Q/s1600/3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4150" y="3838574"/>
            <a:ext cx="2609850" cy="3019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2013 Wallpaper HD 19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0032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071802" y="571480"/>
            <a:ext cx="291457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Se positivo</a:t>
            </a:r>
            <a:endParaRPr lang="es-ES_tradnl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8674" name="Picture 2" descr="http://farm9.static.flickr.com/8496/8299606922_e160484a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71546"/>
            <a:ext cx="7081079" cy="47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488" y="585789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714348" y="5857892"/>
            <a:ext cx="764386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Calligraphy" pitchFamily="66" charset="0"/>
              </a:rPr>
              <a:t>Que tengas trabajo todo el año.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Lucida Calligraphy" pitchFamily="66" charset="0"/>
            </a:endParaRPr>
          </a:p>
        </p:txBody>
      </p:sp>
      <p:pic>
        <p:nvPicPr>
          <p:cNvPr id="14338" name="Picture 2" descr="http://www.igorpaskual.com/wp-content/uploads/2010/09/El-A%C3%B1o-Nuevo-Y-Sus-Propositos-2.1.10-f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57166"/>
            <a:ext cx="2986057" cy="219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146" name="Picture 2" descr="http://mujer.starmedia.com/imagenes/2012/12/Ideas-para-celebrar-el-A%C3%B1o-Nuev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69519" cy="6876000"/>
          </a:xfrm>
          <a:prstGeom prst="rect">
            <a:avLst/>
          </a:prstGeom>
          <a:noFill/>
        </p:spPr>
      </p:pic>
      <p:sp>
        <p:nvSpPr>
          <p:cNvPr id="34818" name="AutoShape 2" descr="data:image/jpeg;base64,/9j/4AAQSkZJRgABAQAAAQABAAD/2wCEAAkGBhQSEBUUEhQVFRUWFBgVFRgVGBcXGBcYFRUYGBcYFRgXHSYfFxojHRcVIC8gJCcpLCwsFx4xNTAqNSYrLCkBCQoKDgwOGQ8PGCkdHB0sKS0qKiwsKSwsLykpKSkpLSkpLi0sLyksLCkpLCkpLCksLCksKS8pLCk1KS4sLCkpKf/AABEIAOEA4QMBIgACEQEDEQH/xAAcAAABBQEBAQAAAAAAAAAAAAAAAQQFBgcDAgj/xABJEAACAQIDBAcEBgcGBAcBAAABAgMAEQQSIQUGMUEHEyJRYXGBMkKRoRQjUnKCsTNTYqKywdEkc5LC4fAVJWOjQ4OTs9Li8TT/xAAaAQEAAgMBAAAAAAAAAAAAAAAAAQQCAwUG/8QALREBAAIBAQcBCAIDAAAAAAAAAAECAxEEBRIhMUFREyIyUmFxgZGxI6EUM8H/2gAMAwEAAhEDEQA/AMvooorlvciiiigKKKKAor0qEmwFyeFtadnBqn6VtfsJYsPBzwTy1PhWUVm3Rpy58eKNbzoZqpJsONOhs5h7ZWP75sfRBdj8KU7QI0jAjHDsXzH7zntH0sPCmtb64PLj5d6z0xx95OrQr+skPhljHxIY/KkG0APZhiHLtZpD+8bfu072Zu1icR+ihdgedrL8TpVnwPRBin1keOPw1Y/KwrdGOsdnPvtea/W0/pUI9tSr7JC+KIi/kt66nb+IbQ4iax5CRgPUA61o2G6F4x7eIc/dVR+dPo+h3Cji8x9VH8qy0VpnWdZZZDtqdeE8y+Usg+WavZ25MeMzn7xzfxA1qZ6IMH9qb/EP6Vwm6HcOfYllXzyn+VEMwOLv7ccbc75crfGMr/OvBSFuIkT7pVx8CFIHqa0DFdD7gfVzq331I+Yqu7S3CxkPGLOO+PtfLjWM0rPZYptWanu2lXm2Zf8ARssnh7L/AOFuP4SaaSQspswII4gix+Bp+2HsbMCCORFj8DXT6QwWxs6j3ZBmA8r6ry9kitVsPh0MW9bRyyRr9ETRUi2Hjf2fqm5BjdDpwDHVD53GvEUynw7I2VgQRyP5+I8a0WrNersYNpx5o1pP27udFFFYLAooooCiiigKKKKAooooCiiipBTnDYEuC1wqA2LMbC/cObHnYAmvcGFCr1knA3yLzcjS/ggPFudrDW9uWJxJcgm1gLKALKo7lHL8zzvW3Hi4uc9HL2vb4xexTnb9O8mLCjLDcDUM50d7/wAC2t2R43J0AaIhJAAuToAOJ8ABUpsDdqfGPlhXS/ac6KvmeZ8BrWxbqbgQ4MZrZ5ebsNfJfsj/AGTVuIiI0h57JktktxWnWWebA6L8RPZpfqUPfq/w5etaHsTo4wuHscnWOPek7XwHAfCrUFpvisaUeNRG79YxUsouqWF8z9wqWt0VAo0sB8KVpAASSAALknhYa38qq/SNJJ9Cl6skaDNbjkuA/wAuPheqp0Ybfcs+HkcumQMgY5gADlZRflYjSg1PDYhZEDowZWFwym4I8DVR3oYrtbZhvoTIp10Pdpz4083x202AwQkw6xi0iIFK9kK1+ABFuFeN1dpDGYRMZiY42kiaUqVXVAmvYuTY2HfRK0imuztorOmdAwGZl7alTdTY6Hl41m2L6UsXJmfD4dViXiSjSWH7bCyrVk3G38+nFo5VCTKuYZb5XUaGwOoIuNNeNELWcSmcR5lzlcwW4zFQbE27vGvZFeTh1zZ8ozAZQ1hmsdSL8beFc8dhmdLJI0RzKcygE2BuV15HhQNdpbBhnFpY1bzGvoeVUbbvRbYFsM34HNx6NxHretKJpvgcak0YkjJKtexIKnQ2Oh14ig+eNobMkgcpKjIfEcfEHgfSkw897I4zpfhwK8f0be7xJtwPMGvoDauxYp0KyorDx/ryNZfvFuFJhH62G7oDfhdl8xbtD51ExqzraazrWdJUrG7LyjOhzx348GW/ASLy8+B7+VMKncPKVN1Nja3eCDxBB0IPMHSueN2WrKXhFiAS8fGw+1HzK944jjqLkVb4tOcO/sm8Iv7GTlPnyhqKKK0uuKKKKgFFFFAUUUUBTuCAKvWPqOCLfVyOZtqEHM8zoOZHnCYcG7P7C6tY2JvwVf2j8tTypMViS7ZiAOQUeyoHBV8B8eZ1Jrfix8XOejlbftnpR6dPen+nmecuxZjcn04cAANAANABoKt+5fR8+KIkmBWHiBwL/wBF8efLvpej7ck4pxLKPqlPZB98jv8A2R8z61tWHw4RQANBVt5wwGA+jYZhhYlLIh6tPZDEcBp/s9+t647qbyLjIM1ssiHLMnNHHgdcp5eo5VI4faKPLJEM2aLLmupC9sXGVjo1V/b+HhwDybSCuWKqjxowVXLsBna41PDTvF+NShYHwN5ll6xwFQp1YPYbMb5mHNhTm1QO6G9i4+J5FjMeR8liwa91vfQC1RG83SV9DxZw/UZ7BDmz5fbAPDKeF6gWbbGEEkZVuDKUPkwsawvYWIOEx6BtMkhjfyJyH+vpW/4hLqawzpGwHV45mGgkUSDz9lvmL+tBfOk577L/APOi+WYV26LUDbLynUGSVT5GwP51Abz7T67YaPfVnhJ+8CQ3zBrlsLbcmG2CzxEB+vdQ1r2zMoJHjrRLUIYo4YsihUiRT2QLKFA7Wnle9ZX0V4PPj3lQWREc+H1hsg+F/hVTw+8OIWOSJZXKzaOCb5iSL6ngTwJ53rYtyNmRYPDLH1kRlchpLOhu50Cix1CjT499ELPSUUUSKLUVn3SxtKSL6N1UjpfrL5GK3tktex1og93jkkxuLGBizJFGRJiXsRoLFVX+R5nX3at/VC2XiLW114d5PHzqF3FmZ9nwO7FmZWuzEljaRrXJ1NSy4ZuuL9YxUoFEdhlBBuWB43PCiVG3w3BDZpcMLNxZBoG8u4/I1ngZlPNWU+IIIPyIrfYMSki3RldblSVNxcGxHmKo+/W5ee88I7Y9pR7/AP8Ab86DM8fgRIpkjADDWRALC3OSMDl9peXEaezD1MpOysGBsRwP+h/LzvXDaeEFutjFkJsyj/w3OuX7psSvkRxBqrlx6c4d/d+2cf8AFeefaf8AiNoooqu7IooooCvcMRZgqi5JAA7yTYCvFP8ADfVxGT3nvGneBb6xx6EKPvnurKteKdGjaM0Ycc3ns846RRaNDdEvqODv7z+XIeAHMmpPc/dk4ycLr1a2MhHyUeJ/K5qHweEMkixr7TMFHdc6Vu25WwUwsARdTxZiLFmPE/kPSr8REcoeQva15m1uspzZ2BWJFRAAAAABwFuAFLjRLePqjGB1g63OCbx88lvepJdoRiVIWJzyKzKLGxC+12hoK9bO2ekEYjjBCLewJLHUknU686yYHV6qvSet9lzecZ/7i1ahVZ6SVvsvEeSH/uLUJQHQuf7PiB/1l/gqr9KottRj/wBOE/u/6VZOhZvqsSP+pGf3WqvdLq22jfvgjPwzCg2deA8h+VZh0tbN+rjlHuOUPk4uPmPnWmwHsL91fyFV7ffZfXYWVOZQlfvJ2l/K3rRDN92MK2NwMuDVlVllSRS97ZSdeGvEfvVMbd3ffBbFaGRlZuuD3S9rMy6a89Kq24O0OqxqXNhIDGfM6r8wPjWhdJ8l9nE97J/EKJZXsTZRxM6QqwUvexa5AsL6215VomyOimWKeKUzxEJIrkBW1ysDYVTNwD/zCHzb+A1viUHukoooCsz6ZDrhfKX80rTKzDpkPbwv3ZP4loLfuAP+W4f7h/jarBUBuGP+W4b+7/ztU/QM57QxOYos1rsI4wAWYnW3K5412HaUXFrgXB5XHA+VdSKj55BA0k0s1oyFAV7BYyBrltqS3dQZt0h7rdS/XxjsMe2BwDH3vXgfHzqmwT5TqAykWZT7y/yI0IPIgVtOD2jHtGKVRE4i9lXcWEgIN8vdb+lZBtvZTYad4mPA3U24qeB8+XmKaJiZidYQu0MJ1cjLe4B7J+0pF1b1BB9ab1LTr1sP7UQuO8xs2o/CzX8mbuqJqhevDOj1uy54zY4t37/UUUUVgtPcUZZgo1JIAHidBTraTgvlXVYx1anvy3zN+JizeRA5V02QMvWS/qkJX779iP4Fs34DTJASbDyHroKtYK93n965tbRjjtzXvos3d62Vp2GidlL/AGiO03oDb1rQtvbdxGEkDDDGXDBRmaM9tW5nLyAFuI9RXbc7Y4w+FRAOCi/ieLH1N6nxVlx0bsPb8OLTPAxYA2YEEMpIvYg/yqSIqH3iw4jwOKMQEZMUjkp2Tmy+12eeg1qm9EG0HdsSJHdrLG13ZmsLvfidKDSWNuPCoXfPAvPgJ44lLu6DKB7xDqdL6cjWZTSYjbWPZFfLGoZkDXyJGpsDlHFjcfHuFPN0drTbP2j9Dna8bOI2FyVDNbJIl+ANxfwPhQWDos3fxGFWcYiIx5zGVuRrYNfgT3io7pJ3NxWKxiyYeLOvUqpOZV7QLadojvFaZSVA54dSEUHiFUHzAANc8cl1v3U4rzItwRQfO28OEOGxsirpkkzJ5E51/MVe99tpibZSuODmNh+IgkehuKiOlXZ+WeOX7aFD5xnT5MPhVfm2sW2esV/YkI/CSHX55qDruIf7fB98/wAJrf04V8+7jH+3wff/AMpr6Bj4UHSikooFqD3i3QgxrIZi90BC5GC+0bm+h7qm70UDXZezlw8KQpfJGuVcxubXJ1PrVN3mwW0MXi5IoHaPDplGa/VqSUBNyvac3PAXtV7vRQYrtXD43Zcy3mYZhmRldmRrHUFW7uYI51pGBwsO0sPhsRPHchSctzlzXysCPeF1uL1SekfaX0vGxYaAZzGTHpzlcjMB4CwBPn3VpWxdmDD4eKEa9WgUnvPFj6kmgeBAAABYAWAGgA8Byqh9KGxM0QnUap7Xip4/DQ/Grrh8CEeRwXJkIZgzEgZRbsD3RXnaOEEkTIwuGBB9RQfPmGxGSQNa4GjD7SkEMvqpI9aabQwnVSMl7gHsn7SkXU+oINPdo4MxTPGeKMV+HD5WNc8euaGN+a3ibhwHajPfwLL+AVozV1jV1d2ZeHJwdrftG0UUVUejSMhyYVRzlkZz92MZV+LNJ/hp1uds/rsbCvEBsx8k1/O1NdrixjThkhjB82HWMfi9W/oi2fmxEkn2VCjzJufkB8a6FI0rEPHbTf1MtrfNsMEdlA7hXGHZsaTSSqCHkChzc2IThYHQU4K6EcNLXHEeI8a4bPwhiiVC7yFRbPIbs2t9TWau4bxLfB4gd8Ev/tmsy6Kn/wD7QOP0W49M39a1PaqXw8o74pB+41Zb0Nt/aZgeBw49QHW/50SOhs/2ub+4H8a006Rhk2vmHG0DeoA/pXnAYo7H2o/WKzJZl04tG5ujrfQ2sPgRSxyHau2FdFKpnRiDxWKK1y1tATb4tUDaG4mkpSaSpBSGlpDUCg9Kezc+EZgNY2WT09lvkb+lY4zdk+nyr6M29ghLEyHg6sh/ELV88TwFWKNxUlT5g2NBK7lNbH4f+8HzBr6EjOgr513RP9tw/wDfL+dq+iIeAoOtFFFAUlFFAVUt/wDfEYSLq4z9fIOz/wBNTxc+PG3x5VbagcfuNg5pGkliLOxuxzyan0aw8qDNtxt4MJhGaWdZXmNwpCghFPEglrljzPd5mtV2Dt6PGQ9bEGC5inbAButr6AnTUVEno1wH6lv/AFJP61NbI2NFhY+rhUqmYtYktqbX1OvKg647BCUKCzrldX7DFSSp4Nbip5iu7UMNLd+mnGuGCwnVRqmZ3yi2ZzmY631POgyHpR2b1WLDjhIvzXT8rVWMIc0cqd6Zx5xHN/AZK07pbwObCrJzRx8G0P8AKsv2O1p07i2Q37n7B+TVjaNYmGzFfgvFvEo7LRT3/gkvcfhRVLhnw9b/AJGL4o/MOu8DA4qe3ASuo8kYoPkorSOh2C0Mjd8h+QUVl2LfNI573Y/Fia17olT+x373b8/9Kvw8cumPwzSRMiSNEzCwdLZl8Rf/AHrTfa+2YsJB1k7kKLL3s7W4KBxY2J7q7bQilYL1LqhDqWLrmBQe0oHInvrNemaZutgX3erdgOWYvYn4AVIfHpkgYlWw8oQgqSHUtYixOX176n9zd3MFEBiMGXYSJlzM5bS4JBBAswIFQW39h4Ndhh0SMEQxtHIAM7SNlv2uLEksCPDwo6GJ26nEIfZEiMPNlINv8IoLvtPYsGJULPEkgHDMNR5Eail2ZseHDqVgiSMHjlGp8zxPrTyigKKKKBDSV6pKDhio7qawnf7Z3VY6QgWWS0g/Fo37wNb4wrLOlnZvYjlHFXKHycXHzB+NBRt2dMbB/fIf3q+iIPZHlXzpsI2xWHPdNH82FfRcHsjyqB0ooooCiiigKKSloIHfHa2Iw8CnCx9ZK0gQDKz2GUkmynwHHSqNtDfHa+HGeaIIl+LQrl8iQdPjWr3rOOkzfTIJcEsdyyJnckWCtZrKvf4mgmdx9+xjsyOgSZBmIUnK63tdb6gg2uPGrHBhCskj53bOVIVjdUyi1kHK/OqJ0TbthA2KZ0YuuRVRg2QE3brLcGNhpyqYk3uxRJEezZzqRdmABtz9mg6dIkObZ8vgAfgRWIJIVNxy1+GtbjvRIz7MkaRMjmG7ITfK1tVvztWG3vQbH1kP2V+H+lFZ7/xpu4fE0Vr4UoDEJZ2HczD4Eitg6JWvg7dzt+dZVt1QMVNbgZXYeTMWHyIrSOiCf6iRe6S/xArZCEwekZSSEwmLcgkaILaG3jTnbOwU2phIzIrwSasmYdqMnQq40uDYaacjU9j9oiGJpHzZUFzlBY8baKOPGjFYlhCzxoXbJmROBYkXUHNa3EXvw1qUMG3o2E2DlEDTLIQMxVM1kzcLhtMxGunf41rfR3sE4XBKHFpJT1rjmLgBV9Ft6k1VN29wsTJjvpGPSwDGU3ZW6x76Cyk2UHXyAFajeoSL0UUlSFopKKBaSiigCKr292wBioHjOlxdT9lx7JPhyPnVgpGW9BiW5uxy+PCSrZoAWK/tIQFv6kH0raYBYDyrkuy4wxYIoYixawzHhxPPgPhTgLUD1eiktRQLRSXooEpaQ0CgZ43bMMToksqxs4JTOcobKQDYnS+oqsdI2HwbYSR5DF12UdUylesZhaw01Zbcb6AVKb1bmxY8L1jujICFK2I7RBN1I14VVk6GEvriWt4RqD8S1qCF6JJnGOZVvkaJjIOXZtkJ8bm3rWuLilLMgZSy2zKCCy5uGYcr1H7v7sQYJCsCm7e07G7tbhc93gNKewxx5mdAmZjldltclNLMRxI7jwoIffh7YCf7lvjpWFEVtPSTiMuAkH2iq/E/6VjCx5iF7+yPXT+dBYf+BN3/ACoq/wD0jD94orXxJZPtPUo9754oyfNR1bfNDVw6JcdlxMkf20uPNT/rVP8AbwyHnG7J+GQZ1+Yk+Ip7ultDqcZC/AZsp8m0rKk61iW7aacGW1fm+gM2l9Tpew4nwHjXDZ+LMsSu0bxFhcpJbMupHatXWJriuGHllMsgdFWMZerYNcvcdq6+7Y1mrnQpaSsw6Qt6J2xf0OBzGoKKSpyl3ktxYahRmGnnRLULUVju8OzsVsmSJ0xTvnvr2rZktmVlYkMpvWp7D2n9Iw0U1svWRhiO4niB4XBoH9FFJQLSUUUCg0UgooCiiigKSikqAtJRRQFFBNV3fPexcFD2bNM+kS8fDOw7h8zp30D7E7zYePELh3kAmYqAgBOreyCQLAnxqUrCt2esbasHW5jJ9JBfN7WYEls3jW6UHmSUKMzEKBqSSAB5k8K44bBpGCI0VAzFzlFgWbUsfE0YzDRyqY5VV1Yao2oYAg8Oetq6HQeWg9KDPOlvG2SKK/Fi59BYfnWfbHUdehOgU5ye4Rguf4anekbaXW41gDcRgIPPifnUHhTlhmk/ZES+cp7X7iOPxCsbTpGrbipx3ivmTL/isv2j86Ka3pao6y9b6NPhg/2QcxeL9Yll++naT42K/jrip/rTeCUqwZdCpBB8QbipLaMYzh1FkkHWKByuTmX8LBl8gDzqxht2cXeuHS0ZI78vu23cvbP0jCRvftAZW+8un+tS2LWUtH1TIqh7yhgSWS3BLcGvzrKei/b3VTmFj2ZfZ8HHD4j+VaTt7bLwIvVQPPJI2VFXgDa93PIf70qy4yXrKelfCwx4lJUkInYKXQDkvsSX906AW52vV72BhMWGeTFyqS4FoUHYjt3HmeR/M1m3SXhHj2kZGF1fq3TuIQAFfMEcPEUSab3bSxk/UPjomjjtZCqZM17FmFzbOQBxt5Vrm7WJhfCRHDfoggVQfaGXQhv2geNUXpD3xw2JwSpC2Z2kVyLEGMKDfMSLA62qe6LsA8WABcEdZI0ig/ZIUA28cpPlagt9FFFAUUUlAtJeiigL0E0WpKAJoooqAUlUrEdK2GRmXq5iVYqdE4g2+14U72D0hw4udYUikUsGN2y27IvyN+VBYdqY4QQSSkXEaM9uF8ova9ZHsPeaA41sXj87yAgxqigotuB1I0Xgo9a2KaFXUqwDKRYggEEHkQeIpgN2MITrhoOP6tP6UGO7I2zGu1FxL5ur+kPJoLtZi2XTv7QrcZJlUAsQoJAFyBqeA151jm6+xM21FWSE9V1kpsyNksA5XiLW4W9K1fbOxYsVF1cykre4sSCGHAg9+poO0mAjMqylB1iKUVtbhW9oetNdubTEEEkp91SR4nkPjamOwti4jDOVbEGXD5ewrj6xWvwzfZA//BVQ6UtvXK4ZTw7cnn7o9Br60FAnlLuWbUsST5k3NddrNkiii5kGZ/OSwQHyQKfxmvWzcIJJAGNkF2kP2UQZnPnYEDxIpjtHGmaV5CLZmJsOAHJR4AWHpWjNblo627MXFkm89K/uTaiiiqj0QFSmz26yMxe8t5Iu86fWIPMAMB3p41F17hlKsGU2KkEEciDcGsq24Z1aM+GM2OaSdwzFGDKbEEEEd41BrdN0d4hi8Or++OzIO5hx9DxrEsagYCVBZXOoHBH4svgD7S+Bt7pqT3P3kODxAbUxt2ZB4d48RxroVnWNXkL0mlprbrDdZpgqMxvZQWNhc2AubAcT4U0aCHGQKZIw8bgMBItiL8DY6qa74PFrIiuhBVgCCOYPA15x200hyGQkZ3WNbAtdm4DThw41LBGYXcbBRsGXDpccM2Z7eQYkVO0l6L0SSV7KT3An4C9Z03TIvLCn1lH/AMa0Yi/GofFbCwcUbyNhoAqIzn6teCi/d4UFSw/S40jqiYUFnYKv1p4sbD3fGtGIrHejfAfSNo9aVAWPNMQBYBmNkAA0FiTYfs1sNAtFJXHGYtYo3kkNkRSzHwH8/wCtB3vSVnO6+9+Nx2MyKVSEEu4CKSsYOi5j7x0F/M8q0agKF4ikoFQMR2JHhztJxi8vU55r5yQt7tl1HjWo7D2HgQRNhEiJFwHjYta4sRxNtO+ojGdFeGkLt1kwZmZr3UgFiT7OXhc99UrdHEyYTaaxBrgzGCQL7LDMVv6HUUG00UV5ZrAnuF9PDuoPOIxaot3cKtwLs1hcmwGvM03jwIWZ5czkuqqVLXRcl7ZV90m+teIimJhRniOUkMEmXUFToSp4G4uK74jEBVLMQAASSeAA4k0DDeDbSYaBpW5Dsj7Tch/vlWF4zFNLI0jm7OxJPiam9895zi5uzcRJcIO/vY+JqM2ZhFOaSX9FEA0nIsT7Ea/tOdPABjyqJnRlWs2nSOskxbdThgv/AIk4DN3rCpug8M7DN5InfUJTjH41ppGkf2mN9OA5AKOSgAADkAKb1RvbinV63ZcEYccV79/qKKKKwWRRRRQPNnY0ISrgmNxZwOOnBlv7ynUeo4E12xeFMbW4gjMrDgyngy+B+RBHEGo2pDA4sFeqlNkvdW4mNjztzQ2GYeFxqNd+LJw8p6OVt+x+rHHT3o/tcdwd8/o7CGY/VMeyT7hP+U/KtbjkBFxXzpNAyMVbiO7UEHgVI9pTxBFXLcvfwwERTkmLgrcSn9V8OVXIecmGp4vFMjRhYmcO+VmUi0YtfM1+I8qc3rjhsUrqGUhgRcEG4I8K54qKQvGUkCorEyKVuXUjQA+7Y0Qd1T+lDanVYLqwe1MwT8K9p/8AKPWrVisUscbSObKilmPcBxqm73bsPtIRT4eZCgjsisGUG7XLA256aEcqJdeivZfV4MykdqZyR9xOyvzzGrnTbZ+DEMMcS8I0VB+EWv68fWnFAtZz0s7dICYVT7Q6yTyB7C+VwW9BWi1j3SZCV2kWcHKyRkeKgWNvUGg5bob6/QVy9QGDtmd8xDkDQBbi1h3d5Na9s/aCTxJLGbo4uDwPkRyINxbwqidJO0cM+CiWJ42bOpiCEEqgU5uHsj2Rbv8AKpjoyiZdnLm4NJIy/dJA/MNRC11yxSFkcLoSrAHhYlSAfDW1db0XoMybDbcRerDOwtbMGiY+jnX14093K6PXgmGIxJGdblEBzWYj2nbhcX0Av31f6bYHaMcwYxtmCO0baEWZfaGvGoS7rIDcAg5TY2N7G17HuNrGm8PW9ZJnKdX2eqy3zjTtZ76ceFqre1NnS4TFfScIhkSZguIhHMk2Dr3HXjyPgdLNPiVRSzEKALkkgADxNB7klAHGsq373z64mGE/VA9ph75H+UfPj3Uu+e/ZmvDASI+DNwL+Hgv51ToIGdgqgszGwA4k/wC9b0C4LBNK4RBqe/QAAXLMeSgAknkBRtnaKkLDCT1MZJBIsZXOjSsPHgoPBQOZN+m0McscZghN836aQcHsbiND+qBAN/eOvALUNVTLk15Q9Du/Y+D+S/Xt8hRRRWh1xRRRQFFFFAUUUUEhgseLCOW5T3WAu0dzclftL3qdDxFjrXTEYUpbgVYXVl1VgOanw5g6jmBUXTvBbRaO4sGQm7I18p8dNVb9oWPppW6mXh5S5e17BGX26crftYt297psI1l7UZNyh4eYPumtW2DvVDilvG3atqh0YenMeIrF1wyyC8BLczGf0i+VtJF8VF+8CuMGJZCGVipB0INiKuRaJ6PO3x2pPDaNJbNvvhpp8OsMKk9bKqyMLdhAbknwvb4VOpD1cQWMXyJlRb2vlWyi/K9hrWV7F6TZo7CdetX7Q0f+hq87J32w09gsgVvsv2T89D6GpYJrCTMYlaVRG+W7qDmCnmLjjRgMek0ayRNmRvZNiL2NuB14g17WUV6sLW5cLcKD0DUTvDu1DjIwsoIK+w66Mt+Nr8Qe409wGBSCNY4hlReAuTxNzqdTqaTBYTq8/bd8zs/bN8ub3V7lHIUSpGD6MMKk4STEM7Wz9VZUZlHM2JOXxFqvTvHDHclY40X7qqo0HkKre01K7ZwrgGzwOhNjYe1a55cqs00aupVwGUixDC4I7iDxqB76wZbjUWuLa3Fr6d9644DGdbGsmV0zC+WQZWGtrMOXCugIGg0A0HkK8vOBrepQ54CB0UiSTrSXYg5QtlJ7K2HG3fXYsBVe2rvvhoLgyBm+ynaPy0Hqao+2+kiaW6wjql773c+vAelBfdvb2w4UdtrtyRfaPn9kedZbvFvfNizZjljvog4eZ7z4n5VCyyFiSxJJ1JJvTiPBhQHmbq0Iuotd3/u1NtP2jZfPhUTMQzpS1p0rGsueFwjSNZRwGZiTZVUcWcnRVHeaXGbSVFMUBJuLSSWsXH2UB1WP5tztoob47apdciDq4r3yA3zEcGkb32+Q5AXphVTJl15Q9Bsm74x+3k5z48CiiitDrCiiigKKKKAooooCiiigKKKKBVYg3GhGoty8qk02uH0nXOf1i2WT8R4Sfi18ai6Kyi0x0acuGmWNLxqmhgs/6FhL4DsyesZ1J+6WpsRY2OhHI8ajqfptqS1nIkA5SAP8GPaHoRW+uby5GXdU9cdvtKSwG8OIg/Ryuo7r3HwOlWDB9J2JX21jf0Kn5afKqWcapPsZR3KSQPIOSf3qUSqfe+IP8r1ujLWe7n32HPTrX8c2kQ9LA96A/hcfzFOF6VoucUnxWsyAvwKn8QH52pCbcx8QfyNZcUeWicV461n8NObpXi5RS/FR/Omc/Swfcg/xP/QVnoN+Y+I/nXopbiyj8Sn8iacUeT0r/DP4WvF9JeKb2erTyW5+LVA47bs836WV2HcTp8BpUeXUcW+AJ/O1efpijgpb7xsPLs6/AisZy1ju302LPfpWfvydKdHZxUAykRA/bvmPlGO2fOwHjTU7ckF+ryxA/qxZv8Zu/wC9UezXNzqTqT31qtm8L+LdUz/snT6JSXaSJpCpJ/WSgE+axi6r5nMe4io2adnYsxLMdSSbk+ZNeKKr2tNurr4cGPDGlI0FFFFYt4ooooCiiigKKKKAooooCiiigKKKKAooooCiiigKKWipAaSiiiBS0tFB5NFFFEiiiioBRRRQFFFFAUUUUBRRRQFFFFB//9k="/>
          <p:cNvSpPr>
            <a:spLocks noChangeAspect="1" noChangeArrowheads="1"/>
          </p:cNvSpPr>
          <p:nvPr/>
        </p:nvSpPr>
        <p:spPr bwMode="auto">
          <a:xfrm>
            <a:off x="63500" y="-10414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4822" name="Picture 6" descr="http://1.bp.blogspot.com/_3aX_dxoUiv4/SWkJnYS4zPI/AAAAAAAAAkc/HqwWPXrzhC4/s200/reloj+do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571480"/>
            <a:ext cx="3232664" cy="23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9" name="8 Rectángulo"/>
          <p:cNvSpPr/>
          <p:nvPr/>
        </p:nvSpPr>
        <p:spPr>
          <a:xfrm>
            <a:off x="4479635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286116" y="2643182"/>
            <a:ext cx="7715304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Colabora en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causas justas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y ayuda más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a los demás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314" name="Picture 2" descr="http://www.canalgif.net/Gifs-animados/Celebraciones/Fuegos-artificiales/Imagen-animada-Fuegos-artificiales-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786058"/>
            <a:ext cx="1219200" cy="1219201"/>
          </a:xfrm>
          <a:prstGeom prst="rect">
            <a:avLst/>
          </a:prstGeom>
          <a:noFill/>
        </p:spPr>
      </p:pic>
      <p:pic>
        <p:nvPicPr>
          <p:cNvPr id="13316" name="Picture 4" descr="http://www.canalgif.net/Gifs-animados/Celebraciones/Fuegos-artificiales/Imagen-animada-Fuegos-artificiales-7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857232"/>
            <a:ext cx="1219200" cy="1219201"/>
          </a:xfrm>
          <a:prstGeom prst="rect">
            <a:avLst/>
          </a:prstGeom>
          <a:noFill/>
        </p:spPr>
      </p:pic>
      <p:pic>
        <p:nvPicPr>
          <p:cNvPr id="13318" name="Picture 6" descr="http://www.canalgif.net/Gifs-animados/Celebraciones/Fuegos-artificiales/Imagen-animada-Fuegos-artificiales-7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5000636"/>
            <a:ext cx="1219200" cy="1219201"/>
          </a:xfrm>
          <a:prstGeom prst="rect">
            <a:avLst/>
          </a:prstGeom>
          <a:noFill/>
        </p:spPr>
      </p:pic>
      <p:pic>
        <p:nvPicPr>
          <p:cNvPr id="13320" name="Picture 8" descr="http://www.canalgif.net/Gifs-animados/Celebraciones/Fuegos-artificiales/Imagen-animada-Fuegos-artificiales-6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785794"/>
            <a:ext cx="1219200" cy="1219201"/>
          </a:xfrm>
          <a:prstGeom prst="rect">
            <a:avLst/>
          </a:prstGeom>
          <a:noFill/>
        </p:spPr>
      </p:pic>
      <p:pic>
        <p:nvPicPr>
          <p:cNvPr id="13322" name="Picture 10" descr="http://www.canalgif.net/Gifs-animados/Celebraciones/Fuegos-artificiales/Imagen-animada-Fuegos-artificiales-6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714356"/>
            <a:ext cx="1219200" cy="1219201"/>
          </a:xfrm>
          <a:prstGeom prst="rect">
            <a:avLst/>
          </a:prstGeom>
          <a:noFill/>
        </p:spPr>
      </p:pic>
      <p:pic>
        <p:nvPicPr>
          <p:cNvPr id="17409" name="Picture 1" descr="C:\Users\abuelitos\Desktop\dia_del_niogif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93884" y="4643446"/>
            <a:ext cx="4050116" cy="20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2" descr="http://www.guauquecosas.com/wp-content/uploads/2012/12/imagenes-fondos-tarjetas-y-postales-para-el-a%C3%B1o-nuevo-2013-gratis-9-720x4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57166"/>
            <a:ext cx="6858000" cy="45148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86116" y="535782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es-ES_tradnl" sz="2800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20843477">
            <a:off x="2736607" y="4789324"/>
            <a:ext cx="41344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6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</a:rPr>
              <a:t>Se más caritativo.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>
                  <a:lumMod val="6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5361" name="Picture 1" descr="J:\HACER PPS\ANIMALES EN MOVIMIENTO\bfi1208903005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4214818"/>
            <a:ext cx="1905000" cy="2257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4.bp.blogspot.com/-T522y8CatYg/UNpffDY_M6I/AAAAAAABZag/ZTliOnZwhHI/s1600/imagenes-a%25C3%25B1o-nuevo-2013-fondos-wallpapers-para-compartir-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52"/>
            <a:ext cx="9072000" cy="60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5286388"/>
            <a:ext cx="82868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Calligraphy" pitchFamily="66" charset="0"/>
              </a:rPr>
              <a:t>Se feliz en el aspecto del amor, da y puedes recibir mucho cariño y amor.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Lucida Calligraphy" pitchFamily="66" charset="0"/>
            </a:endParaRPr>
          </a:p>
        </p:txBody>
      </p:sp>
      <p:pic>
        <p:nvPicPr>
          <p:cNvPr id="14337" name="Picture 1" descr="J:\HACER PPS\ROMANTICAS (CORAZONES)\34dgch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285992"/>
            <a:ext cx="2857500" cy="1876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5602" name="Picture 2" descr="http://www.guauquecosas.com/wp-content/uploads/2012/12/imagenes-fondos-tarjetas-y-postales-para-el-a%C3%B1o-nuevo-2013-grati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-357214"/>
            <a:ext cx="6762750" cy="531968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2269233" y="5286388"/>
            <a:ext cx="43572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</a:rPr>
              <a:t>Ten más paciencia.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313" name="Picture 1" descr="J:\HACER PPS\ANIMALES EN MOVIMIENTO\9-gifs-animados-osito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3819525"/>
            <a:ext cx="2066925" cy="3038475"/>
          </a:xfrm>
          <a:prstGeom prst="rect">
            <a:avLst/>
          </a:prstGeom>
          <a:noFill/>
        </p:spPr>
      </p:pic>
      <p:pic>
        <p:nvPicPr>
          <p:cNvPr id="14338" name="Picture 2" descr="http://4.bp.blogspot.com/-9OHJhZlGdA8/TunGhkymOjI/AAAAAAAAxL4/YptWfuMRo-I/s200/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08934">
            <a:off x="6292085" y="748854"/>
            <a:ext cx="1629298" cy="1314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hotelreinavictoria.files.wordpress.com/2012/11/anonuevo_2013.jpg?w=6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660704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5286388"/>
            <a:ext cx="71438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Aprende de </a:t>
            </a:r>
            <a:r>
              <a:rPr lang="es-ES_tradnl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tu</a:t>
            </a:r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s errores y aciertos.</a:t>
            </a:r>
            <a:endParaRPr lang="es-ES_tradnl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8194" name="Picture 2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57166"/>
            <a:ext cx="1905000" cy="1905000"/>
          </a:xfrm>
          <a:prstGeom prst="rect">
            <a:avLst/>
          </a:prstGeom>
          <a:noFill/>
        </p:spPr>
      </p:pic>
      <p:pic>
        <p:nvPicPr>
          <p:cNvPr id="8196" name="Picture 4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571744"/>
            <a:ext cx="1905000" cy="1905000"/>
          </a:xfrm>
          <a:prstGeom prst="rect">
            <a:avLst/>
          </a:prstGeom>
          <a:noFill/>
        </p:spPr>
      </p:pic>
      <p:pic>
        <p:nvPicPr>
          <p:cNvPr id="8198" name="Picture 6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857496"/>
            <a:ext cx="1905000" cy="1905000"/>
          </a:xfrm>
          <a:prstGeom prst="rect">
            <a:avLst/>
          </a:prstGeom>
          <a:noFill/>
        </p:spPr>
      </p:pic>
      <p:pic>
        <p:nvPicPr>
          <p:cNvPr id="8200" name="Picture 8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785794"/>
            <a:ext cx="1905000" cy="1905000"/>
          </a:xfrm>
          <a:prstGeom prst="rect">
            <a:avLst/>
          </a:prstGeom>
          <a:noFill/>
        </p:spPr>
      </p:pic>
      <p:pic>
        <p:nvPicPr>
          <p:cNvPr id="8202" name="Picture 10" descr="http://www.canalgif.net/Gifs-animados/Celebraciones/Fuegos-artificiales/Imagen-animada-Fuegos-artificiales-6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143116"/>
            <a:ext cx="952500" cy="952500"/>
          </a:xfrm>
          <a:prstGeom prst="rect">
            <a:avLst/>
          </a:prstGeom>
          <a:noFill/>
        </p:spPr>
      </p:pic>
      <p:pic>
        <p:nvPicPr>
          <p:cNvPr id="8204" name="Picture 12" descr="http://www.canalgif.net/Gifs-animados/Celebraciones/Fuegos-artificiales/Imagen-animada-Fuegos-artificiales-6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2500306"/>
            <a:ext cx="952500" cy="952500"/>
          </a:xfrm>
          <a:prstGeom prst="rect">
            <a:avLst/>
          </a:prstGeom>
          <a:noFill/>
        </p:spPr>
      </p:pic>
      <p:pic>
        <p:nvPicPr>
          <p:cNvPr id="8206" name="Picture 14" descr="http://www.canalgif.net/Gifs-animados/Celebraciones/Fuegos-artificiales/Imagen-animada-Fuegos-artificiales-6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214818"/>
            <a:ext cx="952500" cy="952500"/>
          </a:xfrm>
          <a:prstGeom prst="rect">
            <a:avLst/>
          </a:prstGeom>
          <a:noFill/>
        </p:spPr>
      </p:pic>
      <p:pic>
        <p:nvPicPr>
          <p:cNvPr id="8208" name="Picture 16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2071678"/>
            <a:ext cx="1428750" cy="1219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6626" name="Picture 2" descr="http://photos-a.netjoven.pe/_files/noticias/1356636909-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857232"/>
            <a:ext cx="7383056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71472" y="5286388"/>
            <a:ext cx="764386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Dedica mucho más tiempo </a:t>
            </a:r>
          </a:p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 a </a:t>
            </a:r>
            <a:r>
              <a:rPr lang="es-ES_tradnl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tu</a:t>
            </a:r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s hijos</a:t>
            </a:r>
            <a:endParaRPr lang="es-ES_tradnl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170" name="Picture 2" descr="http://es.dreamstime.com/partido-de-la-feliz-ano-nuevo-2013-thumb257658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3810000" cy="25431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www.elcatolicismo.com.co/tools/microsThumb.php?src=recursos_user/imagenes//familia/familia_1.jpg&amp;w=4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071678"/>
            <a:ext cx="3810000" cy="2619375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J:\HACER PPS\FONDOS PANTALLAS\Abstract_ang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57600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2" descr="http://photos-a.netjoven.pe/_files/noticias/1356722606-5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57166"/>
            <a:ext cx="7418164" cy="4896000"/>
          </a:xfrm>
          <a:prstGeom prst="roundRect">
            <a:avLst/>
          </a:prstGeom>
          <a:noFill/>
          <a:effectLst>
            <a:softEdge rad="63500"/>
          </a:effectLst>
        </p:spPr>
      </p:pic>
      <p:sp>
        <p:nvSpPr>
          <p:cNvPr id="7" name="6 Rectángulo"/>
          <p:cNvSpPr/>
          <p:nvPr/>
        </p:nvSpPr>
        <p:spPr>
          <a:xfrm>
            <a:off x="1673178" y="5857892"/>
            <a:ext cx="52902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Aprende cosas nuevas</a:t>
            </a:r>
            <a:endParaRPr lang="es-ES_tradnl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8" name="Picture 4" descr="http://4.bp.blogspot.com/-vlLxr7cRtZU/Tv7W1Jar6XI/AAAAAAAAnzc/YDF545wsh9Q/s1600/Feliz+an%25CC%2583o+Nuevo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4290"/>
            <a:ext cx="3048000" cy="2971800"/>
          </a:xfrm>
          <a:prstGeom prst="rect">
            <a:avLst/>
          </a:prstGeom>
          <a:noFill/>
        </p:spPr>
      </p:pic>
      <p:pic>
        <p:nvPicPr>
          <p:cNvPr id="12292" name="Picture 4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428604"/>
            <a:ext cx="247650" cy="1352550"/>
          </a:xfrm>
          <a:prstGeom prst="rect">
            <a:avLst/>
          </a:prstGeom>
          <a:noFill/>
        </p:spPr>
      </p:pic>
      <p:pic>
        <p:nvPicPr>
          <p:cNvPr id="12294" name="Picture 6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500042"/>
            <a:ext cx="247650" cy="1352550"/>
          </a:xfrm>
          <a:prstGeom prst="rect">
            <a:avLst/>
          </a:prstGeom>
          <a:noFill/>
        </p:spPr>
      </p:pic>
      <p:pic>
        <p:nvPicPr>
          <p:cNvPr id="12296" name="Picture 8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571480"/>
            <a:ext cx="247650" cy="1352550"/>
          </a:xfrm>
          <a:prstGeom prst="rect">
            <a:avLst/>
          </a:prstGeom>
          <a:noFill/>
        </p:spPr>
      </p:pic>
      <p:pic>
        <p:nvPicPr>
          <p:cNvPr id="12298" name="Picture 10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2" y="642918"/>
            <a:ext cx="247650" cy="1352550"/>
          </a:xfrm>
          <a:prstGeom prst="rect">
            <a:avLst/>
          </a:prstGeom>
          <a:noFill/>
        </p:spPr>
      </p:pic>
      <p:pic>
        <p:nvPicPr>
          <p:cNvPr id="12300" name="Picture 12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500042"/>
            <a:ext cx="247650" cy="1352550"/>
          </a:xfrm>
          <a:prstGeom prst="rect">
            <a:avLst/>
          </a:prstGeom>
          <a:noFill/>
        </p:spPr>
      </p:pic>
      <p:pic>
        <p:nvPicPr>
          <p:cNvPr id="12302" name="Picture 14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428604"/>
            <a:ext cx="247650" cy="1352550"/>
          </a:xfrm>
          <a:prstGeom prst="rect">
            <a:avLst/>
          </a:prstGeom>
          <a:noFill/>
        </p:spPr>
      </p:pic>
      <p:pic>
        <p:nvPicPr>
          <p:cNvPr id="12304" name="Picture 16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500042"/>
            <a:ext cx="247650" cy="1352550"/>
          </a:xfrm>
          <a:prstGeom prst="rect">
            <a:avLst/>
          </a:prstGeom>
          <a:noFill/>
        </p:spPr>
      </p:pic>
      <p:pic>
        <p:nvPicPr>
          <p:cNvPr id="12306" name="Picture 18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714356"/>
            <a:ext cx="247650" cy="1352550"/>
          </a:xfrm>
          <a:prstGeom prst="rect">
            <a:avLst/>
          </a:prstGeom>
          <a:noFill/>
        </p:spPr>
      </p:pic>
      <p:pic>
        <p:nvPicPr>
          <p:cNvPr id="12308" name="Picture 20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1214422"/>
            <a:ext cx="247650" cy="1352550"/>
          </a:xfrm>
          <a:prstGeom prst="rect">
            <a:avLst/>
          </a:prstGeom>
          <a:noFill/>
        </p:spPr>
      </p:pic>
      <p:pic>
        <p:nvPicPr>
          <p:cNvPr id="12310" name="Picture 22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1214422"/>
            <a:ext cx="247650" cy="1352550"/>
          </a:xfrm>
          <a:prstGeom prst="rect">
            <a:avLst/>
          </a:prstGeom>
          <a:noFill/>
        </p:spPr>
      </p:pic>
      <p:pic>
        <p:nvPicPr>
          <p:cNvPr id="12312" name="Picture 24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1214422"/>
            <a:ext cx="247650" cy="1352550"/>
          </a:xfrm>
          <a:prstGeom prst="rect">
            <a:avLst/>
          </a:prstGeom>
          <a:noFill/>
        </p:spPr>
      </p:pic>
      <p:pic>
        <p:nvPicPr>
          <p:cNvPr id="12314" name="Picture 26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2" y="1357298"/>
            <a:ext cx="247650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2013 Wallpaper HD 15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3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6903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/>
              <a:t/>
            </a:r>
            <a:br>
              <a:rPr lang="es-ES_tradnl" b="1" dirty="0" smtClean="0"/>
            </a:br>
            <a:endParaRPr lang="es-ES_tradnl" b="1" dirty="0"/>
          </a:p>
        </p:txBody>
      </p:sp>
      <p:sp>
        <p:nvSpPr>
          <p:cNvPr id="6" name="5 Rectángulo"/>
          <p:cNvSpPr/>
          <p:nvPr/>
        </p:nvSpPr>
        <p:spPr>
          <a:xfrm>
            <a:off x="285720" y="3995678"/>
            <a:ext cx="8572528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A</a:t>
            </a:r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l terminar las campanadas que anuncian mi llegada,</a:t>
            </a:r>
          </a:p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acuérdate de mí, respira profundo y ¡adelante! Te estoy esperando</a:t>
            </a:r>
            <a:endParaRPr lang="es-ES_tradnl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Lucida Handwriting" pitchFamily="66" charset="0"/>
            </a:endParaRPr>
          </a:p>
        </p:txBody>
      </p:sp>
      <p:pic>
        <p:nvPicPr>
          <p:cNvPr id="10242" name="Picture 2" descr="http://2.bp.blogspot.com/_WvACVGW1iPE/TPBCkxGzFGI/AAAAAAAABaE/m8vcroK2uGk/s1600/navidad-gorro-1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000" y="500042"/>
            <a:ext cx="2196000" cy="21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b="1" dirty="0" smtClean="0"/>
              <a:t/>
            </a:r>
            <a:br>
              <a:rPr lang="es-ES_tradnl" b="1" dirty="0" smtClean="0"/>
            </a:br>
            <a:endParaRPr lang="es-ES_tradnl" b="1" dirty="0" smtClean="0"/>
          </a:p>
          <a:p>
            <a:pPr>
              <a:buNone/>
            </a:pPr>
            <a:endParaRPr lang="es-ES_tradnl" dirty="0"/>
          </a:p>
        </p:txBody>
      </p:sp>
      <p:pic>
        <p:nvPicPr>
          <p:cNvPr id="48130" name="Picture 2" descr="http://bucket1.clanacion.com.ar/anexos/fotos/50/1642750w6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85794"/>
            <a:ext cx="8100000" cy="540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8132" name="Picture 4" descr="fire2.gif (7012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357298"/>
            <a:ext cx="476250" cy="1785950"/>
          </a:xfrm>
          <a:prstGeom prst="rect">
            <a:avLst/>
          </a:prstGeom>
          <a:noFill/>
        </p:spPr>
      </p:pic>
      <p:pic>
        <p:nvPicPr>
          <p:cNvPr id="48134" name="Picture 6" descr="fire2.gif (7012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1428736"/>
            <a:ext cx="476250" cy="1785950"/>
          </a:xfrm>
          <a:prstGeom prst="rect">
            <a:avLst/>
          </a:prstGeom>
          <a:noFill/>
        </p:spPr>
      </p:pic>
      <p:pic>
        <p:nvPicPr>
          <p:cNvPr id="48136" name="Picture 8" descr="fire2.gif (7012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857232"/>
            <a:ext cx="476250" cy="1666878"/>
          </a:xfrm>
          <a:prstGeom prst="rect">
            <a:avLst/>
          </a:prstGeom>
          <a:noFill/>
        </p:spPr>
      </p:pic>
      <p:pic>
        <p:nvPicPr>
          <p:cNvPr id="48138" name="Picture 10" descr="fire2.gif (7012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214422"/>
            <a:ext cx="476250" cy="1785950"/>
          </a:xfrm>
          <a:prstGeom prst="rect">
            <a:avLst/>
          </a:prstGeom>
          <a:noFill/>
        </p:spPr>
      </p:pic>
      <p:pic>
        <p:nvPicPr>
          <p:cNvPr id="5122" name="Picture 2" descr="http://img28.imageshack.us/img28/286/cop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63200" cy="3204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1450868" y="214290"/>
            <a:ext cx="7693132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Hoy me uno a las celebraciones </a:t>
            </a:r>
          </a:p>
          <a:p>
            <a:pPr algn="ctr">
              <a:buNone/>
            </a:pP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     para despedir al 2012 "Ya se va" </a:t>
            </a:r>
          </a:p>
          <a:p>
            <a:pPr algn="ctr">
              <a:buNone/>
            </a:pP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   Sus altas y bajas se van con él.</a:t>
            </a:r>
          </a:p>
          <a:p>
            <a:pPr algn="ctr">
              <a:buNone/>
            </a:pP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                     </a:t>
            </a: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Ahora </a:t>
            </a: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me toca a mí.</a:t>
            </a:r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>
                  <a:lumMod val="5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Imagen de archivo: Fondo 2013 del Año Nuevo. Imagen: 2309063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571612"/>
            <a:ext cx="5952000" cy="44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7110" name="Picture 6" descr="http://2.bp.blogspot.com/-FAspd83XcYY/UNLoyp69mVI/AAAAAAAAIJU/WhbtpFSghiQ/s1600/jinglebellshp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285728"/>
            <a:ext cx="2819400" cy="2552700"/>
          </a:xfrm>
          <a:prstGeom prst="rect">
            <a:avLst/>
          </a:prstGeom>
          <a:noFill/>
        </p:spPr>
      </p:pic>
      <p:pic>
        <p:nvPicPr>
          <p:cNvPr id="2050" name="Picture 2" descr="Click here to see a large version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285860"/>
            <a:ext cx="3810000" cy="52768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35642" y="285728"/>
            <a:ext cx="61895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Quiero que me hagas  </a:t>
            </a:r>
          </a:p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el mejor año de tu </a:t>
            </a:r>
          </a:p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 vida</a:t>
            </a:r>
            <a:endParaRPr lang="es-ES_tradnl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2013 Wallpaper HD 17 2013 Wallpaper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86000"/>
            <a:ext cx="9987840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50006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4929198"/>
            <a:ext cx="850109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Handwriting" pitchFamily="66" charset="0"/>
              </a:rPr>
              <a:t>Desde ya te agradezco por haberme prestado atención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Lucida Handwriting" pitchFamily="66" charset="0"/>
            </a:endParaRPr>
          </a:p>
        </p:txBody>
      </p:sp>
      <p:pic>
        <p:nvPicPr>
          <p:cNvPr id="7172" name="Picture 4" descr="http://4.bp.blogspot.com/_WvACVGW1iPE/TPBCkfi1d2I/AAAAAAAABaA/oNfSazclwBY/s1600/navidad-gorro-0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142976" y="1714488"/>
            <a:ext cx="1857388" cy="1876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2011 FOTOS\CUMPLEAÑOS 2011 (65) Y FOTOS\feliz año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000" cy="7344000"/>
          </a:xfrm>
          <a:prstGeom prst="rect">
            <a:avLst/>
          </a:prstGeom>
          <a:noFill/>
        </p:spPr>
      </p:pic>
      <p:pic>
        <p:nvPicPr>
          <p:cNvPr id="5" name="Picture 2" descr="http://www.guauquecosas.com/wp-content/uploads/2012/12/imagenes-postales-y-tarjetas-de-año-nuevo-2013-fondos-y-wallpapers-3-720x4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4857760"/>
            <a:ext cx="3942000" cy="26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http://www.canalgif.net/Gifs-animados/Navidad/Gorros-de-navidad/Imagen-animada-Gorro-de-navidad-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23152">
            <a:off x="2956751" y="1290580"/>
            <a:ext cx="3251612" cy="2268000"/>
          </a:xfrm>
          <a:prstGeom prst="rect">
            <a:avLst/>
          </a:prstGeom>
          <a:noFill/>
        </p:spPr>
      </p:pic>
      <p:pic>
        <p:nvPicPr>
          <p:cNvPr id="8" name="Picture 6" descr="http://www.profilebrand.com/graphics/category/languages-spanish/3934_gracias-por-esta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285728"/>
            <a:ext cx="4095750" cy="2047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www.guauquecosas.com/wp-content/uploads/2012/12/imagenes-postales-y-tarjetas-de-a%C3%B1o-nuevo-2013-con-mensaje-fondos-y-wallpapers-5-720x5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9922500" cy="70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2011 FOTOS\CUMPLEAÑOS 2011 (65) Y FOTOS\FELIZ AÑO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-214338"/>
            <a:ext cx="7620000" cy="5715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4282" y="5042118"/>
            <a:ext cx="8572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_tradnl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303455"/>
            <a:ext cx="821537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Lucida Calligraphy" pitchFamily="66" charset="0"/>
              </a:rPr>
              <a:t>Deseo que la paz secuestre tu vida, el amor inunde tu alma y la felicidad se refleje en tu cara, te deseo, de corazón todo lo bueno que te mereces. Feliz Año Nuevo!!</a:t>
            </a:r>
            <a:endParaRPr lang="es-ES_tradnl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300" name="Picture 4" descr="http://us.123rf.com/400wm/400/400/penog123/penog1230804/penog123080400025/2902693-fuegos-artificiales-y-globos-de-diferentes-colores-sobre-fondo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866656" cy="6984000"/>
          </a:xfrm>
          <a:prstGeom prst="rect">
            <a:avLst/>
          </a:prstGeom>
          <a:noFill/>
        </p:spPr>
      </p:pic>
      <p:pic>
        <p:nvPicPr>
          <p:cNvPr id="6" name="Picture 2" descr="http://img.123gif.es/fuegos-artificiales/fuegos-artificiales-7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6750"/>
            <a:ext cx="2857500" cy="2381250"/>
          </a:xfrm>
          <a:prstGeom prst="rect">
            <a:avLst/>
          </a:prstGeom>
          <a:noFill/>
        </p:spPr>
      </p:pic>
      <p:pic>
        <p:nvPicPr>
          <p:cNvPr id="55306" name="Picture 10" descr="http://img534.imageshack.us/img534/2959/fireworks08june1b5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643446"/>
            <a:ext cx="1920000" cy="1440000"/>
          </a:xfrm>
          <a:prstGeom prst="rect">
            <a:avLst/>
          </a:prstGeom>
          <a:noFill/>
        </p:spPr>
      </p:pic>
      <p:pic>
        <p:nvPicPr>
          <p:cNvPr id="55308" name="Picture 12" descr="http://img534.imageshack.us/img534/2959/fireworks08june1b5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4643446"/>
            <a:ext cx="1920000" cy="1440000"/>
          </a:xfrm>
          <a:prstGeom prst="rect">
            <a:avLst/>
          </a:prstGeom>
          <a:noFill/>
        </p:spPr>
      </p:pic>
      <p:pic>
        <p:nvPicPr>
          <p:cNvPr id="55310" name="Picture 14" descr="http://img534.imageshack.us/img534/2959/fireworks08june1b5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15000"/>
            <a:ext cx="1824000" cy="1368000"/>
          </a:xfrm>
          <a:prstGeom prst="rect">
            <a:avLst/>
          </a:prstGeom>
          <a:noFill/>
        </p:spPr>
      </p:pic>
      <p:pic>
        <p:nvPicPr>
          <p:cNvPr id="55312" name="Picture 16" descr="http://img534.imageshack.us/img534/2959/fireworks08june1b5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5715000"/>
            <a:ext cx="1968000" cy="1476000"/>
          </a:xfrm>
          <a:prstGeom prst="rect">
            <a:avLst/>
          </a:prstGeom>
          <a:noFill/>
        </p:spPr>
      </p:pic>
      <p:pic>
        <p:nvPicPr>
          <p:cNvPr id="14" name="Picture 6" descr="http://es.fordesigner.com/imguploads/Image/cjbc/zcool/20080523/12115431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929066"/>
            <a:ext cx="4048125" cy="3190875"/>
          </a:xfrm>
          <a:prstGeom prst="rect">
            <a:avLst/>
          </a:prstGeom>
          <a:noFill/>
        </p:spPr>
      </p:pic>
      <p:pic>
        <p:nvPicPr>
          <p:cNvPr id="15" name="Picture 8" descr="http://www.gratistodo.com/gifs-imagenes/fuego/fuegos_artificiales/fw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2330" y="6000768"/>
            <a:ext cx="1295400" cy="123825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6" name="Picture 8" descr="http://www.gratistodo.com/gifs-imagenes/fuego/fuegos_artificiales/fw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5857892"/>
            <a:ext cx="1295400" cy="123825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55314" name="Picture 18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2857496"/>
            <a:ext cx="952500" cy="1143001"/>
          </a:xfrm>
          <a:prstGeom prst="rect">
            <a:avLst/>
          </a:prstGeom>
          <a:noFill/>
        </p:spPr>
      </p:pic>
      <p:pic>
        <p:nvPicPr>
          <p:cNvPr id="55316" name="Picture 20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2071678"/>
            <a:ext cx="952500" cy="1143001"/>
          </a:xfrm>
          <a:prstGeom prst="rect">
            <a:avLst/>
          </a:prstGeom>
          <a:noFill/>
        </p:spPr>
      </p:pic>
      <p:pic>
        <p:nvPicPr>
          <p:cNvPr id="55318" name="Picture 22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2330" y="1714488"/>
            <a:ext cx="952500" cy="1143001"/>
          </a:xfrm>
          <a:prstGeom prst="rect">
            <a:avLst/>
          </a:prstGeom>
          <a:noFill/>
        </p:spPr>
      </p:pic>
      <p:pic>
        <p:nvPicPr>
          <p:cNvPr id="55320" name="Picture 24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928670"/>
            <a:ext cx="952500" cy="1143001"/>
          </a:xfrm>
          <a:prstGeom prst="rect">
            <a:avLst/>
          </a:prstGeom>
          <a:noFill/>
        </p:spPr>
      </p:pic>
      <p:pic>
        <p:nvPicPr>
          <p:cNvPr id="55322" name="Picture 26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857232"/>
            <a:ext cx="952500" cy="1143001"/>
          </a:xfrm>
          <a:prstGeom prst="rect">
            <a:avLst/>
          </a:prstGeom>
          <a:noFill/>
        </p:spPr>
      </p:pic>
      <p:pic>
        <p:nvPicPr>
          <p:cNvPr id="55324" name="Picture 28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0562" y="785794"/>
            <a:ext cx="952500" cy="1143001"/>
          </a:xfrm>
          <a:prstGeom prst="rect">
            <a:avLst/>
          </a:prstGeom>
          <a:noFill/>
        </p:spPr>
      </p:pic>
      <p:pic>
        <p:nvPicPr>
          <p:cNvPr id="55326" name="Picture 30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86710" y="1142984"/>
            <a:ext cx="952500" cy="1143001"/>
          </a:xfrm>
          <a:prstGeom prst="rect">
            <a:avLst/>
          </a:prstGeom>
          <a:noFill/>
        </p:spPr>
      </p:pic>
      <p:pic>
        <p:nvPicPr>
          <p:cNvPr id="55328" name="Picture 32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5357826"/>
            <a:ext cx="952500" cy="1143001"/>
          </a:xfrm>
          <a:prstGeom prst="rect">
            <a:avLst/>
          </a:prstGeom>
          <a:noFill/>
        </p:spPr>
      </p:pic>
      <p:pic>
        <p:nvPicPr>
          <p:cNvPr id="55330" name="Picture 34" descr="FUEG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58" y="5214950"/>
            <a:ext cx="952500" cy="1143001"/>
          </a:xfrm>
          <a:prstGeom prst="rect">
            <a:avLst/>
          </a:prstGeom>
          <a:noFill/>
        </p:spPr>
      </p:pic>
      <p:pic>
        <p:nvPicPr>
          <p:cNvPr id="55332" name="Picture 36" descr="Fuegos artificiales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2" y="2928934"/>
            <a:ext cx="1219200" cy="1219201"/>
          </a:xfrm>
          <a:prstGeom prst="rect">
            <a:avLst/>
          </a:prstGeom>
          <a:noFill/>
        </p:spPr>
      </p:pic>
      <p:pic>
        <p:nvPicPr>
          <p:cNvPr id="55334" name="Picture 38" descr="Fuegos artificiales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57884" y="1714488"/>
            <a:ext cx="1219200" cy="1219201"/>
          </a:xfrm>
          <a:prstGeom prst="rect">
            <a:avLst/>
          </a:prstGeom>
          <a:noFill/>
        </p:spPr>
      </p:pic>
      <p:pic>
        <p:nvPicPr>
          <p:cNvPr id="55336" name="Picture 40" descr="Fuegos artificiales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00100" y="1214422"/>
            <a:ext cx="1219200" cy="1219201"/>
          </a:xfrm>
          <a:prstGeom prst="rect">
            <a:avLst/>
          </a:prstGeom>
          <a:noFill/>
        </p:spPr>
      </p:pic>
      <p:pic>
        <p:nvPicPr>
          <p:cNvPr id="55338" name="Picture 42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14414" y="4500570"/>
            <a:ext cx="1428750" cy="1219200"/>
          </a:xfrm>
          <a:prstGeom prst="rect">
            <a:avLst/>
          </a:prstGeom>
          <a:noFill/>
        </p:spPr>
      </p:pic>
      <p:pic>
        <p:nvPicPr>
          <p:cNvPr id="55340" name="Picture 44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00496" y="4500570"/>
            <a:ext cx="1428750" cy="1219200"/>
          </a:xfrm>
          <a:prstGeom prst="rect">
            <a:avLst/>
          </a:prstGeom>
          <a:noFill/>
        </p:spPr>
      </p:pic>
      <p:pic>
        <p:nvPicPr>
          <p:cNvPr id="55342" name="Picture 46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28992" y="1928802"/>
            <a:ext cx="1428750" cy="1219200"/>
          </a:xfrm>
          <a:prstGeom prst="rect">
            <a:avLst/>
          </a:prstGeom>
          <a:noFill/>
        </p:spPr>
      </p:pic>
      <p:pic>
        <p:nvPicPr>
          <p:cNvPr id="55344" name="Picture 48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357826"/>
            <a:ext cx="1428750" cy="1219200"/>
          </a:xfrm>
          <a:prstGeom prst="rect">
            <a:avLst/>
          </a:prstGeom>
          <a:noFill/>
        </p:spPr>
      </p:pic>
      <p:pic>
        <p:nvPicPr>
          <p:cNvPr id="55346" name="Picture 50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00042"/>
            <a:ext cx="1428750" cy="1219200"/>
          </a:xfrm>
          <a:prstGeom prst="rect">
            <a:avLst/>
          </a:prstGeom>
          <a:noFill/>
        </p:spPr>
      </p:pic>
      <p:pic>
        <p:nvPicPr>
          <p:cNvPr id="55348" name="Picture 52" descr="http://www.canalgif.net/Gifs-animados/Celebraciones/Fuegos-artificiales/Imagen-animada-Fuegos-artificiales-5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29322" y="3929066"/>
            <a:ext cx="1428750" cy="1219200"/>
          </a:xfrm>
          <a:prstGeom prst="rect">
            <a:avLst/>
          </a:prstGeom>
          <a:noFill/>
        </p:spPr>
      </p:pic>
      <p:pic>
        <p:nvPicPr>
          <p:cNvPr id="55350" name="Picture 54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00430" y="3071810"/>
            <a:ext cx="2057400" cy="2009776"/>
          </a:xfrm>
          <a:prstGeom prst="rect">
            <a:avLst/>
          </a:prstGeom>
          <a:noFill/>
        </p:spPr>
      </p:pic>
      <p:pic>
        <p:nvPicPr>
          <p:cNvPr id="55352" name="Picture 56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72264" y="0"/>
            <a:ext cx="2057400" cy="2009776"/>
          </a:xfrm>
          <a:prstGeom prst="rect">
            <a:avLst/>
          </a:prstGeom>
          <a:noFill/>
        </p:spPr>
      </p:pic>
      <p:pic>
        <p:nvPicPr>
          <p:cNvPr id="55354" name="Picture 58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71604" y="4848224"/>
            <a:ext cx="2057400" cy="2009776"/>
          </a:xfrm>
          <a:prstGeom prst="rect">
            <a:avLst/>
          </a:prstGeom>
          <a:noFill/>
        </p:spPr>
      </p:pic>
      <p:pic>
        <p:nvPicPr>
          <p:cNvPr id="55356" name="Picture 60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85984" y="571480"/>
            <a:ext cx="2057400" cy="2009776"/>
          </a:xfrm>
          <a:prstGeom prst="rect">
            <a:avLst/>
          </a:prstGeom>
          <a:noFill/>
        </p:spPr>
      </p:pic>
      <p:pic>
        <p:nvPicPr>
          <p:cNvPr id="55358" name="Picture 62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57422" y="3786190"/>
            <a:ext cx="895350" cy="1600200"/>
          </a:xfrm>
          <a:prstGeom prst="rect">
            <a:avLst/>
          </a:prstGeom>
          <a:noFill/>
        </p:spPr>
      </p:pic>
      <p:pic>
        <p:nvPicPr>
          <p:cNvPr id="55360" name="Picture 64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43108" y="785794"/>
            <a:ext cx="895350" cy="1600200"/>
          </a:xfrm>
          <a:prstGeom prst="rect">
            <a:avLst/>
          </a:prstGeom>
          <a:noFill/>
        </p:spPr>
      </p:pic>
      <p:pic>
        <p:nvPicPr>
          <p:cNvPr id="55362" name="Picture 66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86710" y="3286124"/>
            <a:ext cx="895350" cy="1600200"/>
          </a:xfrm>
          <a:prstGeom prst="rect">
            <a:avLst/>
          </a:prstGeom>
          <a:noFill/>
        </p:spPr>
      </p:pic>
      <p:pic>
        <p:nvPicPr>
          <p:cNvPr id="55364" name="Picture 68" descr="http://www.canalgif.net/Gifs-animados/Celebraciones/Fuegos-artificiales/Imagen-animada-Fuegos-artificiales-5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929586" y="1214422"/>
            <a:ext cx="895350" cy="1600200"/>
          </a:xfrm>
          <a:prstGeom prst="rect">
            <a:avLst/>
          </a:prstGeom>
          <a:noFill/>
        </p:spPr>
      </p:pic>
      <p:pic>
        <p:nvPicPr>
          <p:cNvPr id="55366" name="Picture 70" descr="http://www.canalgif.net/Gifs-animados/Celebraciones/Fuegos-artificiales/Imagen-animada-Fuegos-artificiales-58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72066" y="3000372"/>
            <a:ext cx="904875" cy="1257301"/>
          </a:xfrm>
          <a:prstGeom prst="rect">
            <a:avLst/>
          </a:prstGeom>
          <a:noFill/>
        </p:spPr>
      </p:pic>
      <p:pic>
        <p:nvPicPr>
          <p:cNvPr id="55368" name="Picture 72" descr="http://www.canalgif.net/Gifs-animados/Celebraciones/Fuegos-artificiales/Imagen-animada-Fuegos-artificiales-58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00298" y="500042"/>
            <a:ext cx="904875" cy="1257301"/>
          </a:xfrm>
          <a:prstGeom prst="rect">
            <a:avLst/>
          </a:prstGeom>
          <a:noFill/>
        </p:spPr>
      </p:pic>
      <p:pic>
        <p:nvPicPr>
          <p:cNvPr id="55370" name="Picture 74" descr="http://www.canalgif.net/Gifs-animados/Celebraciones/Fuegos-artificiales/Imagen-animada-Fuegos-artificiales-58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14678" y="642918"/>
            <a:ext cx="904875" cy="1257301"/>
          </a:xfrm>
          <a:prstGeom prst="rect">
            <a:avLst/>
          </a:prstGeom>
          <a:noFill/>
        </p:spPr>
      </p:pic>
      <p:pic>
        <p:nvPicPr>
          <p:cNvPr id="55372" name="Picture 76" descr="http://www.canalgif.net/Gifs-animados/Celebraciones/Fuegos-artificiales/Imagen-animada-Fuegos-artificiales-61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14546" y="4643446"/>
            <a:ext cx="1876425" cy="1876425"/>
          </a:xfrm>
          <a:prstGeom prst="rect">
            <a:avLst/>
          </a:prstGeom>
          <a:noFill/>
        </p:spPr>
      </p:pic>
      <p:pic>
        <p:nvPicPr>
          <p:cNvPr id="55374" name="Picture 78" descr="http://www.canalgif.net/Gifs-animados/Celebraciones/Fuegos-artificiales/Imagen-animada-Fuegos-artificiales-61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143504" y="2214554"/>
            <a:ext cx="1876425" cy="1876425"/>
          </a:xfrm>
          <a:prstGeom prst="rect">
            <a:avLst/>
          </a:prstGeom>
          <a:noFill/>
        </p:spPr>
      </p:pic>
      <p:pic>
        <p:nvPicPr>
          <p:cNvPr id="55376" name="Picture 80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1714488"/>
            <a:ext cx="1905000" cy="1905000"/>
          </a:xfrm>
          <a:prstGeom prst="rect">
            <a:avLst/>
          </a:prstGeom>
          <a:noFill/>
        </p:spPr>
      </p:pic>
      <p:pic>
        <p:nvPicPr>
          <p:cNvPr id="55378" name="Picture 82" descr="http://www.canalgif.net/Gifs-animados/Celebraciones/Fuegos-artificiales/Imagen-animada-Fuegos-artificiales-62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714876" y="4143380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554</Words>
  <Application>Microsoft Office PowerPoint</Application>
  <PresentationFormat>Presentación en pantalla (4:3)</PresentationFormat>
  <Paragraphs>122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316</cp:revision>
  <dcterms:created xsi:type="dcterms:W3CDTF">2012-12-29T13:48:18Z</dcterms:created>
  <dcterms:modified xsi:type="dcterms:W3CDTF">2012-12-30T18:33:38Z</dcterms:modified>
</cp:coreProperties>
</file>