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71" r:id="rId3"/>
    <p:sldId id="257" r:id="rId4"/>
    <p:sldId id="258" r:id="rId5"/>
    <p:sldId id="259" r:id="rId6"/>
    <p:sldId id="261" r:id="rId7"/>
    <p:sldId id="262" r:id="rId8"/>
    <p:sldId id="263" r:id="rId9"/>
    <p:sldId id="260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embeddedFontLst>
    <p:embeddedFont>
      <p:font typeface="Dyname SSi" panose="020B0500000000000000" pitchFamily="34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Berlin Sans FB Demi" panose="020E0802020502020306" pitchFamily="34" charset="0"/>
      <p:bold r:id="rId23"/>
    </p:embeddedFont>
    <p:embeddedFont>
      <p:font typeface="Calibri Light" panose="020F0302020204030204" pitchFamily="34" charset="0"/>
      <p:regular r:id="rId24"/>
      <p:italic r:id="rId25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FNGru775BA56683ZLujLw==" hashData="aRdjNah6+OmpVhzksaV165N1fld0Ck+vWl8AyCsN7N85e4z756GvCDp1V8bjPI5PewrAJqhCx+8sgkf4hPBep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99FF"/>
    <a:srgbClr val="9999FF"/>
    <a:srgbClr val="00FF00"/>
    <a:srgbClr val="FF6600"/>
    <a:srgbClr val="6600CC"/>
    <a:srgbClr val="CCCC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4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8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6301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8291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8326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5085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1105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063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2361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0327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9274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08665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43746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4C177D-AAB3-4EE1-929C-1DE9F074C0B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959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1C5E7-985F-46C3-8479-00AE8160B49B}" type="datetimeFigureOut">
              <a:rPr lang="es-MX" smtClean="0"/>
              <a:t>29/12/2014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13925-3C7C-4C15-8A10-E8DC7353008E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5438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605155-6D3C-423E-9F99-87A68C514CB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372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1866">
            <a:off x="1837275" y="2059829"/>
            <a:ext cx="7249586" cy="1146220"/>
          </a:xfrm>
          <a:prstGeom prst="rect">
            <a:avLst/>
          </a:prstGeom>
          <a:effectLst>
            <a:glow rad="101600">
              <a:srgbClr val="CCCCFF">
                <a:alpha val="60000"/>
              </a:srgbClr>
            </a:glo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333">
            <a:off x="5622021" y="3580607"/>
            <a:ext cx="3263492" cy="1269841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047" y="1613764"/>
            <a:ext cx="1152525" cy="101917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324" y="4340627"/>
            <a:ext cx="1312908" cy="120014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1107" y="6045838"/>
            <a:ext cx="2428176" cy="53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643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eelOff"/>
        <p:sndAc>
          <p:stSnd loop="1">
            <p:snd r:embed="rId2" name="Franck Pourcel - La Balanga.wmv.wav"/>
          </p:stSnd>
        </p:sndAc>
      </p:transition>
    </mc:Choice>
    <mc:Fallback>
      <p:transition spd="slow">
        <p:fade/>
        <p:sndAc>
          <p:stSnd loop="1">
            <p:snd r:embed="rId2" name="Franck Pourcel - La Balanga.wm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Rectángulo 9"/>
          <p:cNvSpPr/>
          <p:nvPr/>
        </p:nvSpPr>
        <p:spPr>
          <a:xfrm>
            <a:off x="296214" y="347730"/>
            <a:ext cx="11578107" cy="6194738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30" y="643944"/>
            <a:ext cx="4660756" cy="3745569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592181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131" y="485140"/>
            <a:ext cx="5254581" cy="4226839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6" name="Rectángulo 5"/>
          <p:cNvSpPr/>
          <p:nvPr/>
        </p:nvSpPr>
        <p:spPr>
          <a:xfrm>
            <a:off x="244699" y="244699"/>
            <a:ext cx="11655380" cy="6297768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9307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9250" y="568435"/>
            <a:ext cx="4767485" cy="3840813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6" name="Rectángulo 5"/>
          <p:cNvSpPr/>
          <p:nvPr/>
        </p:nvSpPr>
        <p:spPr>
          <a:xfrm>
            <a:off x="296214" y="309093"/>
            <a:ext cx="11603865" cy="6181859"/>
          </a:xfrm>
          <a:prstGeom prst="rect">
            <a:avLst/>
          </a:prstGeom>
          <a:noFill/>
          <a:ln w="38100">
            <a:solidFill>
              <a:srgbClr val="66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25067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73" y="571940"/>
            <a:ext cx="4750997" cy="3845513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5" name="Rectángulo 4"/>
          <p:cNvSpPr/>
          <p:nvPr/>
        </p:nvSpPr>
        <p:spPr>
          <a:xfrm>
            <a:off x="296214" y="321972"/>
            <a:ext cx="11578107" cy="62591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96028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225" y="450762"/>
            <a:ext cx="4803099" cy="3863662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6" name="Rectángulo 5"/>
          <p:cNvSpPr/>
          <p:nvPr/>
        </p:nvSpPr>
        <p:spPr>
          <a:xfrm>
            <a:off x="296214" y="257578"/>
            <a:ext cx="11590986" cy="6297769"/>
          </a:xfrm>
          <a:prstGeom prst="rect">
            <a:avLst/>
          </a:prstGeom>
          <a:noFill/>
          <a:ln w="38100"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5862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29" y="523001"/>
            <a:ext cx="4708757" cy="3792288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7" name="Rectángulo 6"/>
          <p:cNvSpPr/>
          <p:nvPr/>
        </p:nvSpPr>
        <p:spPr>
          <a:xfrm>
            <a:off x="296214" y="296214"/>
            <a:ext cx="11590986" cy="6272011"/>
          </a:xfrm>
          <a:prstGeom prst="rect">
            <a:avLst/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419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000" y="491922"/>
            <a:ext cx="4777149" cy="3848259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5" name="Rectángulo 4"/>
          <p:cNvSpPr/>
          <p:nvPr/>
        </p:nvSpPr>
        <p:spPr>
          <a:xfrm>
            <a:off x="309093" y="283335"/>
            <a:ext cx="11552349" cy="6284890"/>
          </a:xfrm>
          <a:prstGeom prst="rect">
            <a:avLst/>
          </a:prstGeom>
          <a:noFill/>
          <a:ln w="38100"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33044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0615" y="446503"/>
            <a:ext cx="4636718" cy="3726251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5" name="Rectángulo 4"/>
          <p:cNvSpPr/>
          <p:nvPr/>
        </p:nvSpPr>
        <p:spPr>
          <a:xfrm>
            <a:off x="296215" y="309093"/>
            <a:ext cx="11590986" cy="6207617"/>
          </a:xfrm>
          <a:prstGeom prst="rect">
            <a:avLst/>
          </a:prstGeom>
          <a:noFill/>
          <a:ln w="38100">
            <a:solidFill>
              <a:srgbClr val="99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4432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32" y="543438"/>
            <a:ext cx="4596877" cy="3706590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5" name="Rectángulo 4"/>
          <p:cNvSpPr/>
          <p:nvPr/>
        </p:nvSpPr>
        <p:spPr>
          <a:xfrm>
            <a:off x="321973" y="296214"/>
            <a:ext cx="11539470" cy="6272011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344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8107" y="321972"/>
            <a:ext cx="4711516" cy="3834404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96214" y="321972"/>
            <a:ext cx="11565228" cy="6246253"/>
          </a:xfrm>
          <a:prstGeom prst="rect">
            <a:avLst/>
          </a:prstGeom>
          <a:noFill/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53209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457" y="420744"/>
            <a:ext cx="4710681" cy="3785691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5" name="Rectángulo 4"/>
          <p:cNvSpPr/>
          <p:nvPr/>
        </p:nvSpPr>
        <p:spPr>
          <a:xfrm>
            <a:off x="321972" y="270456"/>
            <a:ext cx="11552349" cy="6310648"/>
          </a:xfrm>
          <a:prstGeom prst="rect">
            <a:avLst/>
          </a:prstGeom>
          <a:noFill/>
          <a:ln w="38100">
            <a:solidFill>
              <a:srgbClr val="FFFF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0604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652" y="691203"/>
            <a:ext cx="4893972" cy="3909890"/>
          </a:xfrm>
          <a:prstGeom prst="rect">
            <a:avLst/>
          </a:prstGeom>
          <a:effectLst>
            <a:glow rad="101600">
              <a:schemeClr val="tx1">
                <a:alpha val="60000"/>
              </a:schemeClr>
            </a:glow>
          </a:effectLst>
        </p:spPr>
      </p:pic>
      <p:sp>
        <p:nvSpPr>
          <p:cNvPr id="4" name="Rectángulo 3"/>
          <p:cNvSpPr/>
          <p:nvPr/>
        </p:nvSpPr>
        <p:spPr>
          <a:xfrm>
            <a:off x="296214" y="296214"/>
            <a:ext cx="11539471" cy="6259132"/>
          </a:xfrm>
          <a:prstGeom prst="rect">
            <a:avLst/>
          </a:prstGeom>
          <a:noFill/>
          <a:ln w="38100"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1920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comb dir="vert"/>
      </p:transition>
    </mc:Choice>
    <mc:Fallback>
      <p:transition spd="slow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" name="Rectángulo 1"/>
          <p:cNvSpPr/>
          <p:nvPr/>
        </p:nvSpPr>
        <p:spPr>
          <a:xfrm>
            <a:off x="528033" y="553792"/>
            <a:ext cx="8989454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Deja atrás las tristezas, decepciones y rencores, comienza este nuevo año con nuevas ilusiones, vive cada día como si fuese el último, procurando estar bien con todos. No te rindas si vienen días malos, </a:t>
            </a:r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pues después </a:t>
            </a:r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de una tormenta siempre aparece un </a:t>
            </a:r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arcoíris</a:t>
            </a:r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. Aprende a vivir con gratitud hacia Dios, no haciéndote víctima de las circunstancias de la vida, sino tomando cada experiencia como lección útil para superarte. </a:t>
            </a:r>
            <a:endParaRPr lang="es-MX" sz="2400" b="1" dirty="0" smtClean="0">
              <a:ln w="0">
                <a:solidFill>
                  <a:schemeClr val="tx1"/>
                </a:solidFill>
              </a:ln>
              <a:solidFill>
                <a:srgbClr val="FFFFCC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yname SSi" panose="020B0500000000000000" pitchFamily="34" charset="0"/>
            </a:endParaRPr>
          </a:p>
          <a:p>
            <a:pPr algn="ctr"/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Recuerda </a:t>
            </a:r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que</a:t>
            </a:r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:</a:t>
            </a:r>
          </a:p>
          <a:p>
            <a:pPr algn="ctr"/>
            <a:endParaRPr lang="es-MX" sz="2400" b="1" dirty="0" smtClean="0">
              <a:ln w="0">
                <a:solidFill>
                  <a:schemeClr val="tx1"/>
                </a:solidFill>
              </a:ln>
              <a:solidFill>
                <a:srgbClr val="FFFFCC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yname SSi" panose="020B0500000000000000" pitchFamily="34" charset="0"/>
            </a:endParaRPr>
          </a:p>
          <a:p>
            <a:pPr algn="ctr"/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Donde </a:t>
            </a:r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hay fe hay amor, donde hay amor hay paz, donde hay paz está Dios y donde está Dios no falta nada</a:t>
            </a:r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.</a:t>
            </a:r>
          </a:p>
          <a:p>
            <a:pPr algn="ctr"/>
            <a:endParaRPr lang="es-MX" sz="2400" b="1" dirty="0" smtClean="0">
              <a:ln w="0">
                <a:solidFill>
                  <a:schemeClr val="tx1"/>
                </a:solidFill>
              </a:ln>
              <a:solidFill>
                <a:srgbClr val="FFFFCC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yname SSi" panose="020B0500000000000000" pitchFamily="34" charset="0"/>
            </a:endParaRPr>
          </a:p>
          <a:p>
            <a:pPr algn="ctr"/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“Yo </a:t>
            </a:r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soy el pan de </a:t>
            </a:r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vida. </a:t>
            </a:r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El que a mí viene nunca pasará hambre, y el que en mí cree nunca más volverá a tener sed</a:t>
            </a:r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.” </a:t>
            </a:r>
          </a:p>
          <a:p>
            <a:pPr algn="ctr"/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CC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Juan 6:35</a:t>
            </a:r>
            <a:endParaRPr lang="es-MX" sz="2400" b="1" dirty="0">
              <a:ln w="0">
                <a:solidFill>
                  <a:schemeClr val="tx1"/>
                </a:solidFill>
              </a:ln>
              <a:solidFill>
                <a:srgbClr val="FFFFCC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Dyname SSi" panose="020B0500000000000000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781" y="5808582"/>
            <a:ext cx="3382583" cy="75504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084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wheel spokes="1"/>
      </p:transition>
    </mc:Choice>
    <mc:Fallback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</TotalTime>
  <Words>198</Words>
  <Application>Microsoft Office PowerPoint</Application>
  <PresentationFormat>Panorámica</PresentationFormat>
  <Paragraphs>35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Dyname SSi</vt:lpstr>
      <vt:lpstr>Calibri</vt:lpstr>
      <vt:lpstr>Berlin Sans FB Demi</vt:lpstr>
      <vt:lpstr>Calibri Light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49</cp:revision>
  <dcterms:created xsi:type="dcterms:W3CDTF">2014-12-28T19:27:11Z</dcterms:created>
  <dcterms:modified xsi:type="dcterms:W3CDTF">2014-12-30T03:20:21Z</dcterms:modified>
</cp:coreProperties>
</file>