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 saveSubsetFonts="1">
  <p:sldMasterIdLst>
    <p:sldMasterId id="2147483648" r:id="rId1"/>
    <p:sldMasterId id="2147483660" r:id="rId2"/>
  </p:sldMasterIdLst>
  <p:sldIdLst>
    <p:sldId id="256" r:id="rId3"/>
    <p:sldId id="266" r:id="rId4"/>
    <p:sldId id="262" r:id="rId5"/>
    <p:sldId id="263" r:id="rId6"/>
    <p:sldId id="267" r:id="rId7"/>
    <p:sldId id="268" r:id="rId8"/>
    <p:sldId id="269" r:id="rId9"/>
    <p:sldId id="270" r:id="rId10"/>
    <p:sldId id="271" r:id="rId11"/>
    <p:sldId id="272" r:id="rId12"/>
    <p:sldId id="273" r:id="rId13"/>
    <p:sldId id="274" r:id="rId14"/>
    <p:sldId id="275" r:id="rId15"/>
    <p:sldId id="276" r:id="rId16"/>
    <p:sldId id="277" r:id="rId17"/>
    <p:sldId id="278" r:id="rId18"/>
    <p:sldId id="279" r:id="rId19"/>
    <p:sldId id="280" r:id="rId20"/>
    <p:sldId id="281" r:id="rId21"/>
    <p:sldId id="282" r:id="rId22"/>
    <p:sldId id="283" r:id="rId23"/>
  </p:sldIdLst>
  <p:sldSz cx="11522075" cy="7092950"/>
  <p:notesSz cx="6858000" cy="9144000"/>
  <p:embeddedFontLst>
    <p:embeddedFont>
      <p:font typeface="Mangal" panose="02040503050203030202" pitchFamily="18" charset="0"/>
      <p:regular r:id="rId24"/>
      <p:bold r:id="rId25"/>
    </p:embeddedFont>
    <p:embeddedFont>
      <p:font typeface="MS Gothic" panose="020B0609070205080204" pitchFamily="49" charset="-128"/>
      <p:regular r:id="rId26"/>
    </p:embeddedFont>
    <p:embeddedFont>
      <p:font typeface="Calibri" panose="020F0502020204030204" pitchFamily="34" charset="0"/>
      <p:regular r:id="rId27"/>
      <p:bold r:id="rId28"/>
      <p:italic r:id="rId29"/>
      <p:boldItalic r:id="rId30"/>
    </p:embeddedFont>
    <p:embeddedFont>
      <p:font typeface="Kristen ITC" panose="03050502040202030202" pitchFamily="66" charset="0"/>
      <p:regular r:id="rId31"/>
    </p:embeddedFont>
    <p:embeddedFont>
      <p:font typeface="Castanet" pitchFamily="2" charset="0"/>
      <p:regular r:id="rId32"/>
    </p:embeddedFont>
    <p:embeddedFont>
      <p:font typeface="Artistik CE" panose="040F0704080607010103" pitchFamily="82" charset="0"/>
      <p:regular r:id="rId33"/>
    </p:embeddedFont>
  </p:embeddedFontLst>
  <p:defaultTextStyle>
    <a:defPPr>
      <a:defRPr lang="sk-SK"/>
    </a:defPPr>
    <a:lvl1pPr algn="l" defTabSz="1063625" rtl="0" eaLnBrk="0" fontAlgn="base" hangingPunct="0">
      <a:spcBef>
        <a:spcPct val="0"/>
      </a:spcBef>
      <a:spcAft>
        <a:spcPct val="0"/>
      </a:spcAft>
      <a:defRPr sz="2100"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531813" indent="-74613" algn="l" defTabSz="1063625" rtl="0" eaLnBrk="0" fontAlgn="base" hangingPunct="0">
      <a:spcBef>
        <a:spcPct val="0"/>
      </a:spcBef>
      <a:spcAft>
        <a:spcPct val="0"/>
      </a:spcAft>
      <a:defRPr sz="2100"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1063625" indent="-149225" algn="l" defTabSz="1063625" rtl="0" eaLnBrk="0" fontAlgn="base" hangingPunct="0">
      <a:spcBef>
        <a:spcPct val="0"/>
      </a:spcBef>
      <a:spcAft>
        <a:spcPct val="0"/>
      </a:spcAft>
      <a:defRPr sz="2100"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595438" indent="-223838" algn="l" defTabSz="1063625" rtl="0" eaLnBrk="0" fontAlgn="base" hangingPunct="0">
      <a:spcBef>
        <a:spcPct val="0"/>
      </a:spcBef>
      <a:spcAft>
        <a:spcPct val="0"/>
      </a:spcAft>
      <a:defRPr sz="2100"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2127250" indent="-298450" algn="l" defTabSz="1063625" rtl="0" eaLnBrk="0" fontAlgn="base" hangingPunct="0">
      <a:spcBef>
        <a:spcPct val="0"/>
      </a:spcBef>
      <a:spcAft>
        <a:spcPct val="0"/>
      </a:spcAft>
      <a:defRPr sz="2100"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sz="2100"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sz="2100"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sz="2100"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sz="2100"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AKGfKSmEAvnn+lq4F0RyNQ==" hashData="bberbBZ6h0WgBGtTQsF3asJxMOiy1rZP2TkUvLD+JZRv1BF8t1jLgrJC/b3uudppoIG+N0+l1ZAirNK7slhCVA=="/>
  <p:extLst>
    <p:ext uri="{EFAFB233-063F-42B5-8137-9DF3F51BA10A}">
      <p15:sldGuideLst xmlns:p15="http://schemas.microsoft.com/office/powerpoint/2012/main">
        <p15:guide id="1" orient="horz" pos="2234">
          <p15:clr>
            <a:srgbClr val="A4A3A4"/>
          </p15:clr>
        </p15:guide>
        <p15:guide id="2" pos="3629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6600"/>
    <a:srgbClr val="E6AF00"/>
    <a:srgbClr val="BC8F00"/>
    <a:srgbClr val="FA100C"/>
    <a:srgbClr val="FF0805"/>
    <a:srgbClr val="FF110D"/>
    <a:srgbClr val="FF595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6927" autoAdjust="0"/>
    <p:restoredTop sz="94660"/>
  </p:normalViewPr>
  <p:slideViewPr>
    <p:cSldViewPr>
      <p:cViewPr varScale="1">
        <p:scale>
          <a:sx n="102" d="100"/>
          <a:sy n="102" d="100"/>
        </p:scale>
        <p:origin x="504" y="108"/>
      </p:cViewPr>
      <p:guideLst>
        <p:guide orient="horz" pos="2234"/>
        <p:guide pos="3629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font" Target="fonts/font3.fntdata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font" Target="fonts/font2.fntdata"/><Relationship Id="rId33" Type="http://schemas.openxmlformats.org/officeDocument/2006/relationships/font" Target="fonts/font10.fntdata"/><Relationship Id="rId38" Type="http://schemas.microsoft.com/office/2015/10/relationships/revisionInfo" Target="revisionInfo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font" Target="fonts/font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font" Target="fonts/font1.fntdata"/><Relationship Id="rId32" Type="http://schemas.openxmlformats.org/officeDocument/2006/relationships/font" Target="fonts/font9.fntdata"/><Relationship Id="rId37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font" Target="fonts/font5.fntdata"/><Relationship Id="rId36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font" Target="fonts/font8.fntdata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font" Target="fonts/font4.fntdata"/><Relationship Id="rId30" Type="http://schemas.openxmlformats.org/officeDocument/2006/relationships/font" Target="fonts/font7.fntdata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864156" y="2203412"/>
            <a:ext cx="9793764" cy="1520387"/>
          </a:xfrm>
        </p:spPr>
        <p:txBody>
          <a:bodyPr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728311" y="4019338"/>
            <a:ext cx="8065453" cy="1812643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3181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6363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5954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272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6590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1908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72270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2545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sk-SK"/>
              <a:t>Upravte štýl predlohy podnadpisov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2A105F92-1088-4722-812F-3C6919AD6D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B111B3-87F7-436C-BAE3-B24780E21CA0}" type="datetimeFigureOut">
              <a:rPr lang="sk-SK"/>
              <a:pPr>
                <a:defRPr/>
              </a:pPr>
              <a:t>18. 12. 2017</a:t>
            </a:fld>
            <a:endParaRPr lang="sk-SK"/>
          </a:p>
        </p:txBody>
      </p:sp>
      <p:sp>
        <p:nvSpPr>
          <p:cNvPr id="5" name="Zástupný symbol päty 4">
            <a:extLst>
              <a:ext uri="{FF2B5EF4-FFF2-40B4-BE49-F238E27FC236}">
                <a16:creationId xmlns:a16="http://schemas.microsoft.com/office/drawing/2014/main" id="{891560EE-64DE-4159-8C0C-FA6CE320BD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/>
          </a:p>
        </p:txBody>
      </p:sp>
      <p:sp>
        <p:nvSpPr>
          <p:cNvPr id="6" name="Zástupný symbol čísla snímky 5">
            <a:extLst>
              <a:ext uri="{FF2B5EF4-FFF2-40B4-BE49-F238E27FC236}">
                <a16:creationId xmlns:a16="http://schemas.microsoft.com/office/drawing/2014/main" id="{57B98BEB-F615-4D2D-9C9C-831C7473C3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CCCC34-5592-44E3-9A53-AEAF14398E15}" type="slidenum">
              <a:rPr lang="sk-SK"/>
              <a:pPr>
                <a:defRPr/>
              </a:pPr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8288679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D1479475-BCC8-4300-80DD-11412F3D06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342EDA-A2E5-4B11-A7B1-783EF0A81D13}" type="datetimeFigureOut">
              <a:rPr lang="sk-SK"/>
              <a:pPr>
                <a:defRPr/>
              </a:pPr>
              <a:t>18. 12. 2017</a:t>
            </a:fld>
            <a:endParaRPr lang="sk-SK"/>
          </a:p>
        </p:txBody>
      </p:sp>
      <p:sp>
        <p:nvSpPr>
          <p:cNvPr id="5" name="Zástupný symbol päty 4">
            <a:extLst>
              <a:ext uri="{FF2B5EF4-FFF2-40B4-BE49-F238E27FC236}">
                <a16:creationId xmlns:a16="http://schemas.microsoft.com/office/drawing/2014/main" id="{C61DD3C0-AF54-4E1C-A789-BB6510E9E8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/>
          </a:p>
        </p:txBody>
      </p:sp>
      <p:sp>
        <p:nvSpPr>
          <p:cNvPr id="6" name="Zástupný symbol čísla snímky 5">
            <a:extLst>
              <a:ext uri="{FF2B5EF4-FFF2-40B4-BE49-F238E27FC236}">
                <a16:creationId xmlns:a16="http://schemas.microsoft.com/office/drawing/2014/main" id="{65F81093-C19D-4C4B-B5C5-D00229FBE9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14BDE3-E5FE-4ED4-AF62-3833A3AED494}" type="slidenum">
              <a:rPr lang="sk-SK"/>
              <a:pPr>
                <a:defRPr/>
              </a:pPr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2128659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0164" y="4557877"/>
            <a:ext cx="9793764" cy="1408739"/>
          </a:xfrm>
        </p:spPr>
        <p:txBody>
          <a:bodyPr anchor="t"/>
          <a:lstStyle>
            <a:lvl1pPr algn="l">
              <a:defRPr sz="4700" b="1" cap="all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910164" y="3006295"/>
            <a:ext cx="9793764" cy="1551582"/>
          </a:xfrm>
        </p:spPr>
        <p:txBody>
          <a:bodyPr anchor="b"/>
          <a:lstStyle>
            <a:lvl1pPr marL="0" indent="0">
              <a:buNone/>
              <a:defRPr sz="2300">
                <a:solidFill>
                  <a:schemeClr val="tx1">
                    <a:tint val="75000"/>
                  </a:schemeClr>
                </a:solidFill>
              </a:defRPr>
            </a:lvl1pPr>
            <a:lvl2pPr marL="531815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6363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59544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212726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65907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319089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72270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425452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DA726F7E-2269-46DA-80DD-2D521537CC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E5382C-C99E-4F4A-A1E5-5188D07949F7}" type="datetimeFigureOut">
              <a:rPr lang="sk-SK"/>
              <a:pPr>
                <a:defRPr/>
              </a:pPr>
              <a:t>18. 12. 2017</a:t>
            </a:fld>
            <a:endParaRPr lang="sk-SK"/>
          </a:p>
        </p:txBody>
      </p:sp>
      <p:sp>
        <p:nvSpPr>
          <p:cNvPr id="5" name="Zástupný symbol päty 4">
            <a:extLst>
              <a:ext uri="{FF2B5EF4-FFF2-40B4-BE49-F238E27FC236}">
                <a16:creationId xmlns:a16="http://schemas.microsoft.com/office/drawing/2014/main" id="{22A82CCB-13A0-4062-8852-FB92891F02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/>
          </a:p>
        </p:txBody>
      </p:sp>
      <p:sp>
        <p:nvSpPr>
          <p:cNvPr id="6" name="Zástupný symbol čísla snímky 5">
            <a:extLst>
              <a:ext uri="{FF2B5EF4-FFF2-40B4-BE49-F238E27FC236}">
                <a16:creationId xmlns:a16="http://schemas.microsoft.com/office/drawing/2014/main" id="{547C6974-7C2B-4DC6-936A-535AFB929E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7FF289-A1A1-4A5C-8D26-6B0967CBC5F2}" type="slidenum">
              <a:rPr lang="sk-SK"/>
              <a:pPr>
                <a:defRPr/>
              </a:pPr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3878537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726132" y="1712488"/>
            <a:ext cx="6437159" cy="4840282"/>
          </a:xfrm>
        </p:spPr>
        <p:txBody>
          <a:bodyPr/>
          <a:lstStyle>
            <a:lvl1pPr>
              <a:defRPr sz="3300"/>
            </a:lvl1pPr>
            <a:lvl2pPr>
              <a:defRPr sz="2800"/>
            </a:lvl2pPr>
            <a:lvl3pPr>
              <a:defRPr sz="23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7355326" y="1712488"/>
            <a:ext cx="6437159" cy="4840282"/>
          </a:xfrm>
        </p:spPr>
        <p:txBody>
          <a:bodyPr/>
          <a:lstStyle>
            <a:lvl1pPr>
              <a:defRPr sz="3300"/>
            </a:lvl1pPr>
            <a:lvl2pPr>
              <a:defRPr sz="2800"/>
            </a:lvl2pPr>
            <a:lvl3pPr>
              <a:defRPr sz="23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symbol dátumu 3">
            <a:extLst>
              <a:ext uri="{FF2B5EF4-FFF2-40B4-BE49-F238E27FC236}">
                <a16:creationId xmlns:a16="http://schemas.microsoft.com/office/drawing/2014/main" id="{C1119360-C159-45B4-BF98-FE72EA706D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B784D5-E1BD-481D-995D-4BB49A4FBEAE}" type="datetimeFigureOut">
              <a:rPr lang="sk-SK"/>
              <a:pPr>
                <a:defRPr/>
              </a:pPr>
              <a:t>18. 12. 2017</a:t>
            </a:fld>
            <a:endParaRPr lang="sk-SK"/>
          </a:p>
        </p:txBody>
      </p:sp>
      <p:sp>
        <p:nvSpPr>
          <p:cNvPr id="6" name="Zástupný symbol päty 4">
            <a:extLst>
              <a:ext uri="{FF2B5EF4-FFF2-40B4-BE49-F238E27FC236}">
                <a16:creationId xmlns:a16="http://schemas.microsoft.com/office/drawing/2014/main" id="{82B16449-FF61-4B7D-B1F6-350004A687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/>
          </a:p>
        </p:txBody>
      </p:sp>
      <p:sp>
        <p:nvSpPr>
          <p:cNvPr id="7" name="Zástupný symbol čísla snímky 5">
            <a:extLst>
              <a:ext uri="{FF2B5EF4-FFF2-40B4-BE49-F238E27FC236}">
                <a16:creationId xmlns:a16="http://schemas.microsoft.com/office/drawing/2014/main" id="{A9DE31DD-BE73-4CFB-825C-1B05495B4C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D5161A-7732-4415-8D44-8B52D9BD06FF}" type="slidenum">
              <a:rPr lang="sk-SK"/>
              <a:pPr>
                <a:defRPr/>
              </a:pPr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4356504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76104" y="284047"/>
            <a:ext cx="10369868" cy="1182158"/>
          </a:xfrm>
        </p:spPr>
        <p:txBody>
          <a:bodyPr/>
          <a:lstStyle>
            <a:lvl1pPr>
              <a:defRPr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576104" y="1587705"/>
            <a:ext cx="5090917" cy="661680"/>
          </a:xfrm>
        </p:spPr>
        <p:txBody>
          <a:bodyPr anchor="b"/>
          <a:lstStyle>
            <a:lvl1pPr marL="0" indent="0">
              <a:buNone/>
              <a:defRPr sz="2800" b="1"/>
            </a:lvl1pPr>
            <a:lvl2pPr marL="531815" indent="0">
              <a:buNone/>
              <a:defRPr sz="2300" b="1"/>
            </a:lvl2pPr>
            <a:lvl3pPr marL="1063630" indent="0">
              <a:buNone/>
              <a:defRPr sz="2100" b="1"/>
            </a:lvl3pPr>
            <a:lvl4pPr marL="1595445" indent="0">
              <a:buNone/>
              <a:defRPr sz="1900" b="1"/>
            </a:lvl4pPr>
            <a:lvl5pPr marL="2127260" indent="0">
              <a:buNone/>
              <a:defRPr sz="1900" b="1"/>
            </a:lvl5pPr>
            <a:lvl6pPr marL="2659075" indent="0">
              <a:buNone/>
              <a:defRPr sz="1900" b="1"/>
            </a:lvl6pPr>
            <a:lvl7pPr marL="3190890" indent="0">
              <a:buNone/>
              <a:defRPr sz="1900" b="1"/>
            </a:lvl7pPr>
            <a:lvl8pPr marL="3722705" indent="0">
              <a:buNone/>
              <a:defRPr sz="1900" b="1"/>
            </a:lvl8pPr>
            <a:lvl9pPr marL="4254520" indent="0">
              <a:buNone/>
              <a:defRPr sz="1900" b="1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576104" y="2249385"/>
            <a:ext cx="5090917" cy="4086656"/>
          </a:xfrm>
        </p:spPr>
        <p:txBody>
          <a:bodyPr/>
          <a:lstStyle>
            <a:lvl1pPr>
              <a:defRPr sz="2800"/>
            </a:lvl1pPr>
            <a:lvl2pPr>
              <a:defRPr sz="23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3"/>
          </p:nvPr>
        </p:nvSpPr>
        <p:spPr>
          <a:xfrm>
            <a:off x="5853055" y="1587705"/>
            <a:ext cx="5092917" cy="661680"/>
          </a:xfrm>
        </p:spPr>
        <p:txBody>
          <a:bodyPr anchor="b"/>
          <a:lstStyle>
            <a:lvl1pPr marL="0" indent="0">
              <a:buNone/>
              <a:defRPr sz="2800" b="1"/>
            </a:lvl1pPr>
            <a:lvl2pPr marL="531815" indent="0">
              <a:buNone/>
              <a:defRPr sz="2300" b="1"/>
            </a:lvl2pPr>
            <a:lvl3pPr marL="1063630" indent="0">
              <a:buNone/>
              <a:defRPr sz="2100" b="1"/>
            </a:lvl3pPr>
            <a:lvl4pPr marL="1595445" indent="0">
              <a:buNone/>
              <a:defRPr sz="1900" b="1"/>
            </a:lvl4pPr>
            <a:lvl5pPr marL="2127260" indent="0">
              <a:buNone/>
              <a:defRPr sz="1900" b="1"/>
            </a:lvl5pPr>
            <a:lvl6pPr marL="2659075" indent="0">
              <a:buNone/>
              <a:defRPr sz="1900" b="1"/>
            </a:lvl6pPr>
            <a:lvl7pPr marL="3190890" indent="0">
              <a:buNone/>
              <a:defRPr sz="1900" b="1"/>
            </a:lvl7pPr>
            <a:lvl8pPr marL="3722705" indent="0">
              <a:buNone/>
              <a:defRPr sz="1900" b="1"/>
            </a:lvl8pPr>
            <a:lvl9pPr marL="4254520" indent="0">
              <a:buNone/>
              <a:defRPr sz="1900" b="1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5853055" y="2249385"/>
            <a:ext cx="5092917" cy="4086656"/>
          </a:xfrm>
        </p:spPr>
        <p:txBody>
          <a:bodyPr/>
          <a:lstStyle>
            <a:lvl1pPr>
              <a:defRPr sz="2800"/>
            </a:lvl1pPr>
            <a:lvl2pPr>
              <a:defRPr sz="23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7" name="Zástupný symbol dátumu 3">
            <a:extLst>
              <a:ext uri="{FF2B5EF4-FFF2-40B4-BE49-F238E27FC236}">
                <a16:creationId xmlns:a16="http://schemas.microsoft.com/office/drawing/2014/main" id="{34E2FC26-DA80-4D44-B395-118691FFB9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086CF3-2A98-48D6-AE84-9993353BD756}" type="datetimeFigureOut">
              <a:rPr lang="sk-SK"/>
              <a:pPr>
                <a:defRPr/>
              </a:pPr>
              <a:t>18. 12. 2017</a:t>
            </a:fld>
            <a:endParaRPr lang="sk-SK"/>
          </a:p>
        </p:txBody>
      </p:sp>
      <p:sp>
        <p:nvSpPr>
          <p:cNvPr id="8" name="Zástupný symbol päty 4">
            <a:extLst>
              <a:ext uri="{FF2B5EF4-FFF2-40B4-BE49-F238E27FC236}">
                <a16:creationId xmlns:a16="http://schemas.microsoft.com/office/drawing/2014/main" id="{08FD674D-708E-489C-9E26-355270EBF4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/>
          </a:p>
        </p:txBody>
      </p:sp>
      <p:sp>
        <p:nvSpPr>
          <p:cNvPr id="9" name="Zástupný symbol čísla snímky 5">
            <a:extLst>
              <a:ext uri="{FF2B5EF4-FFF2-40B4-BE49-F238E27FC236}">
                <a16:creationId xmlns:a16="http://schemas.microsoft.com/office/drawing/2014/main" id="{010BADFC-E6EE-4325-8D5D-150DEC2207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EF995A-35F7-4289-8DD6-025A1A4951AE}" type="slidenum">
              <a:rPr lang="sk-SK"/>
              <a:pPr>
                <a:defRPr/>
              </a:pPr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8793030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dátumu 3">
            <a:extLst>
              <a:ext uri="{FF2B5EF4-FFF2-40B4-BE49-F238E27FC236}">
                <a16:creationId xmlns:a16="http://schemas.microsoft.com/office/drawing/2014/main" id="{2596DE21-91C1-4575-9BEA-074D574E59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DE96B4-A006-4CC4-A144-B9F2E5C93CF9}" type="datetimeFigureOut">
              <a:rPr lang="sk-SK"/>
              <a:pPr>
                <a:defRPr/>
              </a:pPr>
              <a:t>18. 12. 2017</a:t>
            </a:fld>
            <a:endParaRPr lang="sk-SK"/>
          </a:p>
        </p:txBody>
      </p:sp>
      <p:sp>
        <p:nvSpPr>
          <p:cNvPr id="4" name="Zástupný symbol päty 4">
            <a:extLst>
              <a:ext uri="{FF2B5EF4-FFF2-40B4-BE49-F238E27FC236}">
                <a16:creationId xmlns:a16="http://schemas.microsoft.com/office/drawing/2014/main" id="{8CC10EA3-ADDE-4FC0-8A3E-5EEF13BA8D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/>
          </a:p>
        </p:txBody>
      </p:sp>
      <p:sp>
        <p:nvSpPr>
          <p:cNvPr id="5" name="Zástupný symbol čísla snímky 5">
            <a:extLst>
              <a:ext uri="{FF2B5EF4-FFF2-40B4-BE49-F238E27FC236}">
                <a16:creationId xmlns:a16="http://schemas.microsoft.com/office/drawing/2014/main" id="{C0D74EBD-A13A-4B49-98CE-ED236D0443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3AD9DE-757C-4DDF-86B9-F7BDE30D8252}" type="slidenum">
              <a:rPr lang="sk-SK"/>
              <a:pPr>
                <a:defRPr/>
              </a:pPr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0084365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3">
            <a:extLst>
              <a:ext uri="{FF2B5EF4-FFF2-40B4-BE49-F238E27FC236}">
                <a16:creationId xmlns:a16="http://schemas.microsoft.com/office/drawing/2014/main" id="{991C2636-15E6-4FD3-B47B-B6E9D952A2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833224-3AE3-4469-B7EF-9E51DB890068}" type="datetimeFigureOut">
              <a:rPr lang="sk-SK"/>
              <a:pPr>
                <a:defRPr/>
              </a:pPr>
              <a:t>18. 12. 2017</a:t>
            </a:fld>
            <a:endParaRPr lang="sk-SK"/>
          </a:p>
        </p:txBody>
      </p:sp>
      <p:sp>
        <p:nvSpPr>
          <p:cNvPr id="3" name="Zástupný symbol päty 4">
            <a:extLst>
              <a:ext uri="{FF2B5EF4-FFF2-40B4-BE49-F238E27FC236}">
                <a16:creationId xmlns:a16="http://schemas.microsoft.com/office/drawing/2014/main" id="{1891173D-221F-4745-9E52-DEF80D58C5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/>
          </a:p>
        </p:txBody>
      </p:sp>
      <p:sp>
        <p:nvSpPr>
          <p:cNvPr id="4" name="Zástupný symbol čísla snímky 5">
            <a:extLst>
              <a:ext uri="{FF2B5EF4-FFF2-40B4-BE49-F238E27FC236}">
                <a16:creationId xmlns:a16="http://schemas.microsoft.com/office/drawing/2014/main" id="{6B9BF0E3-4CBA-4A32-901E-39E0967B57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11CACC-DCB9-43E6-B485-BA8F51A5F2D7}" type="slidenum">
              <a:rPr lang="sk-SK"/>
              <a:pPr>
                <a:defRPr/>
              </a:pPr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4299746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76105" y="282404"/>
            <a:ext cx="3790683" cy="1201861"/>
          </a:xfrm>
        </p:spPr>
        <p:txBody>
          <a:bodyPr anchor="b"/>
          <a:lstStyle>
            <a:lvl1pPr algn="l">
              <a:defRPr sz="2300" b="1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04811" y="282405"/>
            <a:ext cx="6441160" cy="6053636"/>
          </a:xfrm>
        </p:spPr>
        <p:txBody>
          <a:bodyPr/>
          <a:lstStyle>
            <a:lvl1pPr>
              <a:defRPr sz="3700"/>
            </a:lvl1pPr>
            <a:lvl2pPr>
              <a:defRPr sz="3300"/>
            </a:lvl2pPr>
            <a:lvl3pPr>
              <a:defRPr sz="28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576105" y="1484266"/>
            <a:ext cx="3790683" cy="4851775"/>
          </a:xfrm>
        </p:spPr>
        <p:txBody>
          <a:bodyPr/>
          <a:lstStyle>
            <a:lvl1pPr marL="0" indent="0">
              <a:buNone/>
              <a:defRPr sz="1600"/>
            </a:lvl1pPr>
            <a:lvl2pPr marL="531815" indent="0">
              <a:buNone/>
              <a:defRPr sz="1400"/>
            </a:lvl2pPr>
            <a:lvl3pPr marL="1063630" indent="0">
              <a:buNone/>
              <a:defRPr sz="1200"/>
            </a:lvl3pPr>
            <a:lvl4pPr marL="1595445" indent="0">
              <a:buNone/>
              <a:defRPr sz="1000"/>
            </a:lvl4pPr>
            <a:lvl5pPr marL="2127260" indent="0">
              <a:buNone/>
              <a:defRPr sz="1000"/>
            </a:lvl5pPr>
            <a:lvl6pPr marL="2659075" indent="0">
              <a:buNone/>
              <a:defRPr sz="1000"/>
            </a:lvl6pPr>
            <a:lvl7pPr marL="3190890" indent="0">
              <a:buNone/>
              <a:defRPr sz="1000"/>
            </a:lvl7pPr>
            <a:lvl8pPr marL="3722705" indent="0">
              <a:buNone/>
              <a:defRPr sz="1000"/>
            </a:lvl8pPr>
            <a:lvl9pPr marL="4254520" indent="0">
              <a:buNone/>
              <a:defRPr sz="1000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5" name="Zástupný symbol dátumu 3">
            <a:extLst>
              <a:ext uri="{FF2B5EF4-FFF2-40B4-BE49-F238E27FC236}">
                <a16:creationId xmlns:a16="http://schemas.microsoft.com/office/drawing/2014/main" id="{AA26C65A-DCF5-43D1-A2FF-92891A0682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FE1366-09ED-4BD7-B20A-76139707A5C7}" type="datetimeFigureOut">
              <a:rPr lang="sk-SK"/>
              <a:pPr>
                <a:defRPr/>
              </a:pPr>
              <a:t>18. 12. 2017</a:t>
            </a:fld>
            <a:endParaRPr lang="sk-SK"/>
          </a:p>
        </p:txBody>
      </p:sp>
      <p:sp>
        <p:nvSpPr>
          <p:cNvPr id="6" name="Zástupný symbol päty 4">
            <a:extLst>
              <a:ext uri="{FF2B5EF4-FFF2-40B4-BE49-F238E27FC236}">
                <a16:creationId xmlns:a16="http://schemas.microsoft.com/office/drawing/2014/main" id="{595D711D-A8F8-4892-88AA-B90D518C8F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/>
          </a:p>
        </p:txBody>
      </p:sp>
      <p:sp>
        <p:nvSpPr>
          <p:cNvPr id="7" name="Zástupný symbol čísla snímky 5">
            <a:extLst>
              <a:ext uri="{FF2B5EF4-FFF2-40B4-BE49-F238E27FC236}">
                <a16:creationId xmlns:a16="http://schemas.microsoft.com/office/drawing/2014/main" id="{12723518-500D-4703-8C70-0C2DF7018A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BBFDF9-DEB5-4DC7-9275-A8B262A1ADE4}" type="slidenum">
              <a:rPr lang="sk-SK"/>
              <a:pPr>
                <a:defRPr/>
              </a:pPr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0091848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58407" y="4965065"/>
            <a:ext cx="6913245" cy="586154"/>
          </a:xfrm>
        </p:spPr>
        <p:txBody>
          <a:bodyPr anchor="b"/>
          <a:lstStyle>
            <a:lvl1pPr algn="l">
              <a:defRPr sz="2300" b="1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2258407" y="633768"/>
            <a:ext cx="6913245" cy="4255770"/>
          </a:xfrm>
        </p:spPr>
        <p:txBody>
          <a:bodyPr rtlCol="0">
            <a:normAutofit/>
          </a:bodyPr>
          <a:lstStyle>
            <a:lvl1pPr marL="0" indent="0">
              <a:buNone/>
              <a:defRPr sz="3700"/>
            </a:lvl1pPr>
            <a:lvl2pPr marL="531815" indent="0">
              <a:buNone/>
              <a:defRPr sz="3300"/>
            </a:lvl2pPr>
            <a:lvl3pPr marL="1063630" indent="0">
              <a:buNone/>
              <a:defRPr sz="2800"/>
            </a:lvl3pPr>
            <a:lvl4pPr marL="1595445" indent="0">
              <a:buNone/>
              <a:defRPr sz="2300"/>
            </a:lvl4pPr>
            <a:lvl5pPr marL="2127260" indent="0">
              <a:buNone/>
              <a:defRPr sz="2300"/>
            </a:lvl5pPr>
            <a:lvl6pPr marL="2659075" indent="0">
              <a:buNone/>
              <a:defRPr sz="2300"/>
            </a:lvl6pPr>
            <a:lvl7pPr marL="3190890" indent="0">
              <a:buNone/>
              <a:defRPr sz="2300"/>
            </a:lvl7pPr>
            <a:lvl8pPr marL="3722705" indent="0">
              <a:buNone/>
              <a:defRPr sz="2300"/>
            </a:lvl8pPr>
            <a:lvl9pPr marL="4254520" indent="0">
              <a:buNone/>
              <a:defRPr sz="2300"/>
            </a:lvl9pPr>
          </a:lstStyle>
          <a:p>
            <a:pPr lvl="0"/>
            <a:endParaRPr lang="sk-SK" noProof="0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2258407" y="5551219"/>
            <a:ext cx="6913245" cy="832436"/>
          </a:xfrm>
        </p:spPr>
        <p:txBody>
          <a:bodyPr/>
          <a:lstStyle>
            <a:lvl1pPr marL="0" indent="0">
              <a:buNone/>
              <a:defRPr sz="1600"/>
            </a:lvl1pPr>
            <a:lvl2pPr marL="531815" indent="0">
              <a:buNone/>
              <a:defRPr sz="1400"/>
            </a:lvl2pPr>
            <a:lvl3pPr marL="1063630" indent="0">
              <a:buNone/>
              <a:defRPr sz="1200"/>
            </a:lvl3pPr>
            <a:lvl4pPr marL="1595445" indent="0">
              <a:buNone/>
              <a:defRPr sz="1000"/>
            </a:lvl4pPr>
            <a:lvl5pPr marL="2127260" indent="0">
              <a:buNone/>
              <a:defRPr sz="1000"/>
            </a:lvl5pPr>
            <a:lvl6pPr marL="2659075" indent="0">
              <a:buNone/>
              <a:defRPr sz="1000"/>
            </a:lvl6pPr>
            <a:lvl7pPr marL="3190890" indent="0">
              <a:buNone/>
              <a:defRPr sz="1000"/>
            </a:lvl7pPr>
            <a:lvl8pPr marL="3722705" indent="0">
              <a:buNone/>
              <a:defRPr sz="1000"/>
            </a:lvl8pPr>
            <a:lvl9pPr marL="4254520" indent="0">
              <a:buNone/>
              <a:defRPr sz="1000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5" name="Zástupný symbol dátumu 3">
            <a:extLst>
              <a:ext uri="{FF2B5EF4-FFF2-40B4-BE49-F238E27FC236}">
                <a16:creationId xmlns:a16="http://schemas.microsoft.com/office/drawing/2014/main" id="{9F7E5BEF-BA56-445B-B059-BE3C6CA0D1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E09260-AC9E-4213-BAC9-19A48B0B7C09}" type="datetimeFigureOut">
              <a:rPr lang="sk-SK"/>
              <a:pPr>
                <a:defRPr/>
              </a:pPr>
              <a:t>18. 12. 2017</a:t>
            </a:fld>
            <a:endParaRPr lang="sk-SK"/>
          </a:p>
        </p:txBody>
      </p:sp>
      <p:sp>
        <p:nvSpPr>
          <p:cNvPr id="6" name="Zástupný symbol päty 4">
            <a:extLst>
              <a:ext uri="{FF2B5EF4-FFF2-40B4-BE49-F238E27FC236}">
                <a16:creationId xmlns:a16="http://schemas.microsoft.com/office/drawing/2014/main" id="{528E85BC-C827-4CF6-8B69-80A8F74BF8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/>
          </a:p>
        </p:txBody>
      </p:sp>
      <p:sp>
        <p:nvSpPr>
          <p:cNvPr id="7" name="Zástupný symbol čísla snímky 5">
            <a:extLst>
              <a:ext uri="{FF2B5EF4-FFF2-40B4-BE49-F238E27FC236}">
                <a16:creationId xmlns:a16="http://schemas.microsoft.com/office/drawing/2014/main" id="{56976C29-5E05-4F38-AF2A-393F1EB550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6D3FC4-B360-40E2-9126-F1DAC8035C3D}" type="slidenum">
              <a:rPr lang="sk-SK"/>
              <a:pPr>
                <a:defRPr/>
              </a:pPr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9167924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352855F7-553A-4A4C-9D5D-8299B1A695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6FFB0A-2973-467E-A3DD-D1A3778DDEBA}" type="datetimeFigureOut">
              <a:rPr lang="sk-SK"/>
              <a:pPr>
                <a:defRPr/>
              </a:pPr>
              <a:t>18. 12. 2017</a:t>
            </a:fld>
            <a:endParaRPr lang="sk-SK"/>
          </a:p>
        </p:txBody>
      </p:sp>
      <p:sp>
        <p:nvSpPr>
          <p:cNvPr id="5" name="Zástupný symbol päty 4">
            <a:extLst>
              <a:ext uri="{FF2B5EF4-FFF2-40B4-BE49-F238E27FC236}">
                <a16:creationId xmlns:a16="http://schemas.microsoft.com/office/drawing/2014/main" id="{2779AE44-5D8B-4BC9-83A3-29C18890CB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/>
          </a:p>
        </p:txBody>
      </p:sp>
      <p:sp>
        <p:nvSpPr>
          <p:cNvPr id="6" name="Zástupný symbol čísla snímky 5">
            <a:extLst>
              <a:ext uri="{FF2B5EF4-FFF2-40B4-BE49-F238E27FC236}">
                <a16:creationId xmlns:a16="http://schemas.microsoft.com/office/drawing/2014/main" id="{59030EF8-4A1E-4F07-A75C-614A64CF8A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7C8052-517A-4DE6-861B-8E9C9D1C7059}" type="slidenum">
              <a:rPr lang="sk-SK"/>
              <a:pPr>
                <a:defRPr/>
              </a:pPr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0714902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10525896" y="293898"/>
            <a:ext cx="3266589" cy="6258872"/>
          </a:xfrm>
        </p:spPr>
        <p:txBody>
          <a:bodyPr vert="eaVert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726131" y="293898"/>
            <a:ext cx="9607730" cy="6258872"/>
          </a:xfrm>
        </p:spPr>
        <p:txBody>
          <a:bodyPr vert="eaVert"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B9C80214-DE49-4FDB-9DF3-3EF600BFBB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A3D1DC-097D-48FA-BC55-D2C40F312511}" type="datetimeFigureOut">
              <a:rPr lang="sk-SK"/>
              <a:pPr>
                <a:defRPr/>
              </a:pPr>
              <a:t>18. 12. 2017</a:t>
            </a:fld>
            <a:endParaRPr lang="sk-SK"/>
          </a:p>
        </p:txBody>
      </p:sp>
      <p:sp>
        <p:nvSpPr>
          <p:cNvPr id="5" name="Zástupný symbol päty 4">
            <a:extLst>
              <a:ext uri="{FF2B5EF4-FFF2-40B4-BE49-F238E27FC236}">
                <a16:creationId xmlns:a16="http://schemas.microsoft.com/office/drawing/2014/main" id="{1AC87EB1-6FB8-42F7-AEE2-4E1BC954D9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/>
          </a:p>
        </p:txBody>
      </p:sp>
      <p:sp>
        <p:nvSpPr>
          <p:cNvPr id="6" name="Zástupný symbol čísla snímky 5">
            <a:extLst>
              <a:ext uri="{FF2B5EF4-FFF2-40B4-BE49-F238E27FC236}">
                <a16:creationId xmlns:a16="http://schemas.microsoft.com/office/drawing/2014/main" id="{914582AB-1F38-4756-95DB-4C0345B357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FACC32-F6BD-49E6-A350-F5C2C251AAAD}" type="slidenum">
              <a:rPr lang="sk-SK"/>
              <a:pPr>
                <a:defRPr/>
              </a:pPr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82335180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864157" y="2203413"/>
            <a:ext cx="9793763" cy="1520387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728312" y="4019339"/>
            <a:ext cx="8065453" cy="1812643"/>
          </a:xfrm>
          <a:prstGeom prst="rect">
            <a:avLst/>
          </a:prstGeom>
        </p:spPr>
        <p:txBody>
          <a:bodyPr lIns="100794" tIns="50397" rIns="100794" bIns="50397"/>
          <a:lstStyle>
            <a:lvl1pPr marL="0" indent="0" algn="ctr">
              <a:buNone/>
              <a:defRPr/>
            </a:lvl1pPr>
            <a:lvl2pPr marL="472877" indent="0" algn="ctr">
              <a:buNone/>
              <a:defRPr/>
            </a:lvl2pPr>
            <a:lvl3pPr marL="945753" indent="0" algn="ctr">
              <a:buNone/>
              <a:defRPr/>
            </a:lvl3pPr>
            <a:lvl4pPr marL="1418630" indent="0" algn="ctr">
              <a:buNone/>
              <a:defRPr/>
            </a:lvl4pPr>
            <a:lvl5pPr marL="1891506" indent="0" algn="ctr">
              <a:buNone/>
              <a:defRPr/>
            </a:lvl5pPr>
            <a:lvl6pPr marL="2364383" indent="0" algn="ctr">
              <a:buNone/>
              <a:defRPr/>
            </a:lvl6pPr>
            <a:lvl7pPr marL="2837259" indent="0" algn="ctr">
              <a:buNone/>
              <a:defRPr/>
            </a:lvl7pPr>
            <a:lvl8pPr marL="3310136" indent="0" algn="ctr">
              <a:buNone/>
              <a:defRPr/>
            </a:lvl8pPr>
            <a:lvl9pPr marL="3783012" indent="0" algn="ctr">
              <a:buNone/>
              <a:defRPr/>
            </a:lvl9pPr>
          </a:lstStyle>
          <a:p>
            <a:r>
              <a:rPr lang="sk-SK"/>
              <a:t>Upravte štýl predlohy podnadpisov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FB4DACD0-7BCD-44F4-9BC5-A8E52EB2EB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15413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C7565C26-A89C-412B-8778-356E6F0DBE07}" type="datetime1">
              <a:rPr lang="sk-SK" altLang="sk-SK"/>
              <a:pPr>
                <a:defRPr/>
              </a:pPr>
              <a:t>18. 12. 2017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97286893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76104" y="284047"/>
            <a:ext cx="10369868" cy="1182158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576104" y="1655022"/>
            <a:ext cx="10369868" cy="4681019"/>
          </a:xfrm>
          <a:prstGeom prst="rect">
            <a:avLst/>
          </a:prstGeom>
        </p:spPr>
        <p:txBody>
          <a:bodyPr lIns="100794" tIns="50397" rIns="100794" bIns="50397"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8CFA7E1B-1009-468D-B025-5D72EA55F6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15413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6B06F517-F550-4DCC-8048-40460AACE523}" type="datetime1">
              <a:rPr lang="sk-SK" altLang="sk-SK"/>
              <a:pPr>
                <a:defRPr/>
              </a:pPr>
              <a:t>18. 12. 2017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427855424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0165" y="4557879"/>
            <a:ext cx="9793763" cy="1408738"/>
          </a:xfrm>
          <a:prstGeom prst="rect">
            <a:avLst/>
          </a:prstGeom>
        </p:spPr>
        <p:txBody>
          <a:bodyPr lIns="100794" tIns="50397" rIns="100794" bIns="50397" anchor="t"/>
          <a:lstStyle>
            <a:lvl1pPr algn="l">
              <a:defRPr sz="4129" b="1" cap="all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910165" y="3006296"/>
            <a:ext cx="9793763" cy="1551582"/>
          </a:xfrm>
          <a:prstGeom prst="rect">
            <a:avLst/>
          </a:prstGeom>
        </p:spPr>
        <p:txBody>
          <a:bodyPr lIns="100794" tIns="50397" rIns="100794" bIns="50397" anchor="b"/>
          <a:lstStyle>
            <a:lvl1pPr marL="0" indent="0">
              <a:buNone/>
              <a:defRPr sz="2064"/>
            </a:lvl1pPr>
            <a:lvl2pPr marL="472877" indent="0">
              <a:buNone/>
              <a:defRPr sz="1877"/>
            </a:lvl2pPr>
            <a:lvl3pPr marL="945753" indent="0">
              <a:buNone/>
              <a:defRPr sz="1689"/>
            </a:lvl3pPr>
            <a:lvl4pPr marL="1418630" indent="0">
              <a:buNone/>
              <a:defRPr sz="1407"/>
            </a:lvl4pPr>
            <a:lvl5pPr marL="1891506" indent="0">
              <a:buNone/>
              <a:defRPr sz="1407"/>
            </a:lvl5pPr>
            <a:lvl6pPr marL="2364383" indent="0">
              <a:buNone/>
              <a:defRPr sz="1407"/>
            </a:lvl6pPr>
            <a:lvl7pPr marL="2837259" indent="0">
              <a:buNone/>
              <a:defRPr sz="1407"/>
            </a:lvl7pPr>
            <a:lvl8pPr marL="3310136" indent="0">
              <a:buNone/>
              <a:defRPr sz="1407"/>
            </a:lvl8pPr>
            <a:lvl9pPr marL="3783012" indent="0">
              <a:buNone/>
              <a:defRPr sz="1407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4A569020-FD96-4A65-AC01-C35A9967B3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15413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CA12D850-08E9-4050-8149-D49AE3F5E958}" type="datetime1">
              <a:rPr lang="sk-SK" altLang="sk-SK"/>
              <a:pPr>
                <a:defRPr/>
              </a:pPr>
              <a:t>18. 12. 2017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77830540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76104" y="284047"/>
            <a:ext cx="10369868" cy="1182158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576104" y="1655022"/>
            <a:ext cx="5088916" cy="4681019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2909"/>
            </a:lvl1pPr>
            <a:lvl2pPr>
              <a:defRPr sz="2440"/>
            </a:lvl2pPr>
            <a:lvl3pPr>
              <a:defRPr sz="2064"/>
            </a:lvl3pPr>
            <a:lvl4pPr>
              <a:defRPr sz="1877"/>
            </a:lvl4pPr>
            <a:lvl5pPr>
              <a:defRPr sz="1877"/>
            </a:lvl5pPr>
            <a:lvl6pPr>
              <a:defRPr sz="1877"/>
            </a:lvl6pPr>
            <a:lvl7pPr>
              <a:defRPr sz="1877"/>
            </a:lvl7pPr>
            <a:lvl8pPr>
              <a:defRPr sz="1877"/>
            </a:lvl8pPr>
            <a:lvl9pPr>
              <a:defRPr sz="1877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5857055" y="1655022"/>
            <a:ext cx="5088916" cy="4681019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2909"/>
            </a:lvl1pPr>
            <a:lvl2pPr>
              <a:defRPr sz="2440"/>
            </a:lvl2pPr>
            <a:lvl3pPr>
              <a:defRPr sz="2064"/>
            </a:lvl3pPr>
            <a:lvl4pPr>
              <a:defRPr sz="1877"/>
            </a:lvl4pPr>
            <a:lvl5pPr>
              <a:defRPr sz="1877"/>
            </a:lvl5pPr>
            <a:lvl6pPr>
              <a:defRPr sz="1877"/>
            </a:lvl6pPr>
            <a:lvl7pPr>
              <a:defRPr sz="1877"/>
            </a:lvl7pPr>
            <a:lvl8pPr>
              <a:defRPr sz="1877"/>
            </a:lvl8pPr>
            <a:lvl9pPr>
              <a:defRPr sz="1877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symbol dátumu 4">
            <a:extLst>
              <a:ext uri="{FF2B5EF4-FFF2-40B4-BE49-F238E27FC236}">
                <a16:creationId xmlns:a16="http://schemas.microsoft.com/office/drawing/2014/main" id="{3A47EE13-0BBD-415B-BB40-364C255458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15413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730969B1-044A-4A14-A475-7A7FEFD61530}" type="datetime1">
              <a:rPr lang="sk-SK" altLang="sk-SK"/>
              <a:pPr>
                <a:defRPr/>
              </a:pPr>
              <a:t>18. 12. 2017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50084256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76104" y="284047"/>
            <a:ext cx="10369868" cy="1182158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576104" y="1587705"/>
            <a:ext cx="5090918" cy="661680"/>
          </a:xfrm>
          <a:prstGeom prst="rect">
            <a:avLst/>
          </a:prstGeom>
        </p:spPr>
        <p:txBody>
          <a:bodyPr lIns="100794" tIns="50397" rIns="100794" bIns="50397" anchor="b"/>
          <a:lstStyle>
            <a:lvl1pPr marL="0" indent="0">
              <a:buNone/>
              <a:defRPr sz="2440" b="1"/>
            </a:lvl1pPr>
            <a:lvl2pPr marL="472877" indent="0">
              <a:buNone/>
              <a:defRPr sz="2064" b="1"/>
            </a:lvl2pPr>
            <a:lvl3pPr marL="945753" indent="0">
              <a:buNone/>
              <a:defRPr sz="1877" b="1"/>
            </a:lvl3pPr>
            <a:lvl4pPr marL="1418630" indent="0">
              <a:buNone/>
              <a:defRPr sz="1689" b="1"/>
            </a:lvl4pPr>
            <a:lvl5pPr marL="1891506" indent="0">
              <a:buNone/>
              <a:defRPr sz="1689" b="1"/>
            </a:lvl5pPr>
            <a:lvl6pPr marL="2364383" indent="0">
              <a:buNone/>
              <a:defRPr sz="1689" b="1"/>
            </a:lvl6pPr>
            <a:lvl7pPr marL="2837259" indent="0">
              <a:buNone/>
              <a:defRPr sz="1689" b="1"/>
            </a:lvl7pPr>
            <a:lvl8pPr marL="3310136" indent="0">
              <a:buNone/>
              <a:defRPr sz="1689" b="1"/>
            </a:lvl8pPr>
            <a:lvl9pPr marL="3783012" indent="0">
              <a:buNone/>
              <a:defRPr sz="1689" b="1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576104" y="2249385"/>
            <a:ext cx="5090918" cy="4086656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2440"/>
            </a:lvl1pPr>
            <a:lvl2pPr>
              <a:defRPr sz="2064"/>
            </a:lvl2pPr>
            <a:lvl3pPr>
              <a:defRPr sz="1877"/>
            </a:lvl3pPr>
            <a:lvl4pPr>
              <a:defRPr sz="1689"/>
            </a:lvl4pPr>
            <a:lvl5pPr>
              <a:defRPr sz="1689"/>
            </a:lvl5pPr>
            <a:lvl6pPr>
              <a:defRPr sz="1689"/>
            </a:lvl6pPr>
            <a:lvl7pPr>
              <a:defRPr sz="1689"/>
            </a:lvl7pPr>
            <a:lvl8pPr>
              <a:defRPr sz="1689"/>
            </a:lvl8pPr>
            <a:lvl9pPr>
              <a:defRPr sz="1689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3"/>
          </p:nvPr>
        </p:nvSpPr>
        <p:spPr>
          <a:xfrm>
            <a:off x="5853055" y="1587705"/>
            <a:ext cx="5092917" cy="661680"/>
          </a:xfrm>
          <a:prstGeom prst="rect">
            <a:avLst/>
          </a:prstGeom>
        </p:spPr>
        <p:txBody>
          <a:bodyPr lIns="100794" tIns="50397" rIns="100794" bIns="50397" anchor="b"/>
          <a:lstStyle>
            <a:lvl1pPr marL="0" indent="0">
              <a:buNone/>
              <a:defRPr sz="2440" b="1"/>
            </a:lvl1pPr>
            <a:lvl2pPr marL="472877" indent="0">
              <a:buNone/>
              <a:defRPr sz="2064" b="1"/>
            </a:lvl2pPr>
            <a:lvl3pPr marL="945753" indent="0">
              <a:buNone/>
              <a:defRPr sz="1877" b="1"/>
            </a:lvl3pPr>
            <a:lvl4pPr marL="1418630" indent="0">
              <a:buNone/>
              <a:defRPr sz="1689" b="1"/>
            </a:lvl4pPr>
            <a:lvl5pPr marL="1891506" indent="0">
              <a:buNone/>
              <a:defRPr sz="1689" b="1"/>
            </a:lvl5pPr>
            <a:lvl6pPr marL="2364383" indent="0">
              <a:buNone/>
              <a:defRPr sz="1689" b="1"/>
            </a:lvl6pPr>
            <a:lvl7pPr marL="2837259" indent="0">
              <a:buNone/>
              <a:defRPr sz="1689" b="1"/>
            </a:lvl7pPr>
            <a:lvl8pPr marL="3310136" indent="0">
              <a:buNone/>
              <a:defRPr sz="1689" b="1"/>
            </a:lvl8pPr>
            <a:lvl9pPr marL="3783012" indent="0">
              <a:buNone/>
              <a:defRPr sz="1689" b="1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5853055" y="2249385"/>
            <a:ext cx="5092917" cy="4086656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2440"/>
            </a:lvl1pPr>
            <a:lvl2pPr>
              <a:defRPr sz="2064"/>
            </a:lvl2pPr>
            <a:lvl3pPr>
              <a:defRPr sz="1877"/>
            </a:lvl3pPr>
            <a:lvl4pPr>
              <a:defRPr sz="1689"/>
            </a:lvl4pPr>
            <a:lvl5pPr>
              <a:defRPr sz="1689"/>
            </a:lvl5pPr>
            <a:lvl6pPr>
              <a:defRPr sz="1689"/>
            </a:lvl6pPr>
            <a:lvl7pPr>
              <a:defRPr sz="1689"/>
            </a:lvl7pPr>
            <a:lvl8pPr>
              <a:defRPr sz="1689"/>
            </a:lvl8pPr>
            <a:lvl9pPr>
              <a:defRPr sz="1689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7" name="Zástupný symbol dátumu 6">
            <a:extLst>
              <a:ext uri="{FF2B5EF4-FFF2-40B4-BE49-F238E27FC236}">
                <a16:creationId xmlns:a16="http://schemas.microsoft.com/office/drawing/2014/main" id="{897B1526-E007-4B71-92AB-7BEA546DC2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15413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00820659-1E9F-46FD-94D1-91AC5531BDB2}" type="datetime1">
              <a:rPr lang="sk-SK" altLang="sk-SK"/>
              <a:pPr>
                <a:defRPr/>
              </a:pPr>
              <a:t>18. 12. 2017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93360616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76104" y="284047"/>
            <a:ext cx="10369868" cy="1182158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dátumu 2">
            <a:extLst>
              <a:ext uri="{FF2B5EF4-FFF2-40B4-BE49-F238E27FC236}">
                <a16:creationId xmlns:a16="http://schemas.microsoft.com/office/drawing/2014/main" id="{D2450224-CE27-4C7B-8B48-4299968671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15413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75294C9C-9C3D-4E8C-8A77-B5989450F1EC}" type="datetime1">
              <a:rPr lang="sk-SK" altLang="sk-SK"/>
              <a:pPr>
                <a:defRPr/>
              </a:pPr>
              <a:t>18. 12. 2017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53510040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1">
            <a:extLst>
              <a:ext uri="{FF2B5EF4-FFF2-40B4-BE49-F238E27FC236}">
                <a16:creationId xmlns:a16="http://schemas.microsoft.com/office/drawing/2014/main" id="{A65DDCA2-4306-4DDF-8308-8C76923AB6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15413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D0A28482-A7A8-4A27-AD5E-15D5FCDCCBEF}" type="datetime1">
              <a:rPr lang="sk-SK" altLang="sk-SK"/>
              <a:pPr>
                <a:defRPr/>
              </a:pPr>
              <a:t>18. 12. 2017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46271394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76105" y="282405"/>
            <a:ext cx="3790683" cy="1201861"/>
          </a:xfrm>
          <a:prstGeom prst="rect">
            <a:avLst/>
          </a:prstGeom>
        </p:spPr>
        <p:txBody>
          <a:bodyPr lIns="100794" tIns="50397" rIns="100794" bIns="50397" anchor="b"/>
          <a:lstStyle>
            <a:lvl1pPr algn="l">
              <a:defRPr sz="2064" b="1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04812" y="282406"/>
            <a:ext cx="6441160" cy="6053636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3284"/>
            </a:lvl1pPr>
            <a:lvl2pPr>
              <a:defRPr sz="2909"/>
            </a:lvl2pPr>
            <a:lvl3pPr>
              <a:defRPr sz="2440"/>
            </a:lvl3pPr>
            <a:lvl4pPr>
              <a:defRPr sz="2064"/>
            </a:lvl4pPr>
            <a:lvl5pPr>
              <a:defRPr sz="2064"/>
            </a:lvl5pPr>
            <a:lvl6pPr>
              <a:defRPr sz="2064"/>
            </a:lvl6pPr>
            <a:lvl7pPr>
              <a:defRPr sz="2064"/>
            </a:lvl7pPr>
            <a:lvl8pPr>
              <a:defRPr sz="2064"/>
            </a:lvl8pPr>
            <a:lvl9pPr>
              <a:defRPr sz="2064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576105" y="1484266"/>
            <a:ext cx="3790683" cy="4851775"/>
          </a:xfrm>
          <a:prstGeom prst="rect">
            <a:avLst/>
          </a:prstGeom>
        </p:spPr>
        <p:txBody>
          <a:bodyPr lIns="100794" tIns="50397" rIns="100794" bIns="50397"/>
          <a:lstStyle>
            <a:lvl1pPr marL="0" indent="0">
              <a:buNone/>
              <a:defRPr sz="1407"/>
            </a:lvl1pPr>
            <a:lvl2pPr marL="472877" indent="0">
              <a:buNone/>
              <a:defRPr sz="1220"/>
            </a:lvl2pPr>
            <a:lvl3pPr marL="945753" indent="0">
              <a:buNone/>
              <a:defRPr sz="1032"/>
            </a:lvl3pPr>
            <a:lvl4pPr marL="1418630" indent="0">
              <a:buNone/>
              <a:defRPr sz="938"/>
            </a:lvl4pPr>
            <a:lvl5pPr marL="1891506" indent="0">
              <a:buNone/>
              <a:defRPr sz="938"/>
            </a:lvl5pPr>
            <a:lvl6pPr marL="2364383" indent="0">
              <a:buNone/>
              <a:defRPr sz="938"/>
            </a:lvl6pPr>
            <a:lvl7pPr marL="2837259" indent="0">
              <a:buNone/>
              <a:defRPr sz="938"/>
            </a:lvl7pPr>
            <a:lvl8pPr marL="3310136" indent="0">
              <a:buNone/>
              <a:defRPr sz="938"/>
            </a:lvl8pPr>
            <a:lvl9pPr marL="3783012" indent="0">
              <a:buNone/>
              <a:defRPr sz="938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5" name="Zástupný symbol dátumu 4">
            <a:extLst>
              <a:ext uri="{FF2B5EF4-FFF2-40B4-BE49-F238E27FC236}">
                <a16:creationId xmlns:a16="http://schemas.microsoft.com/office/drawing/2014/main" id="{29D04F50-6FF8-48CE-9146-48B1D6F87A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15413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3F12BF1E-2E46-44BE-8817-D5802542F988}" type="datetime1">
              <a:rPr lang="sk-SK" altLang="sk-SK"/>
              <a:pPr>
                <a:defRPr/>
              </a:pPr>
              <a:t>18. 12. 2017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32391870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58408" y="4965065"/>
            <a:ext cx="6913245" cy="586154"/>
          </a:xfrm>
          <a:prstGeom prst="rect">
            <a:avLst/>
          </a:prstGeom>
        </p:spPr>
        <p:txBody>
          <a:bodyPr lIns="100794" tIns="50397" rIns="100794" bIns="50397" anchor="b"/>
          <a:lstStyle>
            <a:lvl1pPr algn="l">
              <a:defRPr sz="2064" b="1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2258408" y="633769"/>
            <a:ext cx="6913245" cy="4255770"/>
          </a:xfrm>
          <a:prstGeom prst="rect">
            <a:avLst/>
          </a:prstGeom>
        </p:spPr>
        <p:txBody>
          <a:bodyPr lIns="100794" tIns="50397" rIns="100794" bIns="50397"/>
          <a:lstStyle>
            <a:lvl1pPr marL="0" indent="0">
              <a:buNone/>
              <a:defRPr sz="3284"/>
            </a:lvl1pPr>
            <a:lvl2pPr marL="472877" indent="0">
              <a:buNone/>
              <a:defRPr sz="2909"/>
            </a:lvl2pPr>
            <a:lvl3pPr marL="945753" indent="0">
              <a:buNone/>
              <a:defRPr sz="2440"/>
            </a:lvl3pPr>
            <a:lvl4pPr marL="1418630" indent="0">
              <a:buNone/>
              <a:defRPr sz="2064"/>
            </a:lvl4pPr>
            <a:lvl5pPr marL="1891506" indent="0">
              <a:buNone/>
              <a:defRPr sz="2064"/>
            </a:lvl5pPr>
            <a:lvl6pPr marL="2364383" indent="0">
              <a:buNone/>
              <a:defRPr sz="2064"/>
            </a:lvl6pPr>
            <a:lvl7pPr marL="2837259" indent="0">
              <a:buNone/>
              <a:defRPr sz="2064"/>
            </a:lvl7pPr>
            <a:lvl8pPr marL="3310136" indent="0">
              <a:buNone/>
              <a:defRPr sz="2064"/>
            </a:lvl8pPr>
            <a:lvl9pPr marL="3783012" indent="0">
              <a:buNone/>
              <a:defRPr sz="2064"/>
            </a:lvl9pPr>
          </a:lstStyle>
          <a:p>
            <a:pPr lvl="0"/>
            <a:endParaRPr lang="sk-SK" noProof="0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2258408" y="5551219"/>
            <a:ext cx="6913245" cy="832436"/>
          </a:xfrm>
          <a:prstGeom prst="rect">
            <a:avLst/>
          </a:prstGeom>
        </p:spPr>
        <p:txBody>
          <a:bodyPr lIns="100794" tIns="50397" rIns="100794" bIns="50397"/>
          <a:lstStyle>
            <a:lvl1pPr marL="0" indent="0">
              <a:buNone/>
              <a:defRPr sz="1407"/>
            </a:lvl1pPr>
            <a:lvl2pPr marL="472877" indent="0">
              <a:buNone/>
              <a:defRPr sz="1220"/>
            </a:lvl2pPr>
            <a:lvl3pPr marL="945753" indent="0">
              <a:buNone/>
              <a:defRPr sz="1032"/>
            </a:lvl3pPr>
            <a:lvl4pPr marL="1418630" indent="0">
              <a:buNone/>
              <a:defRPr sz="938"/>
            </a:lvl4pPr>
            <a:lvl5pPr marL="1891506" indent="0">
              <a:buNone/>
              <a:defRPr sz="938"/>
            </a:lvl5pPr>
            <a:lvl6pPr marL="2364383" indent="0">
              <a:buNone/>
              <a:defRPr sz="938"/>
            </a:lvl6pPr>
            <a:lvl7pPr marL="2837259" indent="0">
              <a:buNone/>
              <a:defRPr sz="938"/>
            </a:lvl7pPr>
            <a:lvl8pPr marL="3310136" indent="0">
              <a:buNone/>
              <a:defRPr sz="938"/>
            </a:lvl8pPr>
            <a:lvl9pPr marL="3783012" indent="0">
              <a:buNone/>
              <a:defRPr sz="938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5" name="Zástupný symbol dátumu 4">
            <a:extLst>
              <a:ext uri="{FF2B5EF4-FFF2-40B4-BE49-F238E27FC236}">
                <a16:creationId xmlns:a16="http://schemas.microsoft.com/office/drawing/2014/main" id="{3E135958-9803-4230-9689-AF4A969EAF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15413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C5BF924E-791B-4140-8B06-FD71652BDD72}" type="datetime1">
              <a:rPr lang="sk-SK" altLang="sk-SK"/>
              <a:pPr>
                <a:defRPr/>
              </a:pPr>
              <a:t>18. 12. 2017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93908488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76104" y="284047"/>
            <a:ext cx="10369868" cy="1182158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576104" y="1655022"/>
            <a:ext cx="10369868" cy="4681019"/>
          </a:xfrm>
          <a:prstGeom prst="rect">
            <a:avLst/>
          </a:prstGeom>
        </p:spPr>
        <p:txBody>
          <a:bodyPr vert="eaVert" lIns="100794" tIns="50397" rIns="100794" bIns="50397"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D0782D00-BA86-44DB-9844-E9636AA1D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15413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79C96496-E72D-48E4-9A64-AAA9D65F8008}" type="datetime1">
              <a:rPr lang="sk-SK" altLang="sk-SK"/>
              <a:pPr>
                <a:defRPr/>
              </a:pPr>
              <a:t>18. 12. 2017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63159378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8353505" y="284048"/>
            <a:ext cx="2592467" cy="6051994"/>
          </a:xfrm>
          <a:prstGeom prst="rect">
            <a:avLst/>
          </a:prstGeom>
        </p:spPr>
        <p:txBody>
          <a:bodyPr vert="eaVert"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576104" y="284048"/>
            <a:ext cx="7585366" cy="6051994"/>
          </a:xfrm>
          <a:prstGeom prst="rect">
            <a:avLst/>
          </a:prstGeom>
        </p:spPr>
        <p:txBody>
          <a:bodyPr vert="eaVert" lIns="100794" tIns="50397" rIns="100794" bIns="50397"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ABEBAA01-DE59-4AF5-B056-3F9B37711F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15413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FFDB5D83-2C79-43B8-8C7D-6BC40822FA31}" type="datetime1">
              <a:rPr lang="sk-SK" altLang="sk-SK"/>
              <a:pPr>
                <a:defRPr/>
              </a:pPr>
              <a:t>18. 12. 2017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4324847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nadpisu 1">
            <a:extLst>
              <a:ext uri="{FF2B5EF4-FFF2-40B4-BE49-F238E27FC236}">
                <a16:creationId xmlns:a16="http://schemas.microsoft.com/office/drawing/2014/main" id="{9F10264E-C553-4AFF-A516-B1A1332DB14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576263" y="284163"/>
            <a:ext cx="10369550" cy="1182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06363" tIns="53182" rIns="106363" bIns="53182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sk-SK" altLang="sk-SK"/>
              <a:t>Upravte štýly predlohy textu</a:t>
            </a:r>
          </a:p>
        </p:txBody>
      </p:sp>
      <p:sp>
        <p:nvSpPr>
          <p:cNvPr id="1027" name="Zástupný symbol textu 2">
            <a:extLst>
              <a:ext uri="{FF2B5EF4-FFF2-40B4-BE49-F238E27FC236}">
                <a16:creationId xmlns:a16="http://schemas.microsoft.com/office/drawing/2014/main" id="{8D235D6B-2361-4359-A940-BF0CDECE98A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576263" y="1655763"/>
            <a:ext cx="10369550" cy="4679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06363" tIns="53182" rIns="106363" bIns="53182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sk-SK" altLang="sk-SK"/>
              <a:t>Upravte štýl predlohy textu.</a:t>
            </a:r>
          </a:p>
          <a:p>
            <a:pPr lvl="1"/>
            <a:r>
              <a:rPr lang="sk-SK" altLang="sk-SK"/>
              <a:t>Druhá úroveň</a:t>
            </a:r>
          </a:p>
          <a:p>
            <a:pPr lvl="2"/>
            <a:r>
              <a:rPr lang="sk-SK" altLang="sk-SK"/>
              <a:t>Tretia úroveň</a:t>
            </a:r>
          </a:p>
          <a:p>
            <a:pPr lvl="3"/>
            <a:r>
              <a:rPr lang="sk-SK" altLang="sk-SK"/>
              <a:t>Štvrtá úroveň</a:t>
            </a:r>
          </a:p>
          <a:p>
            <a:pPr lvl="4"/>
            <a:r>
              <a:rPr lang="sk-SK" altLang="sk-SK"/>
              <a:t>Piata úroveň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F72A9FD9-6121-40A5-9ABD-E302B3392B6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576263" y="6573838"/>
            <a:ext cx="2687637" cy="377825"/>
          </a:xfrm>
          <a:prstGeom prst="rect">
            <a:avLst/>
          </a:prstGeom>
        </p:spPr>
        <p:txBody>
          <a:bodyPr vert="horz" lIns="106363" tIns="53182" rIns="106363" bIns="53182" rtlCol="0" anchor="ctr"/>
          <a:lstStyle>
            <a:lvl1pPr algn="l" defTabSz="1063630" eaLnBrk="1" fontAlgn="auto" hangingPunct="1">
              <a:spcBef>
                <a:spcPts val="0"/>
              </a:spcBef>
              <a:spcAft>
                <a:spcPts val="0"/>
              </a:spcAft>
              <a:defRPr sz="14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C49B066C-CC42-4F23-80F5-42401B67DB29}" type="datetimeFigureOut">
              <a:rPr lang="sk-SK"/>
              <a:pPr>
                <a:defRPr/>
              </a:pPr>
              <a:t>18. 12. 2017</a:t>
            </a:fld>
            <a:endParaRPr lang="sk-SK"/>
          </a:p>
        </p:txBody>
      </p:sp>
      <p:sp>
        <p:nvSpPr>
          <p:cNvPr id="5" name="Zástupný symbol päty 4">
            <a:extLst>
              <a:ext uri="{FF2B5EF4-FFF2-40B4-BE49-F238E27FC236}">
                <a16:creationId xmlns:a16="http://schemas.microsoft.com/office/drawing/2014/main" id="{4D227091-F1EE-42CE-A637-42BF129395D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937000" y="6573838"/>
            <a:ext cx="3648075" cy="377825"/>
          </a:xfrm>
          <a:prstGeom prst="rect">
            <a:avLst/>
          </a:prstGeom>
        </p:spPr>
        <p:txBody>
          <a:bodyPr vert="horz" lIns="106363" tIns="53182" rIns="106363" bIns="53182" rtlCol="0" anchor="ctr"/>
          <a:lstStyle>
            <a:lvl1pPr algn="ctr" defTabSz="1063630" eaLnBrk="1" fontAlgn="auto" hangingPunct="1">
              <a:spcBef>
                <a:spcPts val="0"/>
              </a:spcBef>
              <a:spcAft>
                <a:spcPts val="0"/>
              </a:spcAft>
              <a:defRPr sz="14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sk-SK"/>
          </a:p>
        </p:txBody>
      </p:sp>
      <p:sp>
        <p:nvSpPr>
          <p:cNvPr id="6" name="Zástupný symbol čísla snímky 5">
            <a:extLst>
              <a:ext uri="{FF2B5EF4-FFF2-40B4-BE49-F238E27FC236}">
                <a16:creationId xmlns:a16="http://schemas.microsoft.com/office/drawing/2014/main" id="{B184717A-8882-4EAD-ACF1-2012CEDF1DC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258175" y="6573838"/>
            <a:ext cx="2687638" cy="377825"/>
          </a:xfrm>
          <a:prstGeom prst="rect">
            <a:avLst/>
          </a:prstGeom>
        </p:spPr>
        <p:txBody>
          <a:bodyPr vert="horz" lIns="106363" tIns="53182" rIns="106363" bIns="53182" rtlCol="0" anchor="ctr"/>
          <a:lstStyle>
            <a:lvl1pPr algn="r" defTabSz="1063630" eaLnBrk="1" fontAlgn="auto" hangingPunct="1">
              <a:spcBef>
                <a:spcPts val="0"/>
              </a:spcBef>
              <a:spcAft>
                <a:spcPts val="0"/>
              </a:spcAft>
              <a:defRPr sz="14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BA2247E7-4388-402E-939A-532DF5EBCD07}" type="slidenum">
              <a:rPr lang="sk-SK"/>
              <a:pPr>
                <a:defRPr/>
              </a:pPr>
              <a:t>‹#›</a:t>
            </a:fld>
            <a:endParaRPr lang="sk-SK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1063625" rtl="0" eaLnBrk="0" fontAlgn="base" hangingPunct="0">
        <a:spcBef>
          <a:spcPct val="0"/>
        </a:spcBef>
        <a:spcAft>
          <a:spcPct val="0"/>
        </a:spcAft>
        <a:defRPr sz="51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defTabSz="1063625" rtl="0" eaLnBrk="0" fontAlgn="base" hangingPunct="0">
        <a:spcBef>
          <a:spcPct val="0"/>
        </a:spcBef>
        <a:spcAft>
          <a:spcPct val="0"/>
        </a:spcAft>
        <a:defRPr sz="5100">
          <a:solidFill>
            <a:schemeClr val="tx1"/>
          </a:solidFill>
          <a:latin typeface="Calibri" panose="020F0502020204030204" pitchFamily="34" charset="0"/>
        </a:defRPr>
      </a:lvl2pPr>
      <a:lvl3pPr algn="ctr" defTabSz="1063625" rtl="0" eaLnBrk="0" fontAlgn="base" hangingPunct="0">
        <a:spcBef>
          <a:spcPct val="0"/>
        </a:spcBef>
        <a:spcAft>
          <a:spcPct val="0"/>
        </a:spcAft>
        <a:defRPr sz="5100">
          <a:solidFill>
            <a:schemeClr val="tx1"/>
          </a:solidFill>
          <a:latin typeface="Calibri" panose="020F0502020204030204" pitchFamily="34" charset="0"/>
        </a:defRPr>
      </a:lvl3pPr>
      <a:lvl4pPr algn="ctr" defTabSz="1063625" rtl="0" eaLnBrk="0" fontAlgn="base" hangingPunct="0">
        <a:spcBef>
          <a:spcPct val="0"/>
        </a:spcBef>
        <a:spcAft>
          <a:spcPct val="0"/>
        </a:spcAft>
        <a:defRPr sz="5100">
          <a:solidFill>
            <a:schemeClr val="tx1"/>
          </a:solidFill>
          <a:latin typeface="Calibri" panose="020F0502020204030204" pitchFamily="34" charset="0"/>
        </a:defRPr>
      </a:lvl4pPr>
      <a:lvl5pPr algn="ctr" defTabSz="1063625" rtl="0" eaLnBrk="0" fontAlgn="base" hangingPunct="0">
        <a:spcBef>
          <a:spcPct val="0"/>
        </a:spcBef>
        <a:spcAft>
          <a:spcPct val="0"/>
        </a:spcAft>
        <a:defRPr sz="5100">
          <a:solidFill>
            <a:schemeClr val="tx1"/>
          </a:solidFill>
          <a:latin typeface="Calibri" panose="020F0502020204030204" pitchFamily="34" charset="0"/>
        </a:defRPr>
      </a:lvl5pPr>
      <a:lvl6pPr marL="457200" algn="ctr" defTabSz="1063625" rtl="0" fontAlgn="base">
        <a:spcBef>
          <a:spcPct val="0"/>
        </a:spcBef>
        <a:spcAft>
          <a:spcPct val="0"/>
        </a:spcAft>
        <a:defRPr sz="5100">
          <a:solidFill>
            <a:schemeClr val="tx1"/>
          </a:solidFill>
          <a:latin typeface="Calibri" panose="020F0502020204030204" pitchFamily="34" charset="0"/>
        </a:defRPr>
      </a:lvl6pPr>
      <a:lvl7pPr marL="914400" algn="ctr" defTabSz="1063625" rtl="0" fontAlgn="base">
        <a:spcBef>
          <a:spcPct val="0"/>
        </a:spcBef>
        <a:spcAft>
          <a:spcPct val="0"/>
        </a:spcAft>
        <a:defRPr sz="5100">
          <a:solidFill>
            <a:schemeClr val="tx1"/>
          </a:solidFill>
          <a:latin typeface="Calibri" panose="020F0502020204030204" pitchFamily="34" charset="0"/>
        </a:defRPr>
      </a:lvl7pPr>
      <a:lvl8pPr marL="1371600" algn="ctr" defTabSz="1063625" rtl="0" fontAlgn="base">
        <a:spcBef>
          <a:spcPct val="0"/>
        </a:spcBef>
        <a:spcAft>
          <a:spcPct val="0"/>
        </a:spcAft>
        <a:defRPr sz="5100">
          <a:solidFill>
            <a:schemeClr val="tx1"/>
          </a:solidFill>
          <a:latin typeface="Calibri" panose="020F0502020204030204" pitchFamily="34" charset="0"/>
        </a:defRPr>
      </a:lvl8pPr>
      <a:lvl9pPr marL="1828800" algn="ctr" defTabSz="1063625" rtl="0" fontAlgn="base">
        <a:spcBef>
          <a:spcPct val="0"/>
        </a:spcBef>
        <a:spcAft>
          <a:spcPct val="0"/>
        </a:spcAft>
        <a:defRPr sz="5100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marL="398463" indent="-398463" algn="l" defTabSz="1063625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700" kern="1200">
          <a:solidFill>
            <a:schemeClr val="tx1"/>
          </a:solidFill>
          <a:latin typeface="+mn-lt"/>
          <a:ea typeface="+mn-ea"/>
          <a:cs typeface="+mn-cs"/>
        </a:defRPr>
      </a:lvl1pPr>
      <a:lvl2pPr marL="863600" indent="-331788" algn="l" defTabSz="1063625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28738" indent="-265113" algn="l" defTabSz="1063625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860550" indent="-265113" algn="l" defTabSz="1063625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2392363" indent="-265113" algn="l" defTabSz="1063625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300" kern="1200">
          <a:solidFill>
            <a:schemeClr val="tx1"/>
          </a:solidFill>
          <a:latin typeface="+mn-lt"/>
          <a:ea typeface="+mn-ea"/>
          <a:cs typeface="+mn-cs"/>
        </a:defRPr>
      </a:lvl5pPr>
      <a:lvl6pPr marL="2924983" indent="-265908" algn="l" defTabSz="1063630" rtl="0" eaLnBrk="1" latinLnBrk="0" hangingPunct="1">
        <a:spcBef>
          <a:spcPct val="20000"/>
        </a:spcBef>
        <a:buFont typeface="Arial" panose="020B0604020202020204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6pPr>
      <a:lvl7pPr marL="3456798" indent="-265908" algn="l" defTabSz="1063630" rtl="0" eaLnBrk="1" latinLnBrk="0" hangingPunct="1">
        <a:spcBef>
          <a:spcPct val="20000"/>
        </a:spcBef>
        <a:buFont typeface="Arial" panose="020B0604020202020204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7pPr>
      <a:lvl8pPr marL="3988613" indent="-265908" algn="l" defTabSz="1063630" rtl="0" eaLnBrk="1" latinLnBrk="0" hangingPunct="1">
        <a:spcBef>
          <a:spcPct val="20000"/>
        </a:spcBef>
        <a:buFont typeface="Arial" panose="020B0604020202020204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8pPr>
      <a:lvl9pPr marL="4520428" indent="-265908" algn="l" defTabSz="1063630" rtl="0" eaLnBrk="1" latinLnBrk="0" hangingPunct="1">
        <a:spcBef>
          <a:spcPct val="20000"/>
        </a:spcBef>
        <a:buFont typeface="Arial" panose="020B0604020202020204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k-SK"/>
      </a:defPPr>
      <a:lvl1pPr marL="0" algn="l" defTabSz="106363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31815" algn="l" defTabSz="106363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63630" algn="l" defTabSz="106363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595445" algn="l" defTabSz="106363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27260" algn="l" defTabSz="106363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59075" algn="l" defTabSz="106363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190890" algn="l" defTabSz="106363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722705" algn="l" defTabSz="106363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254520" algn="l" defTabSz="106363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>
            <a:extLst>
              <a:ext uri="{FF2B5EF4-FFF2-40B4-BE49-F238E27FC236}">
                <a16:creationId xmlns:a16="http://schemas.microsoft.com/office/drawing/2014/main" id="{B9A86C7F-A2EA-4283-B97B-22C969DD4EFD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75198" y="6459918"/>
            <a:ext cx="2689089" cy="4915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00794" tIns="50397" rIns="100794" bIns="50397" numCol="1" anchor="t" anchorCtr="0" compatLnSpc="1">
            <a:prstTxWarp prst="textNoShape">
              <a:avLst/>
            </a:prstTxWarp>
          </a:bodyPr>
          <a:lstStyle>
            <a:lvl1pPr defTabSz="857982" eaLnBrk="1" hangingPunct="1">
              <a:lnSpc>
                <a:spcPct val="100000"/>
              </a:lnSpc>
              <a:buClrTx/>
              <a:buSzTx/>
              <a:buFontTx/>
              <a:buNone/>
              <a:defRPr sz="1407" u="none">
                <a:solidFill>
                  <a:srgbClr val="000000"/>
                </a:solidFill>
                <a:latin typeface="Arial" charset="0"/>
                <a:ea typeface="+mn-ea"/>
                <a:cs typeface="Arial" charset="0"/>
              </a:defRPr>
            </a:lvl1pPr>
          </a:lstStyle>
          <a:p>
            <a:pPr>
              <a:defRPr/>
            </a:pPr>
            <a:fld id="{14735D88-9579-4667-A696-FED41C5A8FBE}" type="datetime1">
              <a:rPr lang="sk-SK" altLang="sk-SK"/>
              <a:pPr>
                <a:defRPr/>
              </a:pPr>
              <a:t>18. 12. 2017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1714810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598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598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598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598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598">
          <a:solidFill>
            <a:schemeClr val="tx2"/>
          </a:solidFill>
          <a:latin typeface="Arial" charset="0"/>
          <a:cs typeface="Arial" charset="0"/>
        </a:defRPr>
      </a:lvl5pPr>
      <a:lvl6pPr marL="472877" algn="ctr" rtl="0" fontAlgn="base">
        <a:spcBef>
          <a:spcPct val="0"/>
        </a:spcBef>
        <a:spcAft>
          <a:spcPct val="0"/>
        </a:spcAft>
        <a:defRPr sz="4598">
          <a:solidFill>
            <a:schemeClr val="tx2"/>
          </a:solidFill>
          <a:latin typeface="Arial" charset="0"/>
          <a:cs typeface="Arial" charset="0"/>
        </a:defRPr>
      </a:lvl6pPr>
      <a:lvl7pPr marL="945753" algn="ctr" rtl="0" fontAlgn="base">
        <a:spcBef>
          <a:spcPct val="0"/>
        </a:spcBef>
        <a:spcAft>
          <a:spcPct val="0"/>
        </a:spcAft>
        <a:defRPr sz="4598">
          <a:solidFill>
            <a:schemeClr val="tx2"/>
          </a:solidFill>
          <a:latin typeface="Arial" charset="0"/>
          <a:cs typeface="Arial" charset="0"/>
        </a:defRPr>
      </a:lvl7pPr>
      <a:lvl8pPr marL="1418630" algn="ctr" rtl="0" fontAlgn="base">
        <a:spcBef>
          <a:spcPct val="0"/>
        </a:spcBef>
        <a:spcAft>
          <a:spcPct val="0"/>
        </a:spcAft>
        <a:defRPr sz="4598">
          <a:solidFill>
            <a:schemeClr val="tx2"/>
          </a:solidFill>
          <a:latin typeface="Arial" charset="0"/>
          <a:cs typeface="Arial" charset="0"/>
        </a:defRPr>
      </a:lvl8pPr>
      <a:lvl9pPr marL="1891506" algn="ctr" rtl="0" fontAlgn="base">
        <a:spcBef>
          <a:spcPct val="0"/>
        </a:spcBef>
        <a:spcAft>
          <a:spcPct val="0"/>
        </a:spcAft>
        <a:defRPr sz="4598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54513" indent="-354513" algn="l" rtl="0" eaLnBrk="0" fontAlgn="base" hangingPunct="0">
        <a:spcBef>
          <a:spcPct val="20000"/>
        </a:spcBef>
        <a:spcAft>
          <a:spcPct val="0"/>
        </a:spcAft>
        <a:buChar char="•"/>
        <a:defRPr sz="3284">
          <a:solidFill>
            <a:schemeClr val="tx1"/>
          </a:solidFill>
          <a:latin typeface="+mn-lt"/>
          <a:ea typeface="+mn-ea"/>
          <a:cs typeface="+mn-cs"/>
        </a:defRPr>
      </a:lvl1pPr>
      <a:lvl2pPr marL="767119" indent="-294931" algn="l" rtl="0" eaLnBrk="0" fontAlgn="base" hangingPunct="0">
        <a:spcBef>
          <a:spcPct val="20000"/>
        </a:spcBef>
        <a:spcAft>
          <a:spcPct val="0"/>
        </a:spcAft>
        <a:buChar char="–"/>
        <a:defRPr sz="2909">
          <a:solidFill>
            <a:schemeClr val="tx1"/>
          </a:solidFill>
          <a:latin typeface="+mn-lt"/>
          <a:cs typeface="+mn-cs"/>
        </a:defRPr>
      </a:lvl2pPr>
      <a:lvl3pPr marL="1181215" indent="-235349" algn="l" rtl="0" eaLnBrk="0" fontAlgn="base" hangingPunct="0">
        <a:spcBef>
          <a:spcPct val="20000"/>
        </a:spcBef>
        <a:spcAft>
          <a:spcPct val="0"/>
        </a:spcAft>
        <a:buChar char="•"/>
        <a:defRPr sz="2440">
          <a:solidFill>
            <a:schemeClr val="tx1"/>
          </a:solidFill>
          <a:latin typeface="+mn-lt"/>
          <a:cs typeface="+mn-cs"/>
        </a:defRPr>
      </a:lvl3pPr>
      <a:lvl4pPr marL="1654892" indent="-235349" algn="l" rtl="0" eaLnBrk="0" fontAlgn="base" hangingPunct="0">
        <a:spcBef>
          <a:spcPct val="20000"/>
        </a:spcBef>
        <a:spcAft>
          <a:spcPct val="0"/>
        </a:spcAft>
        <a:buChar char="–"/>
        <a:defRPr sz="2064">
          <a:solidFill>
            <a:schemeClr val="tx1"/>
          </a:solidFill>
          <a:latin typeface="+mn-lt"/>
          <a:cs typeface="+mn-cs"/>
        </a:defRPr>
      </a:lvl4pPr>
      <a:lvl5pPr marL="2127079" indent="-235349" algn="l" rtl="0" eaLnBrk="0" fontAlgn="base" hangingPunct="0">
        <a:spcBef>
          <a:spcPct val="20000"/>
        </a:spcBef>
        <a:spcAft>
          <a:spcPct val="0"/>
        </a:spcAft>
        <a:buChar char="»"/>
        <a:defRPr sz="2064">
          <a:solidFill>
            <a:schemeClr val="tx1"/>
          </a:solidFill>
          <a:latin typeface="+mn-lt"/>
          <a:cs typeface="+mn-cs"/>
        </a:defRPr>
      </a:lvl5pPr>
      <a:lvl6pPr marL="2600821" indent="-236438" algn="l" rtl="0" fontAlgn="base">
        <a:spcBef>
          <a:spcPct val="20000"/>
        </a:spcBef>
        <a:spcAft>
          <a:spcPct val="0"/>
        </a:spcAft>
        <a:buChar char="»"/>
        <a:defRPr sz="2064">
          <a:solidFill>
            <a:schemeClr val="tx1"/>
          </a:solidFill>
          <a:latin typeface="+mn-lt"/>
          <a:cs typeface="+mn-cs"/>
        </a:defRPr>
      </a:lvl6pPr>
      <a:lvl7pPr marL="3073697" indent="-236438" algn="l" rtl="0" fontAlgn="base">
        <a:spcBef>
          <a:spcPct val="20000"/>
        </a:spcBef>
        <a:spcAft>
          <a:spcPct val="0"/>
        </a:spcAft>
        <a:buChar char="»"/>
        <a:defRPr sz="2064">
          <a:solidFill>
            <a:schemeClr val="tx1"/>
          </a:solidFill>
          <a:latin typeface="+mn-lt"/>
          <a:cs typeface="+mn-cs"/>
        </a:defRPr>
      </a:lvl7pPr>
      <a:lvl8pPr marL="3546574" indent="-236438" algn="l" rtl="0" fontAlgn="base">
        <a:spcBef>
          <a:spcPct val="20000"/>
        </a:spcBef>
        <a:spcAft>
          <a:spcPct val="0"/>
        </a:spcAft>
        <a:buChar char="»"/>
        <a:defRPr sz="2064">
          <a:solidFill>
            <a:schemeClr val="tx1"/>
          </a:solidFill>
          <a:latin typeface="+mn-lt"/>
          <a:cs typeface="+mn-cs"/>
        </a:defRPr>
      </a:lvl8pPr>
      <a:lvl9pPr marL="4019450" indent="-236438" algn="l" rtl="0" fontAlgn="base">
        <a:spcBef>
          <a:spcPct val="20000"/>
        </a:spcBef>
        <a:spcAft>
          <a:spcPct val="0"/>
        </a:spcAft>
        <a:buChar char="»"/>
        <a:defRPr sz="2064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sk-SK"/>
      </a:defPPr>
      <a:lvl1pPr marL="0" algn="l" defTabSz="945753" rtl="0" eaLnBrk="1" latinLnBrk="0" hangingPunct="1">
        <a:defRPr sz="1877" kern="1200">
          <a:solidFill>
            <a:schemeClr val="tx1"/>
          </a:solidFill>
          <a:latin typeface="+mn-lt"/>
          <a:ea typeface="+mn-ea"/>
          <a:cs typeface="+mn-cs"/>
        </a:defRPr>
      </a:lvl1pPr>
      <a:lvl2pPr marL="472877" algn="l" defTabSz="945753" rtl="0" eaLnBrk="1" latinLnBrk="0" hangingPunct="1">
        <a:defRPr sz="1877" kern="1200">
          <a:solidFill>
            <a:schemeClr val="tx1"/>
          </a:solidFill>
          <a:latin typeface="+mn-lt"/>
          <a:ea typeface="+mn-ea"/>
          <a:cs typeface="+mn-cs"/>
        </a:defRPr>
      </a:lvl2pPr>
      <a:lvl3pPr marL="945753" algn="l" defTabSz="945753" rtl="0" eaLnBrk="1" latinLnBrk="0" hangingPunct="1">
        <a:defRPr sz="1877" kern="1200">
          <a:solidFill>
            <a:schemeClr val="tx1"/>
          </a:solidFill>
          <a:latin typeface="+mn-lt"/>
          <a:ea typeface="+mn-ea"/>
          <a:cs typeface="+mn-cs"/>
        </a:defRPr>
      </a:lvl3pPr>
      <a:lvl4pPr marL="1418630" algn="l" defTabSz="945753" rtl="0" eaLnBrk="1" latinLnBrk="0" hangingPunct="1">
        <a:defRPr sz="1877" kern="1200">
          <a:solidFill>
            <a:schemeClr val="tx1"/>
          </a:solidFill>
          <a:latin typeface="+mn-lt"/>
          <a:ea typeface="+mn-ea"/>
          <a:cs typeface="+mn-cs"/>
        </a:defRPr>
      </a:lvl4pPr>
      <a:lvl5pPr marL="1891506" algn="l" defTabSz="945753" rtl="0" eaLnBrk="1" latinLnBrk="0" hangingPunct="1">
        <a:defRPr sz="1877" kern="1200">
          <a:solidFill>
            <a:schemeClr val="tx1"/>
          </a:solidFill>
          <a:latin typeface="+mn-lt"/>
          <a:ea typeface="+mn-ea"/>
          <a:cs typeface="+mn-cs"/>
        </a:defRPr>
      </a:lvl5pPr>
      <a:lvl6pPr marL="2364383" algn="l" defTabSz="945753" rtl="0" eaLnBrk="1" latinLnBrk="0" hangingPunct="1">
        <a:defRPr sz="1877" kern="1200">
          <a:solidFill>
            <a:schemeClr val="tx1"/>
          </a:solidFill>
          <a:latin typeface="+mn-lt"/>
          <a:ea typeface="+mn-ea"/>
          <a:cs typeface="+mn-cs"/>
        </a:defRPr>
      </a:lvl6pPr>
      <a:lvl7pPr marL="2837259" algn="l" defTabSz="945753" rtl="0" eaLnBrk="1" latinLnBrk="0" hangingPunct="1">
        <a:defRPr sz="1877" kern="1200">
          <a:solidFill>
            <a:schemeClr val="tx1"/>
          </a:solidFill>
          <a:latin typeface="+mn-lt"/>
          <a:ea typeface="+mn-ea"/>
          <a:cs typeface="+mn-cs"/>
        </a:defRPr>
      </a:lvl7pPr>
      <a:lvl8pPr marL="3310136" algn="l" defTabSz="945753" rtl="0" eaLnBrk="1" latinLnBrk="0" hangingPunct="1">
        <a:defRPr sz="1877" kern="1200">
          <a:solidFill>
            <a:schemeClr val="tx1"/>
          </a:solidFill>
          <a:latin typeface="+mn-lt"/>
          <a:ea typeface="+mn-ea"/>
          <a:cs typeface="+mn-cs"/>
        </a:defRPr>
      </a:lvl8pPr>
      <a:lvl9pPr marL="3783012" algn="l" defTabSz="945753" rtl="0" eaLnBrk="1" latinLnBrk="0" hangingPunct="1">
        <a:defRPr sz="1877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13" Type="http://schemas.openxmlformats.org/officeDocument/2006/relationships/image" Target="../media/image17.png"/><Relationship Id="rId18" Type="http://schemas.openxmlformats.org/officeDocument/2006/relationships/image" Target="../media/image22.png"/><Relationship Id="rId26" Type="http://schemas.openxmlformats.org/officeDocument/2006/relationships/image" Target="../media/image5.png"/><Relationship Id="rId3" Type="http://schemas.openxmlformats.org/officeDocument/2006/relationships/image" Target="../media/image2.png"/><Relationship Id="rId21" Type="http://schemas.openxmlformats.org/officeDocument/2006/relationships/image" Target="../media/image3.png"/><Relationship Id="rId7" Type="http://schemas.openxmlformats.org/officeDocument/2006/relationships/image" Target="../media/image11.png"/><Relationship Id="rId12" Type="http://schemas.openxmlformats.org/officeDocument/2006/relationships/image" Target="../media/image16.png"/><Relationship Id="rId17" Type="http://schemas.openxmlformats.org/officeDocument/2006/relationships/image" Target="../media/image21.png"/><Relationship Id="rId25" Type="http://schemas.openxmlformats.org/officeDocument/2006/relationships/image" Target="../media/image4.png"/><Relationship Id="rId2" Type="http://schemas.openxmlformats.org/officeDocument/2006/relationships/image" Target="../media/image1.jpeg"/><Relationship Id="rId16" Type="http://schemas.openxmlformats.org/officeDocument/2006/relationships/image" Target="../media/image20.png"/><Relationship Id="rId20" Type="http://schemas.openxmlformats.org/officeDocument/2006/relationships/image" Target="../media/image2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11" Type="http://schemas.openxmlformats.org/officeDocument/2006/relationships/image" Target="../media/image15.png"/><Relationship Id="rId24" Type="http://schemas.openxmlformats.org/officeDocument/2006/relationships/image" Target="../media/image27.png"/><Relationship Id="rId5" Type="http://schemas.openxmlformats.org/officeDocument/2006/relationships/image" Target="../media/image9.png"/><Relationship Id="rId15" Type="http://schemas.openxmlformats.org/officeDocument/2006/relationships/image" Target="../media/image19.png"/><Relationship Id="rId23" Type="http://schemas.openxmlformats.org/officeDocument/2006/relationships/image" Target="../media/image26.png"/><Relationship Id="rId28" Type="http://schemas.openxmlformats.org/officeDocument/2006/relationships/image" Target="../media/image7.png"/><Relationship Id="rId10" Type="http://schemas.openxmlformats.org/officeDocument/2006/relationships/image" Target="../media/image14.png"/><Relationship Id="rId19" Type="http://schemas.openxmlformats.org/officeDocument/2006/relationships/image" Target="../media/image23.png"/><Relationship Id="rId4" Type="http://schemas.openxmlformats.org/officeDocument/2006/relationships/image" Target="../media/image8.jpeg"/><Relationship Id="rId9" Type="http://schemas.openxmlformats.org/officeDocument/2006/relationships/image" Target="../media/image13.png"/><Relationship Id="rId14" Type="http://schemas.openxmlformats.org/officeDocument/2006/relationships/image" Target="../media/image18.png"/><Relationship Id="rId22" Type="http://schemas.openxmlformats.org/officeDocument/2006/relationships/image" Target="../media/image25.png"/><Relationship Id="rId27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13" Type="http://schemas.openxmlformats.org/officeDocument/2006/relationships/image" Target="../media/image12.png"/><Relationship Id="rId18" Type="http://schemas.openxmlformats.org/officeDocument/2006/relationships/image" Target="../media/image33.png"/><Relationship Id="rId26" Type="http://schemas.openxmlformats.org/officeDocument/2006/relationships/image" Target="../media/image20.png"/><Relationship Id="rId3" Type="http://schemas.openxmlformats.org/officeDocument/2006/relationships/image" Target="../media/image2.png"/><Relationship Id="rId21" Type="http://schemas.openxmlformats.org/officeDocument/2006/relationships/image" Target="../media/image16.png"/><Relationship Id="rId7" Type="http://schemas.openxmlformats.org/officeDocument/2006/relationships/image" Target="../media/image9.png"/><Relationship Id="rId12" Type="http://schemas.openxmlformats.org/officeDocument/2006/relationships/image" Target="../media/image30.png"/><Relationship Id="rId17" Type="http://schemas.openxmlformats.org/officeDocument/2006/relationships/image" Target="../media/image14.png"/><Relationship Id="rId25" Type="http://schemas.openxmlformats.org/officeDocument/2006/relationships/image" Target="../media/image19.png"/><Relationship Id="rId2" Type="http://schemas.openxmlformats.org/officeDocument/2006/relationships/image" Target="../media/image1.jpeg"/><Relationship Id="rId16" Type="http://schemas.openxmlformats.org/officeDocument/2006/relationships/image" Target="../media/image32.png"/><Relationship Id="rId20" Type="http://schemas.openxmlformats.org/officeDocument/2006/relationships/image" Target="../media/image34.png"/><Relationship Id="rId29" Type="http://schemas.openxmlformats.org/officeDocument/2006/relationships/image" Target="../media/image2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jpeg"/><Relationship Id="rId11" Type="http://schemas.openxmlformats.org/officeDocument/2006/relationships/image" Target="../media/image11.png"/><Relationship Id="rId24" Type="http://schemas.openxmlformats.org/officeDocument/2006/relationships/image" Target="../media/image18.png"/><Relationship Id="rId5" Type="http://schemas.openxmlformats.org/officeDocument/2006/relationships/image" Target="../media/image4.png"/><Relationship Id="rId15" Type="http://schemas.openxmlformats.org/officeDocument/2006/relationships/image" Target="../media/image13.png"/><Relationship Id="rId23" Type="http://schemas.openxmlformats.org/officeDocument/2006/relationships/image" Target="../media/image17.png"/><Relationship Id="rId28" Type="http://schemas.openxmlformats.org/officeDocument/2006/relationships/image" Target="../media/image22.png"/><Relationship Id="rId10" Type="http://schemas.openxmlformats.org/officeDocument/2006/relationships/image" Target="../media/image29.png"/><Relationship Id="rId19" Type="http://schemas.openxmlformats.org/officeDocument/2006/relationships/image" Target="../media/image15.png"/><Relationship Id="rId31" Type="http://schemas.openxmlformats.org/officeDocument/2006/relationships/image" Target="../media/image7.png"/><Relationship Id="rId4" Type="http://schemas.openxmlformats.org/officeDocument/2006/relationships/image" Target="../media/image3.png"/><Relationship Id="rId9" Type="http://schemas.openxmlformats.org/officeDocument/2006/relationships/image" Target="../media/image10.png"/><Relationship Id="rId14" Type="http://schemas.openxmlformats.org/officeDocument/2006/relationships/image" Target="../media/image31.png"/><Relationship Id="rId22" Type="http://schemas.openxmlformats.org/officeDocument/2006/relationships/image" Target="../media/image35.png"/><Relationship Id="rId27" Type="http://schemas.openxmlformats.org/officeDocument/2006/relationships/image" Target="../media/image21.png"/><Relationship Id="rId30" Type="http://schemas.openxmlformats.org/officeDocument/2006/relationships/image" Target="../media/image24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37.png"/><Relationship Id="rId18" Type="http://schemas.openxmlformats.org/officeDocument/2006/relationships/slide" Target="slide16.xml"/><Relationship Id="rId26" Type="http://schemas.openxmlformats.org/officeDocument/2006/relationships/image" Target="../media/image33.png"/><Relationship Id="rId39" Type="http://schemas.openxmlformats.org/officeDocument/2006/relationships/slide" Target="slide8.xml"/><Relationship Id="rId3" Type="http://schemas.openxmlformats.org/officeDocument/2006/relationships/image" Target="../media/image2.png"/><Relationship Id="rId21" Type="http://schemas.openxmlformats.org/officeDocument/2006/relationships/slide" Target="slide15.xml"/><Relationship Id="rId34" Type="http://schemas.openxmlformats.org/officeDocument/2006/relationships/image" Target="../media/image44.png"/><Relationship Id="rId42" Type="http://schemas.openxmlformats.org/officeDocument/2006/relationships/image" Target="../media/image48.png"/><Relationship Id="rId7" Type="http://schemas.openxmlformats.org/officeDocument/2006/relationships/image" Target="../media/image9.png"/><Relationship Id="rId12" Type="http://schemas.openxmlformats.org/officeDocument/2006/relationships/slide" Target="slide18.xml"/><Relationship Id="rId17" Type="http://schemas.openxmlformats.org/officeDocument/2006/relationships/image" Target="../media/image30.png"/><Relationship Id="rId25" Type="http://schemas.openxmlformats.org/officeDocument/2006/relationships/image" Target="../media/image41.png"/><Relationship Id="rId33" Type="http://schemas.openxmlformats.org/officeDocument/2006/relationships/slide" Target="slide11.xml"/><Relationship Id="rId38" Type="http://schemas.openxmlformats.org/officeDocument/2006/relationships/image" Target="../media/image46.png"/><Relationship Id="rId46" Type="http://schemas.openxmlformats.org/officeDocument/2006/relationships/image" Target="../media/image50.png"/><Relationship Id="rId2" Type="http://schemas.openxmlformats.org/officeDocument/2006/relationships/image" Target="../media/image1.jpeg"/><Relationship Id="rId16" Type="http://schemas.openxmlformats.org/officeDocument/2006/relationships/image" Target="../media/image38.png"/><Relationship Id="rId20" Type="http://schemas.openxmlformats.org/officeDocument/2006/relationships/image" Target="../media/image31.png"/><Relationship Id="rId29" Type="http://schemas.openxmlformats.org/officeDocument/2006/relationships/image" Target="../media/image34.png"/><Relationship Id="rId41" Type="http://schemas.openxmlformats.org/officeDocument/2006/relationships/slide" Target="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jpeg"/><Relationship Id="rId11" Type="http://schemas.openxmlformats.org/officeDocument/2006/relationships/image" Target="../media/image28.png"/><Relationship Id="rId24" Type="http://schemas.openxmlformats.org/officeDocument/2006/relationships/slide" Target="slide14.xml"/><Relationship Id="rId32" Type="http://schemas.openxmlformats.org/officeDocument/2006/relationships/image" Target="../media/image35.png"/><Relationship Id="rId37" Type="http://schemas.openxmlformats.org/officeDocument/2006/relationships/slide" Target="slide9.xml"/><Relationship Id="rId40" Type="http://schemas.openxmlformats.org/officeDocument/2006/relationships/image" Target="../media/image47.png"/><Relationship Id="rId45" Type="http://schemas.openxmlformats.org/officeDocument/2006/relationships/slide" Target="slide5.xml"/><Relationship Id="rId5" Type="http://schemas.openxmlformats.org/officeDocument/2006/relationships/image" Target="../media/image4.png"/><Relationship Id="rId15" Type="http://schemas.openxmlformats.org/officeDocument/2006/relationships/slide" Target="slide17.xml"/><Relationship Id="rId23" Type="http://schemas.openxmlformats.org/officeDocument/2006/relationships/image" Target="../media/image32.png"/><Relationship Id="rId28" Type="http://schemas.openxmlformats.org/officeDocument/2006/relationships/image" Target="../media/image42.png"/><Relationship Id="rId36" Type="http://schemas.openxmlformats.org/officeDocument/2006/relationships/image" Target="../media/image45.png"/><Relationship Id="rId10" Type="http://schemas.openxmlformats.org/officeDocument/2006/relationships/image" Target="../media/image36.png"/><Relationship Id="rId19" Type="http://schemas.openxmlformats.org/officeDocument/2006/relationships/image" Target="../media/image39.png"/><Relationship Id="rId31" Type="http://schemas.openxmlformats.org/officeDocument/2006/relationships/image" Target="../media/image43.png"/><Relationship Id="rId44" Type="http://schemas.openxmlformats.org/officeDocument/2006/relationships/image" Target="../media/image49.png"/><Relationship Id="rId4" Type="http://schemas.openxmlformats.org/officeDocument/2006/relationships/image" Target="../media/image3.png"/><Relationship Id="rId9" Type="http://schemas.openxmlformats.org/officeDocument/2006/relationships/slide" Target="slide19.xml"/><Relationship Id="rId14" Type="http://schemas.openxmlformats.org/officeDocument/2006/relationships/image" Target="../media/image29.png"/><Relationship Id="rId22" Type="http://schemas.openxmlformats.org/officeDocument/2006/relationships/image" Target="../media/image40.png"/><Relationship Id="rId27" Type="http://schemas.openxmlformats.org/officeDocument/2006/relationships/slide" Target="slide13.xml"/><Relationship Id="rId30" Type="http://schemas.openxmlformats.org/officeDocument/2006/relationships/slide" Target="slide12.xml"/><Relationship Id="rId35" Type="http://schemas.openxmlformats.org/officeDocument/2006/relationships/slide" Target="slide10.xml"/><Relationship Id="rId43" Type="http://schemas.openxmlformats.org/officeDocument/2006/relationships/slide" Target="slide6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jpeg"/><Relationship Id="rId13" Type="http://schemas.openxmlformats.org/officeDocument/2006/relationships/slide" Target="slide20.xml"/><Relationship Id="rId3" Type="http://schemas.openxmlformats.org/officeDocument/2006/relationships/image" Target="../media/image2.png"/><Relationship Id="rId7" Type="http://schemas.openxmlformats.org/officeDocument/2006/relationships/image" Target="../media/image53.jpeg"/><Relationship Id="rId12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2.jpeg"/><Relationship Id="rId11" Type="http://schemas.openxmlformats.org/officeDocument/2006/relationships/image" Target="../media/image3.png"/><Relationship Id="rId5" Type="http://schemas.openxmlformats.org/officeDocument/2006/relationships/image" Target="../media/image51.jpeg"/><Relationship Id="rId15" Type="http://schemas.openxmlformats.org/officeDocument/2006/relationships/image" Target="../media/image55.png"/><Relationship Id="rId10" Type="http://schemas.openxmlformats.org/officeDocument/2006/relationships/image" Target="../media/image7.png"/><Relationship Id="rId4" Type="http://schemas.openxmlformats.org/officeDocument/2006/relationships/image" Target="../media/image8.jpeg"/><Relationship Id="rId9" Type="http://schemas.openxmlformats.org/officeDocument/2006/relationships/image" Target="../media/image9.png"/><Relationship Id="rId14" Type="http://schemas.openxmlformats.org/officeDocument/2006/relationships/image" Target="../media/image50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jpeg"/><Relationship Id="rId13" Type="http://schemas.openxmlformats.org/officeDocument/2006/relationships/slide" Target="slide20.xml"/><Relationship Id="rId3" Type="http://schemas.openxmlformats.org/officeDocument/2006/relationships/image" Target="../media/image2.png"/><Relationship Id="rId7" Type="http://schemas.openxmlformats.org/officeDocument/2006/relationships/image" Target="../media/image53.jpeg"/><Relationship Id="rId12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2.jpeg"/><Relationship Id="rId11" Type="http://schemas.openxmlformats.org/officeDocument/2006/relationships/image" Target="../media/image3.png"/><Relationship Id="rId5" Type="http://schemas.openxmlformats.org/officeDocument/2006/relationships/image" Target="../media/image51.jpeg"/><Relationship Id="rId15" Type="http://schemas.openxmlformats.org/officeDocument/2006/relationships/image" Target="../media/image55.png"/><Relationship Id="rId10" Type="http://schemas.openxmlformats.org/officeDocument/2006/relationships/image" Target="../media/image7.png"/><Relationship Id="rId4" Type="http://schemas.openxmlformats.org/officeDocument/2006/relationships/image" Target="../media/image8.jpeg"/><Relationship Id="rId9" Type="http://schemas.openxmlformats.org/officeDocument/2006/relationships/image" Target="../media/image9.png"/><Relationship Id="rId14" Type="http://schemas.openxmlformats.org/officeDocument/2006/relationships/image" Target="../media/image49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jpeg"/><Relationship Id="rId13" Type="http://schemas.openxmlformats.org/officeDocument/2006/relationships/slide" Target="slide20.xml"/><Relationship Id="rId3" Type="http://schemas.openxmlformats.org/officeDocument/2006/relationships/image" Target="../media/image2.png"/><Relationship Id="rId7" Type="http://schemas.openxmlformats.org/officeDocument/2006/relationships/image" Target="../media/image53.jpeg"/><Relationship Id="rId12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2.jpeg"/><Relationship Id="rId11" Type="http://schemas.openxmlformats.org/officeDocument/2006/relationships/image" Target="../media/image3.png"/><Relationship Id="rId5" Type="http://schemas.openxmlformats.org/officeDocument/2006/relationships/image" Target="../media/image51.jpeg"/><Relationship Id="rId15" Type="http://schemas.openxmlformats.org/officeDocument/2006/relationships/image" Target="../media/image55.png"/><Relationship Id="rId10" Type="http://schemas.openxmlformats.org/officeDocument/2006/relationships/image" Target="../media/image7.png"/><Relationship Id="rId4" Type="http://schemas.openxmlformats.org/officeDocument/2006/relationships/image" Target="../media/image8.jpeg"/><Relationship Id="rId9" Type="http://schemas.openxmlformats.org/officeDocument/2006/relationships/image" Target="../media/image9.png"/><Relationship Id="rId14" Type="http://schemas.openxmlformats.org/officeDocument/2006/relationships/image" Target="../media/image48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jpeg"/><Relationship Id="rId13" Type="http://schemas.openxmlformats.org/officeDocument/2006/relationships/slide" Target="slide20.xml"/><Relationship Id="rId3" Type="http://schemas.openxmlformats.org/officeDocument/2006/relationships/image" Target="../media/image2.png"/><Relationship Id="rId7" Type="http://schemas.openxmlformats.org/officeDocument/2006/relationships/image" Target="../media/image53.jpeg"/><Relationship Id="rId12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2.jpeg"/><Relationship Id="rId11" Type="http://schemas.openxmlformats.org/officeDocument/2006/relationships/image" Target="../media/image3.png"/><Relationship Id="rId5" Type="http://schemas.openxmlformats.org/officeDocument/2006/relationships/image" Target="../media/image51.jpeg"/><Relationship Id="rId15" Type="http://schemas.openxmlformats.org/officeDocument/2006/relationships/image" Target="../media/image55.png"/><Relationship Id="rId10" Type="http://schemas.openxmlformats.org/officeDocument/2006/relationships/image" Target="../media/image7.png"/><Relationship Id="rId4" Type="http://schemas.openxmlformats.org/officeDocument/2006/relationships/image" Target="../media/image8.jpeg"/><Relationship Id="rId9" Type="http://schemas.openxmlformats.org/officeDocument/2006/relationships/image" Target="../media/image9.png"/><Relationship Id="rId14" Type="http://schemas.openxmlformats.org/officeDocument/2006/relationships/image" Target="../media/image47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jpeg"/><Relationship Id="rId13" Type="http://schemas.openxmlformats.org/officeDocument/2006/relationships/slide" Target="slide20.xml"/><Relationship Id="rId3" Type="http://schemas.openxmlformats.org/officeDocument/2006/relationships/image" Target="../media/image2.png"/><Relationship Id="rId7" Type="http://schemas.openxmlformats.org/officeDocument/2006/relationships/image" Target="../media/image53.jpeg"/><Relationship Id="rId12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2.jpeg"/><Relationship Id="rId11" Type="http://schemas.openxmlformats.org/officeDocument/2006/relationships/image" Target="../media/image3.png"/><Relationship Id="rId5" Type="http://schemas.openxmlformats.org/officeDocument/2006/relationships/image" Target="../media/image51.jpeg"/><Relationship Id="rId15" Type="http://schemas.openxmlformats.org/officeDocument/2006/relationships/image" Target="../media/image55.png"/><Relationship Id="rId10" Type="http://schemas.openxmlformats.org/officeDocument/2006/relationships/image" Target="../media/image7.png"/><Relationship Id="rId4" Type="http://schemas.openxmlformats.org/officeDocument/2006/relationships/image" Target="../media/image8.jpeg"/><Relationship Id="rId9" Type="http://schemas.openxmlformats.org/officeDocument/2006/relationships/image" Target="../media/image9.png"/><Relationship Id="rId14" Type="http://schemas.openxmlformats.org/officeDocument/2006/relationships/image" Target="../media/image46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jpeg"/><Relationship Id="rId13" Type="http://schemas.openxmlformats.org/officeDocument/2006/relationships/slide" Target="slide20.xml"/><Relationship Id="rId3" Type="http://schemas.openxmlformats.org/officeDocument/2006/relationships/image" Target="../media/image2.png"/><Relationship Id="rId7" Type="http://schemas.openxmlformats.org/officeDocument/2006/relationships/image" Target="../media/image53.jpeg"/><Relationship Id="rId12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2.jpeg"/><Relationship Id="rId11" Type="http://schemas.openxmlformats.org/officeDocument/2006/relationships/image" Target="../media/image3.png"/><Relationship Id="rId5" Type="http://schemas.openxmlformats.org/officeDocument/2006/relationships/image" Target="../media/image51.jpeg"/><Relationship Id="rId15" Type="http://schemas.openxmlformats.org/officeDocument/2006/relationships/image" Target="../media/image55.png"/><Relationship Id="rId10" Type="http://schemas.openxmlformats.org/officeDocument/2006/relationships/image" Target="../media/image7.png"/><Relationship Id="rId4" Type="http://schemas.openxmlformats.org/officeDocument/2006/relationships/image" Target="../media/image8.jpeg"/><Relationship Id="rId9" Type="http://schemas.openxmlformats.org/officeDocument/2006/relationships/image" Target="../media/image9.png"/><Relationship Id="rId14" Type="http://schemas.openxmlformats.org/officeDocument/2006/relationships/image" Target="../media/image45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jpeg"/><Relationship Id="rId13" Type="http://schemas.openxmlformats.org/officeDocument/2006/relationships/slide" Target="slide20.xml"/><Relationship Id="rId3" Type="http://schemas.openxmlformats.org/officeDocument/2006/relationships/image" Target="../media/image2.png"/><Relationship Id="rId7" Type="http://schemas.openxmlformats.org/officeDocument/2006/relationships/image" Target="../media/image53.jpeg"/><Relationship Id="rId12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2.jpeg"/><Relationship Id="rId11" Type="http://schemas.openxmlformats.org/officeDocument/2006/relationships/image" Target="../media/image3.png"/><Relationship Id="rId5" Type="http://schemas.openxmlformats.org/officeDocument/2006/relationships/image" Target="../media/image51.jpeg"/><Relationship Id="rId15" Type="http://schemas.openxmlformats.org/officeDocument/2006/relationships/image" Target="../media/image55.png"/><Relationship Id="rId10" Type="http://schemas.openxmlformats.org/officeDocument/2006/relationships/image" Target="../media/image7.png"/><Relationship Id="rId4" Type="http://schemas.openxmlformats.org/officeDocument/2006/relationships/image" Target="../media/image8.jpeg"/><Relationship Id="rId9" Type="http://schemas.openxmlformats.org/officeDocument/2006/relationships/image" Target="../media/image9.png"/><Relationship Id="rId14" Type="http://schemas.openxmlformats.org/officeDocument/2006/relationships/image" Target="../media/image44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jpeg"/><Relationship Id="rId13" Type="http://schemas.openxmlformats.org/officeDocument/2006/relationships/slide" Target="slide20.xml"/><Relationship Id="rId3" Type="http://schemas.openxmlformats.org/officeDocument/2006/relationships/image" Target="../media/image2.png"/><Relationship Id="rId7" Type="http://schemas.openxmlformats.org/officeDocument/2006/relationships/image" Target="../media/image53.jpeg"/><Relationship Id="rId12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2.jpeg"/><Relationship Id="rId11" Type="http://schemas.openxmlformats.org/officeDocument/2006/relationships/image" Target="../media/image3.png"/><Relationship Id="rId5" Type="http://schemas.openxmlformats.org/officeDocument/2006/relationships/image" Target="../media/image51.jpeg"/><Relationship Id="rId15" Type="http://schemas.openxmlformats.org/officeDocument/2006/relationships/image" Target="../media/image55.png"/><Relationship Id="rId10" Type="http://schemas.openxmlformats.org/officeDocument/2006/relationships/image" Target="../media/image7.png"/><Relationship Id="rId4" Type="http://schemas.openxmlformats.org/officeDocument/2006/relationships/image" Target="../media/image8.jpeg"/><Relationship Id="rId9" Type="http://schemas.openxmlformats.org/officeDocument/2006/relationships/image" Target="../media/image9.png"/><Relationship Id="rId14" Type="http://schemas.openxmlformats.org/officeDocument/2006/relationships/image" Target="../media/image43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jpeg"/><Relationship Id="rId13" Type="http://schemas.openxmlformats.org/officeDocument/2006/relationships/slide" Target="slide20.xml"/><Relationship Id="rId3" Type="http://schemas.openxmlformats.org/officeDocument/2006/relationships/image" Target="../media/image2.png"/><Relationship Id="rId7" Type="http://schemas.openxmlformats.org/officeDocument/2006/relationships/image" Target="../media/image53.jpeg"/><Relationship Id="rId12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2.jpeg"/><Relationship Id="rId11" Type="http://schemas.openxmlformats.org/officeDocument/2006/relationships/image" Target="../media/image3.png"/><Relationship Id="rId5" Type="http://schemas.openxmlformats.org/officeDocument/2006/relationships/image" Target="../media/image51.jpeg"/><Relationship Id="rId15" Type="http://schemas.openxmlformats.org/officeDocument/2006/relationships/image" Target="../media/image55.png"/><Relationship Id="rId10" Type="http://schemas.openxmlformats.org/officeDocument/2006/relationships/image" Target="../media/image7.png"/><Relationship Id="rId4" Type="http://schemas.openxmlformats.org/officeDocument/2006/relationships/image" Target="../media/image8.jpeg"/><Relationship Id="rId9" Type="http://schemas.openxmlformats.org/officeDocument/2006/relationships/image" Target="../media/image9.png"/><Relationship Id="rId14" Type="http://schemas.openxmlformats.org/officeDocument/2006/relationships/image" Target="../media/image42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jpeg"/><Relationship Id="rId13" Type="http://schemas.openxmlformats.org/officeDocument/2006/relationships/slide" Target="slide20.xml"/><Relationship Id="rId3" Type="http://schemas.openxmlformats.org/officeDocument/2006/relationships/image" Target="../media/image2.png"/><Relationship Id="rId7" Type="http://schemas.openxmlformats.org/officeDocument/2006/relationships/image" Target="../media/image53.jpeg"/><Relationship Id="rId12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2.jpeg"/><Relationship Id="rId11" Type="http://schemas.openxmlformats.org/officeDocument/2006/relationships/image" Target="../media/image3.png"/><Relationship Id="rId5" Type="http://schemas.openxmlformats.org/officeDocument/2006/relationships/image" Target="../media/image51.jpeg"/><Relationship Id="rId15" Type="http://schemas.openxmlformats.org/officeDocument/2006/relationships/image" Target="../media/image55.png"/><Relationship Id="rId10" Type="http://schemas.openxmlformats.org/officeDocument/2006/relationships/image" Target="../media/image7.png"/><Relationship Id="rId4" Type="http://schemas.openxmlformats.org/officeDocument/2006/relationships/image" Target="../media/image8.jpeg"/><Relationship Id="rId9" Type="http://schemas.openxmlformats.org/officeDocument/2006/relationships/image" Target="../media/image9.png"/><Relationship Id="rId14" Type="http://schemas.openxmlformats.org/officeDocument/2006/relationships/image" Target="../media/image41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jpeg"/><Relationship Id="rId13" Type="http://schemas.openxmlformats.org/officeDocument/2006/relationships/slide" Target="slide20.xml"/><Relationship Id="rId3" Type="http://schemas.openxmlformats.org/officeDocument/2006/relationships/image" Target="../media/image2.png"/><Relationship Id="rId7" Type="http://schemas.openxmlformats.org/officeDocument/2006/relationships/image" Target="../media/image53.jpeg"/><Relationship Id="rId12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2.jpeg"/><Relationship Id="rId11" Type="http://schemas.openxmlformats.org/officeDocument/2006/relationships/image" Target="../media/image3.png"/><Relationship Id="rId5" Type="http://schemas.openxmlformats.org/officeDocument/2006/relationships/image" Target="../media/image51.jpeg"/><Relationship Id="rId15" Type="http://schemas.openxmlformats.org/officeDocument/2006/relationships/image" Target="../media/image55.png"/><Relationship Id="rId10" Type="http://schemas.openxmlformats.org/officeDocument/2006/relationships/image" Target="../media/image7.png"/><Relationship Id="rId4" Type="http://schemas.openxmlformats.org/officeDocument/2006/relationships/image" Target="../media/image8.jpeg"/><Relationship Id="rId9" Type="http://schemas.openxmlformats.org/officeDocument/2006/relationships/image" Target="../media/image9.png"/><Relationship Id="rId14" Type="http://schemas.openxmlformats.org/officeDocument/2006/relationships/image" Target="../media/image40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jpeg"/><Relationship Id="rId13" Type="http://schemas.openxmlformats.org/officeDocument/2006/relationships/slide" Target="slide20.xml"/><Relationship Id="rId3" Type="http://schemas.openxmlformats.org/officeDocument/2006/relationships/image" Target="../media/image2.png"/><Relationship Id="rId7" Type="http://schemas.openxmlformats.org/officeDocument/2006/relationships/image" Target="../media/image53.jpeg"/><Relationship Id="rId12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2.jpeg"/><Relationship Id="rId11" Type="http://schemas.openxmlformats.org/officeDocument/2006/relationships/image" Target="../media/image3.png"/><Relationship Id="rId5" Type="http://schemas.openxmlformats.org/officeDocument/2006/relationships/image" Target="../media/image51.jpeg"/><Relationship Id="rId15" Type="http://schemas.openxmlformats.org/officeDocument/2006/relationships/image" Target="../media/image55.png"/><Relationship Id="rId10" Type="http://schemas.openxmlformats.org/officeDocument/2006/relationships/image" Target="../media/image7.png"/><Relationship Id="rId4" Type="http://schemas.openxmlformats.org/officeDocument/2006/relationships/image" Target="../media/image8.jpeg"/><Relationship Id="rId9" Type="http://schemas.openxmlformats.org/officeDocument/2006/relationships/image" Target="../media/image9.png"/><Relationship Id="rId14" Type="http://schemas.openxmlformats.org/officeDocument/2006/relationships/image" Target="../media/image39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jpeg"/><Relationship Id="rId13" Type="http://schemas.openxmlformats.org/officeDocument/2006/relationships/slide" Target="slide20.xml"/><Relationship Id="rId3" Type="http://schemas.openxmlformats.org/officeDocument/2006/relationships/image" Target="../media/image2.png"/><Relationship Id="rId7" Type="http://schemas.openxmlformats.org/officeDocument/2006/relationships/image" Target="../media/image53.jpeg"/><Relationship Id="rId12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2.jpeg"/><Relationship Id="rId11" Type="http://schemas.openxmlformats.org/officeDocument/2006/relationships/image" Target="../media/image3.png"/><Relationship Id="rId5" Type="http://schemas.openxmlformats.org/officeDocument/2006/relationships/image" Target="../media/image51.jpeg"/><Relationship Id="rId15" Type="http://schemas.openxmlformats.org/officeDocument/2006/relationships/image" Target="../media/image55.png"/><Relationship Id="rId10" Type="http://schemas.openxmlformats.org/officeDocument/2006/relationships/image" Target="../media/image7.png"/><Relationship Id="rId4" Type="http://schemas.openxmlformats.org/officeDocument/2006/relationships/image" Target="../media/image8.jpeg"/><Relationship Id="rId9" Type="http://schemas.openxmlformats.org/officeDocument/2006/relationships/image" Target="../media/image9.png"/><Relationship Id="rId14" Type="http://schemas.openxmlformats.org/officeDocument/2006/relationships/image" Target="../media/image38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jpeg"/><Relationship Id="rId13" Type="http://schemas.openxmlformats.org/officeDocument/2006/relationships/slide" Target="slide20.xml"/><Relationship Id="rId3" Type="http://schemas.openxmlformats.org/officeDocument/2006/relationships/image" Target="../media/image2.png"/><Relationship Id="rId7" Type="http://schemas.openxmlformats.org/officeDocument/2006/relationships/image" Target="../media/image53.jpeg"/><Relationship Id="rId12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2.jpeg"/><Relationship Id="rId11" Type="http://schemas.openxmlformats.org/officeDocument/2006/relationships/image" Target="../media/image3.png"/><Relationship Id="rId5" Type="http://schemas.openxmlformats.org/officeDocument/2006/relationships/image" Target="../media/image51.jpeg"/><Relationship Id="rId15" Type="http://schemas.openxmlformats.org/officeDocument/2006/relationships/image" Target="../media/image55.png"/><Relationship Id="rId10" Type="http://schemas.openxmlformats.org/officeDocument/2006/relationships/image" Target="../media/image7.png"/><Relationship Id="rId4" Type="http://schemas.openxmlformats.org/officeDocument/2006/relationships/image" Target="../media/image8.jpeg"/><Relationship Id="rId9" Type="http://schemas.openxmlformats.org/officeDocument/2006/relationships/image" Target="../media/image9.png"/><Relationship Id="rId14" Type="http://schemas.openxmlformats.org/officeDocument/2006/relationships/image" Target="../media/image37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jpeg"/><Relationship Id="rId13" Type="http://schemas.openxmlformats.org/officeDocument/2006/relationships/slide" Target="slide20.xml"/><Relationship Id="rId3" Type="http://schemas.openxmlformats.org/officeDocument/2006/relationships/image" Target="../media/image2.png"/><Relationship Id="rId7" Type="http://schemas.openxmlformats.org/officeDocument/2006/relationships/image" Target="../media/image53.jpeg"/><Relationship Id="rId12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2.jpeg"/><Relationship Id="rId11" Type="http://schemas.openxmlformats.org/officeDocument/2006/relationships/image" Target="../media/image3.png"/><Relationship Id="rId5" Type="http://schemas.openxmlformats.org/officeDocument/2006/relationships/image" Target="../media/image51.jpeg"/><Relationship Id="rId15" Type="http://schemas.openxmlformats.org/officeDocument/2006/relationships/image" Target="../media/image55.png"/><Relationship Id="rId10" Type="http://schemas.openxmlformats.org/officeDocument/2006/relationships/image" Target="../media/image7.png"/><Relationship Id="rId4" Type="http://schemas.openxmlformats.org/officeDocument/2006/relationships/image" Target="../media/image8.jpeg"/><Relationship Id="rId9" Type="http://schemas.openxmlformats.org/officeDocument/2006/relationships/image" Target="../media/image9.png"/><Relationship Id="rId14" Type="http://schemas.openxmlformats.org/officeDocument/2006/relationships/image" Target="../media/image36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9.png"/><Relationship Id="rId4" Type="http://schemas.openxmlformats.org/officeDocument/2006/relationships/image" Target="../media/image8.jpe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9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6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1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8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7.png"/><Relationship Id="rId15" Type="http://schemas.openxmlformats.org/officeDocument/2006/relationships/image" Target="../media/image7.png"/><Relationship Id="rId10" Type="http://schemas.openxmlformats.org/officeDocument/2006/relationships/image" Target="../media/image60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Sneh">
            <a:extLst>
              <a:ext uri="{FF2B5EF4-FFF2-40B4-BE49-F238E27FC236}">
                <a16:creationId xmlns:a16="http://schemas.microsoft.com/office/drawing/2014/main" id="{211AC36C-6C4D-40B4-859E-228DA58C09F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522075" cy="7092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Girlanda">
            <a:extLst>
              <a:ext uri="{FF2B5EF4-FFF2-40B4-BE49-F238E27FC236}">
                <a16:creationId xmlns:a16="http://schemas.microsoft.com/office/drawing/2014/main" id="{F681A8E5-F0BF-4F87-B49C-7F8BE0A56B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463" y="193675"/>
            <a:ext cx="11233150" cy="598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9" name="Nový rok">
            <a:extLst>
              <a:ext uri="{FF2B5EF4-FFF2-40B4-BE49-F238E27FC236}">
                <a16:creationId xmlns:a16="http://schemas.microsoft.com/office/drawing/2014/main" id="{25C39B1B-9237-41B5-869D-8EEB9F754DE1}"/>
              </a:ext>
            </a:extLst>
          </p:cNvPr>
          <p:cNvSpPr txBox="1"/>
          <p:nvPr/>
        </p:nvSpPr>
        <p:spPr>
          <a:xfrm>
            <a:off x="5256981" y="4698603"/>
            <a:ext cx="5256584" cy="1569660"/>
          </a:xfrm>
          <a:prstGeom prst="rect">
            <a:avLst/>
          </a:prstGeom>
          <a:noFill/>
          <a:ln>
            <a:noFill/>
          </a:ln>
          <a:effectLst>
            <a:outerShdw blurRad="520700" dist="152400" dir="2700000" sx="102000" sy="102000" algn="tl" rotWithShape="0">
              <a:prstClr val="black">
                <a:alpha val="40000"/>
              </a:prstClr>
            </a:outerShdw>
            <a:softEdge rad="190500"/>
          </a:effectLst>
        </p:spPr>
        <p:txBody>
          <a:bodyPr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>
            <a:defPPr>
              <a:defRPr lang="sk-SK"/>
            </a:defPPr>
            <a:lvl1pPr algn="ctr">
              <a:defRPr sz="9600" b="1">
                <a:ln w="25400">
                  <a:solidFill>
                    <a:schemeClr val="bg1"/>
                  </a:solidFill>
                  <a:prstDash val="solid"/>
                </a:ln>
                <a:solidFill>
                  <a:srgbClr val="FA100C"/>
                </a:solidFill>
                <a:effectLst>
                  <a:outerShdw blurRad="127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astanet" pitchFamily="2" charset="0"/>
              </a:defRPr>
            </a:lvl1pPr>
          </a:lstStyle>
          <a:p>
            <a:pPr defTabSz="106363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sk-SK">
                <a:effectLst>
                  <a:outerShdw blurRad="12700" dist="38100" dir="2700000" algn="tl" rotWithShape="0">
                    <a:schemeClr val="bg1">
                      <a:alpha val="40000"/>
                    </a:schemeClr>
                  </a:outerShdw>
                </a:effectLst>
              </a:rPr>
              <a:t>New Year</a:t>
            </a:r>
          </a:p>
        </p:txBody>
      </p:sp>
      <p:sp>
        <p:nvSpPr>
          <p:cNvPr id="10" name="Vianoce">
            <a:extLst>
              <a:ext uri="{FF2B5EF4-FFF2-40B4-BE49-F238E27FC236}">
                <a16:creationId xmlns:a16="http://schemas.microsoft.com/office/drawing/2014/main" id="{4F613F15-4AA1-40DF-8059-E1250DED852C}"/>
              </a:ext>
            </a:extLst>
          </p:cNvPr>
          <p:cNvSpPr txBox="1"/>
          <p:nvPr/>
        </p:nvSpPr>
        <p:spPr>
          <a:xfrm>
            <a:off x="1440557" y="1311707"/>
            <a:ext cx="5256584" cy="1569660"/>
          </a:xfrm>
          <a:prstGeom prst="rect">
            <a:avLst/>
          </a:prstGeom>
          <a:noFill/>
          <a:ln>
            <a:noFill/>
          </a:ln>
          <a:effectLst>
            <a:outerShdw blurRad="520700" dist="152400" dir="2700000" sx="102000" sy="102000" algn="tl" rotWithShape="0">
              <a:schemeClr val="bg1">
                <a:alpha val="40000"/>
              </a:schemeClr>
            </a:outerShdw>
            <a:softEdge rad="190500"/>
          </a:effectLst>
        </p:spPr>
        <p:txBody>
          <a:bodyPr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 defTabSz="106363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sk-SK" sz="9600" b="1">
                <a:ln w="25400">
                  <a:solidFill>
                    <a:schemeClr val="bg1"/>
                  </a:solidFill>
                  <a:prstDash val="solid"/>
                </a:ln>
                <a:solidFill>
                  <a:srgbClr val="FA100C"/>
                </a:solidFill>
                <a:effectLst>
                  <a:outerShdw blurRad="12700"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stanet" pitchFamily="2" charset="0"/>
              </a:rPr>
              <a:t>Christmas</a:t>
            </a:r>
          </a:p>
        </p:txBody>
      </p:sp>
      <p:cxnSp>
        <p:nvCxnSpPr>
          <p:cNvPr id="41" name="Čiara 2">
            <a:extLst>
              <a:ext uri="{FF2B5EF4-FFF2-40B4-BE49-F238E27FC236}">
                <a16:creationId xmlns:a16="http://schemas.microsoft.com/office/drawing/2014/main" id="{20FA81D3-3C71-4F01-B312-BF30AC49A2B8}"/>
              </a:ext>
            </a:extLst>
          </p:cNvPr>
          <p:cNvCxnSpPr>
            <a:cxnSpLocks/>
          </p:cNvCxnSpPr>
          <p:nvPr/>
        </p:nvCxnSpPr>
        <p:spPr>
          <a:xfrm>
            <a:off x="5400675" y="4699000"/>
            <a:ext cx="4968875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3" name="Čiara 1">
            <a:extLst>
              <a:ext uri="{FF2B5EF4-FFF2-40B4-BE49-F238E27FC236}">
                <a16:creationId xmlns:a16="http://schemas.microsoft.com/office/drawing/2014/main" id="{6BDA7A33-74B3-45FB-8620-287F77BC84CC}"/>
              </a:ext>
            </a:extLst>
          </p:cNvPr>
          <p:cNvCxnSpPr/>
          <p:nvPr/>
        </p:nvCxnSpPr>
        <p:spPr>
          <a:xfrm>
            <a:off x="1657350" y="2805113"/>
            <a:ext cx="4824413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43" name="Roky">
            <a:extLst>
              <a:ext uri="{FF2B5EF4-FFF2-40B4-BE49-F238E27FC236}">
                <a16:creationId xmlns:a16="http://schemas.microsoft.com/office/drawing/2014/main" id="{CCDE7A29-DC22-468C-9A54-1B0DBE3AA8E6}"/>
              </a:ext>
            </a:extLst>
          </p:cNvPr>
          <p:cNvSpPr txBox="1"/>
          <p:nvPr/>
        </p:nvSpPr>
        <p:spPr>
          <a:xfrm>
            <a:off x="3132745" y="3103588"/>
            <a:ext cx="5256584" cy="1107996"/>
          </a:xfrm>
          <a:prstGeom prst="rect">
            <a:avLst/>
          </a:prstGeom>
          <a:noFill/>
          <a:ln>
            <a:noFill/>
          </a:ln>
          <a:effectLst>
            <a:outerShdw blurRad="330200" dist="152400" dir="2700000" sx="89000" sy="89000" algn="tl" rotWithShape="0">
              <a:schemeClr val="bg1">
                <a:alpha val="40000"/>
              </a:schemeClr>
            </a:outerShdw>
            <a:softEdge rad="190500"/>
          </a:effectLst>
        </p:spPr>
        <p:txBody>
          <a:bodyPr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 defTabSz="106363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sk-SK" sz="6600" b="1" i="1">
                <a:ln w="25400">
                  <a:solidFill>
                    <a:schemeClr val="bg1"/>
                  </a:solidFill>
                  <a:prstDash val="solid"/>
                </a:ln>
                <a:solidFill>
                  <a:srgbClr val="FA100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tistik CE" panose="040F0704080607010103" pitchFamily="82" charset="0"/>
              </a:rPr>
              <a:t>2017  -  2018</a:t>
            </a:r>
          </a:p>
        </p:txBody>
      </p:sp>
      <p:pic>
        <p:nvPicPr>
          <p:cNvPr id="45" name="Anjelik">
            <a:extLst>
              <a:ext uri="{FF2B5EF4-FFF2-40B4-BE49-F238E27FC236}">
                <a16:creationId xmlns:a16="http://schemas.microsoft.com/office/drawing/2014/main" id="{CED9972E-06DB-4C6D-A2DB-42F48605D8C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825" y="3402013"/>
            <a:ext cx="2174875" cy="3057525"/>
          </a:xfrm>
          <a:prstGeom prst="rect">
            <a:avLst/>
          </a:prstGeom>
          <a:effectLst>
            <a:outerShdw blurRad="76200" dist="63500" dir="2700000" sx="101000" sy="101000" algn="tl" rotWithShape="0">
              <a:prstClr val="black">
                <a:alpha val="40000"/>
              </a:prstClr>
            </a:outerShdw>
          </a:effectLst>
        </p:spPr>
      </p:pic>
      <p:pic>
        <p:nvPicPr>
          <p:cNvPr id="9" name="Ohňostroj 2">
            <a:extLst>
              <a:ext uri="{FF2B5EF4-FFF2-40B4-BE49-F238E27FC236}">
                <a16:creationId xmlns:a16="http://schemas.microsoft.com/office/drawing/2014/main" id="{E8D0073F-BDE3-436E-B61F-CC8AD307FB72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17876" y="2034129"/>
            <a:ext cx="1948561" cy="1823854"/>
          </a:xfrm>
          <a:prstGeom prst="rect">
            <a:avLst/>
          </a:prstGeom>
          <a:effectLst/>
        </p:spPr>
      </p:pic>
      <p:pic>
        <p:nvPicPr>
          <p:cNvPr id="2059" name="Ohňostroj 1">
            <a:extLst>
              <a:ext uri="{FF2B5EF4-FFF2-40B4-BE49-F238E27FC236}">
                <a16:creationId xmlns:a16="http://schemas.microsoft.com/office/drawing/2014/main" id="{E61F3E84-537D-429E-B1C4-B6A3D9AA4AA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16800" y="1279525"/>
            <a:ext cx="3384550" cy="195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0" name="Rám">
            <a:extLst>
              <a:ext uri="{FF2B5EF4-FFF2-40B4-BE49-F238E27FC236}">
                <a16:creationId xmlns:a16="http://schemas.microsoft.com/office/drawing/2014/main" id="{0155A392-C1C5-4A88-A01C-E615199E27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522075" cy="7092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13000">
    <p:fade/>
    <p:sndAc>
      <p:stSnd loop="1">
        <p:snd r:embed="rId2" name="Silent Night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19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2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675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500"/>
                                        <p:tgtEl>
                                          <p:spTgt spid="20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9250"/>
                            </p:stCondLst>
                            <p:childTnLst>
                              <p:par>
                                <p:cTn id="40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Sneh">
            <a:extLst>
              <a:ext uri="{FF2B5EF4-FFF2-40B4-BE49-F238E27FC236}">
                <a16:creationId xmlns:a16="http://schemas.microsoft.com/office/drawing/2014/main" id="{796E5BEB-E7D1-4EC1-B755-6828C1054C3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522075" cy="7092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8" name="Poz Mob">
            <a:extLst>
              <a:ext uri="{FF2B5EF4-FFF2-40B4-BE49-F238E27FC236}">
                <a16:creationId xmlns:a16="http://schemas.microsoft.com/office/drawing/2014/main" id="{10DA7FC3-A700-4F9E-8CEC-2A53143F67E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4913" y="2598738"/>
            <a:ext cx="381000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Mobil">
            <a:extLst>
              <a:ext uri="{FF2B5EF4-FFF2-40B4-BE49-F238E27FC236}">
                <a16:creationId xmlns:a16="http://schemas.microsoft.com/office/drawing/2014/main" id="{CD0ADCCA-0354-4D91-9C58-0DD7003B65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8650" y="1817688"/>
            <a:ext cx="8353425" cy="5283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4100" name="Tlačítka">
            <a:extLst>
              <a:ext uri="{FF2B5EF4-FFF2-40B4-BE49-F238E27FC236}">
                <a16:creationId xmlns:a16="http://schemas.microsoft.com/office/drawing/2014/main" id="{3EC6E84D-489D-4449-AC38-17E3A2C07539}"/>
              </a:ext>
            </a:extLst>
          </p:cNvPr>
          <p:cNvGrpSpPr>
            <a:grpSpLocks/>
          </p:cNvGrpSpPr>
          <p:nvPr/>
        </p:nvGrpSpPr>
        <p:grpSpPr bwMode="auto">
          <a:xfrm>
            <a:off x="4103688" y="2843213"/>
            <a:ext cx="3024187" cy="1800225"/>
            <a:chOff x="4104000" y="2844000"/>
            <a:chExt cx="3023780" cy="1800000"/>
          </a:xfrm>
        </p:grpSpPr>
        <p:pic>
          <p:nvPicPr>
            <p:cNvPr id="3091" name="TL 35">
              <a:extLst>
                <a:ext uri="{FF2B5EF4-FFF2-40B4-BE49-F238E27FC236}">
                  <a16:creationId xmlns:a16="http://schemas.microsoft.com/office/drawing/2014/main" id="{37381662-D53C-4205-880D-1C06B78318B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95776" y="4212000"/>
              <a:ext cx="432000" cy="432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092" name="TL 34">
              <a:extLst>
                <a:ext uri="{FF2B5EF4-FFF2-40B4-BE49-F238E27FC236}">
                  <a16:creationId xmlns:a16="http://schemas.microsoft.com/office/drawing/2014/main" id="{915076E1-D2DD-4ACC-88A9-A9C4244D407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47913" y="4212000"/>
              <a:ext cx="432000" cy="432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093" name="TL 33">
              <a:extLst>
                <a:ext uri="{FF2B5EF4-FFF2-40B4-BE49-F238E27FC236}">
                  <a16:creationId xmlns:a16="http://schemas.microsoft.com/office/drawing/2014/main" id="{EEA7472F-EA40-4D82-B700-BBF8BE551FB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400046" y="4212000"/>
              <a:ext cx="432000" cy="432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094" name="TL 32">
              <a:extLst>
                <a:ext uri="{FF2B5EF4-FFF2-40B4-BE49-F238E27FC236}">
                  <a16:creationId xmlns:a16="http://schemas.microsoft.com/office/drawing/2014/main" id="{78CA9599-B0C8-4A5B-AD0B-9D0D0C5A98E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52179" y="4212000"/>
              <a:ext cx="432000" cy="432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095" name="TL 31">
              <a:extLst>
                <a:ext uri="{FF2B5EF4-FFF2-40B4-BE49-F238E27FC236}">
                  <a16:creationId xmlns:a16="http://schemas.microsoft.com/office/drawing/2014/main" id="{764115D9-192D-4D14-B1FF-B7DDC7E5F81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04000" y="4212000"/>
              <a:ext cx="432000" cy="432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096" name="TL 25">
              <a:extLst>
                <a:ext uri="{FF2B5EF4-FFF2-40B4-BE49-F238E27FC236}">
                  <a16:creationId xmlns:a16="http://schemas.microsoft.com/office/drawing/2014/main" id="{96C25534-3717-4052-A3F5-D38324A3860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95780" y="3528000"/>
              <a:ext cx="432000" cy="432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097" name="TL 24">
              <a:extLst>
                <a:ext uri="{FF2B5EF4-FFF2-40B4-BE49-F238E27FC236}">
                  <a16:creationId xmlns:a16="http://schemas.microsoft.com/office/drawing/2014/main" id="{58B5E4D1-F828-4E60-8296-A08A52C734B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47913" y="3528000"/>
              <a:ext cx="432000" cy="432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098" name="TL 23">
              <a:extLst>
                <a:ext uri="{FF2B5EF4-FFF2-40B4-BE49-F238E27FC236}">
                  <a16:creationId xmlns:a16="http://schemas.microsoft.com/office/drawing/2014/main" id="{A8217FB9-C0BF-4348-A233-428D300654A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400046" y="3528000"/>
              <a:ext cx="432000" cy="432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099" name="TL 22">
              <a:extLst>
                <a:ext uri="{FF2B5EF4-FFF2-40B4-BE49-F238E27FC236}">
                  <a16:creationId xmlns:a16="http://schemas.microsoft.com/office/drawing/2014/main" id="{FDE45681-6ADB-4FB6-84FC-340E4267307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52179" y="3528000"/>
              <a:ext cx="432000" cy="432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100" name="TL 21">
              <a:extLst>
                <a:ext uri="{FF2B5EF4-FFF2-40B4-BE49-F238E27FC236}">
                  <a16:creationId xmlns:a16="http://schemas.microsoft.com/office/drawing/2014/main" id="{BCFE010C-EB92-4161-B0C6-91BA3CF7894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04000" y="3528000"/>
              <a:ext cx="432000" cy="432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101" name="TL 15">
              <a:extLst>
                <a:ext uri="{FF2B5EF4-FFF2-40B4-BE49-F238E27FC236}">
                  <a16:creationId xmlns:a16="http://schemas.microsoft.com/office/drawing/2014/main" id="{25212DF3-A459-4EB2-8366-8188D24593A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95780" y="2844000"/>
              <a:ext cx="432000" cy="432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102" name="TL 14">
              <a:extLst>
                <a:ext uri="{FF2B5EF4-FFF2-40B4-BE49-F238E27FC236}">
                  <a16:creationId xmlns:a16="http://schemas.microsoft.com/office/drawing/2014/main" id="{4DF46AF9-E093-45E7-828C-99446A03CA8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47913" y="2844000"/>
              <a:ext cx="432000" cy="432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103" name="TL 13">
              <a:extLst>
                <a:ext uri="{FF2B5EF4-FFF2-40B4-BE49-F238E27FC236}">
                  <a16:creationId xmlns:a16="http://schemas.microsoft.com/office/drawing/2014/main" id="{D63BF1F7-CDED-4357-A5F9-77347616D0D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400046" y="2844000"/>
              <a:ext cx="432000" cy="432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104" name="TL 12">
              <a:extLst>
                <a:ext uri="{FF2B5EF4-FFF2-40B4-BE49-F238E27FC236}">
                  <a16:creationId xmlns:a16="http://schemas.microsoft.com/office/drawing/2014/main" id="{070CD3F7-1E40-45E6-9478-F81B77ABC95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52179" y="2844000"/>
              <a:ext cx="432000" cy="432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105" name="TL 11">
              <a:extLst>
                <a:ext uri="{FF2B5EF4-FFF2-40B4-BE49-F238E27FC236}">
                  <a16:creationId xmlns:a16="http://schemas.microsoft.com/office/drawing/2014/main" id="{DAAE2DC5-E337-4152-808F-838894C2176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04853" y="2844000"/>
              <a:ext cx="432000" cy="432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3078" name="Girlanda">
            <a:extLst>
              <a:ext uri="{FF2B5EF4-FFF2-40B4-BE49-F238E27FC236}">
                <a16:creationId xmlns:a16="http://schemas.microsoft.com/office/drawing/2014/main" id="{795822AD-17D8-44A6-A5C2-4238BBF205A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463" y="193675"/>
            <a:ext cx="11233150" cy="598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Papier">
            <a:extLst>
              <a:ext uri="{FF2B5EF4-FFF2-40B4-BE49-F238E27FC236}">
                <a16:creationId xmlns:a16="http://schemas.microsoft.com/office/drawing/2014/main" id="{D0AD9493-7DC1-4268-B654-121564E32EF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7213" y="2322513"/>
            <a:ext cx="5130800" cy="2736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Prsty">
            <a:extLst>
              <a:ext uri="{FF2B5EF4-FFF2-40B4-BE49-F238E27FC236}">
                <a16:creationId xmlns:a16="http://schemas.microsoft.com/office/drawing/2014/main" id="{FFDA0CC7-10DA-49E9-8D44-BF1736F7DE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48350" y="1817688"/>
            <a:ext cx="3065463" cy="393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Stužka 1">
            <a:extLst>
              <a:ext uri="{FF2B5EF4-FFF2-40B4-BE49-F238E27FC236}">
                <a16:creationId xmlns:a16="http://schemas.microsoft.com/office/drawing/2014/main" id="{EFA13A3D-790B-481A-8616-F153B47F9CE6}"/>
              </a:ext>
            </a:extLst>
          </p:cNvPr>
          <p:cNvPicPr>
            <a:picLocks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2138" y="2452688"/>
            <a:ext cx="5040312" cy="2894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Anjelik">
            <a:extLst>
              <a:ext uri="{FF2B5EF4-FFF2-40B4-BE49-F238E27FC236}">
                <a16:creationId xmlns:a16="http://schemas.microsoft.com/office/drawing/2014/main" id="{FD7A6B28-DD98-40AD-AE53-811930ED6CEA}"/>
              </a:ext>
            </a:extLst>
          </p:cNvPr>
          <p:cNvPicPr>
            <a:picLocks noChangeAspect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825" y="3402013"/>
            <a:ext cx="2174875" cy="3057525"/>
          </a:xfrm>
          <a:prstGeom prst="rect">
            <a:avLst/>
          </a:prstGeom>
          <a:effectLst>
            <a:outerShdw blurRad="76200" dist="63500" dir="2700000" sx="101000" sy="101000" algn="tl" rotWithShape="0">
              <a:prstClr val="black">
                <a:alpha val="40000"/>
              </a:prstClr>
            </a:outerShdw>
          </a:effectLst>
        </p:spPr>
      </p:pic>
      <p:sp>
        <p:nvSpPr>
          <p:cNvPr id="26" name="Nový rok">
            <a:extLst>
              <a:ext uri="{FF2B5EF4-FFF2-40B4-BE49-F238E27FC236}">
                <a16:creationId xmlns:a16="http://schemas.microsoft.com/office/drawing/2014/main" id="{3BD88334-0B7C-4A77-B89D-DF94B001E3A9}"/>
              </a:ext>
            </a:extLst>
          </p:cNvPr>
          <p:cNvSpPr txBox="1"/>
          <p:nvPr/>
        </p:nvSpPr>
        <p:spPr>
          <a:xfrm>
            <a:off x="5256981" y="4698603"/>
            <a:ext cx="5256584" cy="1569660"/>
          </a:xfrm>
          <a:prstGeom prst="rect">
            <a:avLst/>
          </a:prstGeom>
          <a:noFill/>
          <a:ln>
            <a:noFill/>
          </a:ln>
          <a:effectLst>
            <a:outerShdw blurRad="520700" dist="152400" dir="2700000" sx="102000" sy="102000" algn="tl" rotWithShape="0">
              <a:prstClr val="black">
                <a:alpha val="40000"/>
              </a:prstClr>
            </a:outerShdw>
            <a:softEdge rad="190500"/>
          </a:effectLst>
        </p:spPr>
        <p:txBody>
          <a:bodyPr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>
            <a:defPPr>
              <a:defRPr lang="sk-SK"/>
            </a:defPPr>
            <a:lvl1pPr algn="ctr">
              <a:defRPr sz="9600" b="1">
                <a:ln w="25400">
                  <a:solidFill>
                    <a:schemeClr val="bg1"/>
                  </a:solidFill>
                  <a:prstDash val="solid"/>
                </a:ln>
                <a:solidFill>
                  <a:srgbClr val="FA100C"/>
                </a:solidFill>
                <a:effectLst>
                  <a:outerShdw blurRad="127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astanet" pitchFamily="2" charset="0"/>
              </a:defRPr>
            </a:lvl1pPr>
          </a:lstStyle>
          <a:p>
            <a:pPr defTabSz="106363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sk-SK">
                <a:effectLst>
                  <a:outerShdw blurRad="12700" dist="38100" dir="2700000" algn="tl" rotWithShape="0">
                    <a:schemeClr val="bg1">
                      <a:alpha val="40000"/>
                    </a:schemeClr>
                  </a:outerShdw>
                </a:effectLst>
              </a:rPr>
              <a:t>New Year</a:t>
            </a:r>
          </a:p>
        </p:txBody>
      </p:sp>
      <p:sp>
        <p:nvSpPr>
          <p:cNvPr id="27" name="Vianoce">
            <a:extLst>
              <a:ext uri="{FF2B5EF4-FFF2-40B4-BE49-F238E27FC236}">
                <a16:creationId xmlns:a16="http://schemas.microsoft.com/office/drawing/2014/main" id="{6DFC4E00-2A84-476D-8136-CA67655DF392}"/>
              </a:ext>
            </a:extLst>
          </p:cNvPr>
          <p:cNvSpPr txBox="1"/>
          <p:nvPr/>
        </p:nvSpPr>
        <p:spPr>
          <a:xfrm>
            <a:off x="1440557" y="1311707"/>
            <a:ext cx="5256584" cy="1569660"/>
          </a:xfrm>
          <a:prstGeom prst="rect">
            <a:avLst/>
          </a:prstGeom>
          <a:noFill/>
          <a:ln>
            <a:noFill/>
          </a:ln>
          <a:effectLst>
            <a:outerShdw blurRad="520700" dist="152400" dir="2700000" sx="102000" sy="102000" algn="tl" rotWithShape="0">
              <a:schemeClr val="bg1">
                <a:alpha val="40000"/>
              </a:schemeClr>
            </a:outerShdw>
            <a:softEdge rad="190500"/>
          </a:effectLst>
        </p:spPr>
        <p:txBody>
          <a:bodyPr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 defTabSz="106363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sk-SK" sz="9600" b="1">
                <a:ln w="25400">
                  <a:solidFill>
                    <a:schemeClr val="bg1"/>
                  </a:solidFill>
                  <a:prstDash val="solid"/>
                </a:ln>
                <a:solidFill>
                  <a:srgbClr val="FA100C"/>
                </a:solidFill>
                <a:effectLst>
                  <a:outerShdw blurRad="12700"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stanet" pitchFamily="2" charset="0"/>
              </a:rPr>
              <a:t>Christmas</a:t>
            </a:r>
          </a:p>
        </p:txBody>
      </p:sp>
      <p:cxnSp>
        <p:nvCxnSpPr>
          <p:cNvPr id="28" name="Čiara 2">
            <a:extLst>
              <a:ext uri="{FF2B5EF4-FFF2-40B4-BE49-F238E27FC236}">
                <a16:creationId xmlns:a16="http://schemas.microsoft.com/office/drawing/2014/main" id="{93472449-4C50-42A0-928B-FB074B15BD7B}"/>
              </a:ext>
            </a:extLst>
          </p:cNvPr>
          <p:cNvCxnSpPr>
            <a:cxnSpLocks/>
          </p:cNvCxnSpPr>
          <p:nvPr/>
        </p:nvCxnSpPr>
        <p:spPr>
          <a:xfrm>
            <a:off x="5400675" y="4699000"/>
            <a:ext cx="4968875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29" name="Čiara 1">
            <a:extLst>
              <a:ext uri="{FF2B5EF4-FFF2-40B4-BE49-F238E27FC236}">
                <a16:creationId xmlns:a16="http://schemas.microsoft.com/office/drawing/2014/main" id="{3B545AAA-BF78-457A-A097-EBC4C157E011}"/>
              </a:ext>
            </a:extLst>
          </p:cNvPr>
          <p:cNvCxnSpPr/>
          <p:nvPr/>
        </p:nvCxnSpPr>
        <p:spPr>
          <a:xfrm>
            <a:off x="1657350" y="2805113"/>
            <a:ext cx="4824413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30" name="Roky">
            <a:extLst>
              <a:ext uri="{FF2B5EF4-FFF2-40B4-BE49-F238E27FC236}">
                <a16:creationId xmlns:a16="http://schemas.microsoft.com/office/drawing/2014/main" id="{53FA1A85-5B03-43A1-B117-2B5407CDE9DC}"/>
              </a:ext>
            </a:extLst>
          </p:cNvPr>
          <p:cNvSpPr txBox="1"/>
          <p:nvPr/>
        </p:nvSpPr>
        <p:spPr>
          <a:xfrm>
            <a:off x="3132745" y="3103588"/>
            <a:ext cx="5256584" cy="1107996"/>
          </a:xfrm>
          <a:prstGeom prst="rect">
            <a:avLst/>
          </a:prstGeom>
          <a:noFill/>
          <a:ln>
            <a:noFill/>
          </a:ln>
          <a:effectLst>
            <a:outerShdw blurRad="330200" dist="152400" dir="2700000" sx="89000" sy="89000" algn="tl" rotWithShape="0">
              <a:schemeClr val="bg1">
                <a:alpha val="40000"/>
              </a:schemeClr>
            </a:outerShdw>
            <a:softEdge rad="190500"/>
          </a:effectLst>
        </p:spPr>
        <p:txBody>
          <a:bodyPr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 defTabSz="106363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sk-SK" sz="6600" b="1" i="1">
                <a:ln w="25400">
                  <a:solidFill>
                    <a:schemeClr val="bg1"/>
                  </a:solidFill>
                  <a:prstDash val="solid"/>
                </a:ln>
                <a:solidFill>
                  <a:srgbClr val="FA100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tistik CE" panose="040F0704080607010103" pitchFamily="82" charset="0"/>
              </a:rPr>
              <a:t>2017  -  2018</a:t>
            </a:r>
          </a:p>
        </p:txBody>
      </p:sp>
      <p:pic>
        <p:nvPicPr>
          <p:cNvPr id="31" name="Ohňostroj 2">
            <a:extLst>
              <a:ext uri="{FF2B5EF4-FFF2-40B4-BE49-F238E27FC236}">
                <a16:creationId xmlns:a16="http://schemas.microsoft.com/office/drawing/2014/main" id="{3BF660DA-947F-4279-A7D3-63712C2E14B6}"/>
              </a:ext>
            </a:extLst>
          </p:cNvPr>
          <p:cNvPicPr>
            <a:picLocks noChangeAspect="1"/>
          </p:cNvPicPr>
          <p:nvPr/>
        </p:nvPicPr>
        <p:blipFill>
          <a:blip r:embed="rId26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17876" y="2034129"/>
            <a:ext cx="1948561" cy="1823854"/>
          </a:xfrm>
          <a:prstGeom prst="rect">
            <a:avLst/>
          </a:prstGeom>
          <a:effectLst/>
        </p:spPr>
      </p:pic>
      <p:pic>
        <p:nvPicPr>
          <p:cNvPr id="32" name="Ohňostroj 1">
            <a:extLst>
              <a:ext uri="{FF2B5EF4-FFF2-40B4-BE49-F238E27FC236}">
                <a16:creationId xmlns:a16="http://schemas.microsoft.com/office/drawing/2014/main" id="{755F5324-5C9B-48D0-AAEA-2A4976B257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16800" y="1279525"/>
            <a:ext cx="3384550" cy="195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90" name="Rám">
            <a:extLst>
              <a:ext uri="{FF2B5EF4-FFF2-40B4-BE49-F238E27FC236}">
                <a16:creationId xmlns:a16="http://schemas.microsoft.com/office/drawing/2014/main" id="{C50D679A-19DC-46A5-9B5B-28C2139E46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522075" cy="7092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14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" presetClass="entr" presetSubtype="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2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20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4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4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4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"/>
                                        <p:tgtEl>
                                          <p:spTgt spid="4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 nodeType="afterGroup">
                            <p:stCondLst>
                              <p:cond delay="4010"/>
                            </p:stCondLst>
                            <p:childTnLst>
                              <p:par>
                                <p:cTn id="51" presetID="22" presetClass="exit" presetSubtype="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52" dur="3000"/>
                                        <p:tgtEl>
                                          <p:spTgt spid="410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 nodeType="afterGroup">
                            <p:stCondLst>
                              <p:cond delay="9010"/>
                            </p:stCondLst>
                            <p:childTnLst>
                              <p:par>
                                <p:cTn id="55" presetID="17" presetClass="exit" presetSubtype="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" dur="2500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500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500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500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Sneh">
            <a:extLst>
              <a:ext uri="{FF2B5EF4-FFF2-40B4-BE49-F238E27FC236}">
                <a16:creationId xmlns:a16="http://schemas.microsoft.com/office/drawing/2014/main" id="{05D69EDC-35EA-4B81-8059-EBB34945B2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522075" cy="7092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Girlanda">
            <a:extLst>
              <a:ext uri="{FF2B5EF4-FFF2-40B4-BE49-F238E27FC236}">
                <a16:creationId xmlns:a16="http://schemas.microsoft.com/office/drawing/2014/main" id="{DCCE764C-4532-44C5-A3FE-E6DD493E57F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463" y="193675"/>
            <a:ext cx="11233150" cy="598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Anjelik">
            <a:extLst>
              <a:ext uri="{FF2B5EF4-FFF2-40B4-BE49-F238E27FC236}">
                <a16:creationId xmlns:a16="http://schemas.microsoft.com/office/drawing/2014/main" id="{1E25AFEF-CFF6-406C-B2E3-D2354CE41FF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825" y="3402013"/>
            <a:ext cx="2174875" cy="3057525"/>
          </a:xfrm>
          <a:prstGeom prst="rect">
            <a:avLst/>
          </a:prstGeom>
          <a:effectLst>
            <a:outerShdw blurRad="76200" dist="63500" dir="2700000" sx="101000" sy="101000" algn="tl" rotWithShape="0">
              <a:prstClr val="black">
                <a:alpha val="40000"/>
              </a:prstClr>
            </a:outerShdw>
          </a:effectLst>
        </p:spPr>
      </p:pic>
      <p:pic>
        <p:nvPicPr>
          <p:cNvPr id="4101" name="Poz Mob">
            <a:extLst>
              <a:ext uri="{FF2B5EF4-FFF2-40B4-BE49-F238E27FC236}">
                <a16:creationId xmlns:a16="http://schemas.microsoft.com/office/drawing/2014/main" id="{633846C8-C559-4B01-8D03-835534A9B7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4913" y="2598738"/>
            <a:ext cx="381000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Mobil">
            <a:extLst>
              <a:ext uri="{FF2B5EF4-FFF2-40B4-BE49-F238E27FC236}">
                <a16:creationId xmlns:a16="http://schemas.microsoft.com/office/drawing/2014/main" id="{CF9389E3-EA06-41FC-B245-6F51D84AA0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8650" y="1817688"/>
            <a:ext cx="8353425" cy="5283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TL 35 v">
            <a:extLst>
              <a:ext uri="{FF2B5EF4-FFF2-40B4-BE49-F238E27FC236}">
                <a16:creationId xmlns:a16="http://schemas.microsoft.com/office/drawing/2014/main" id="{5C94F401-8C9B-4240-977A-0343065D276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9563" y="4103688"/>
            <a:ext cx="53975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TL 35">
            <a:extLst>
              <a:ext uri="{FF2B5EF4-FFF2-40B4-BE49-F238E27FC236}">
                <a16:creationId xmlns:a16="http://schemas.microsoft.com/office/drawing/2014/main" id="{8AE8755A-AB27-4AAC-847F-4CF955D10E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6075" y="4211638"/>
            <a:ext cx="431800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TL 34 v">
            <a:extLst>
              <a:ext uri="{FF2B5EF4-FFF2-40B4-BE49-F238E27FC236}">
                <a16:creationId xmlns:a16="http://schemas.microsoft.com/office/drawing/2014/main" id="{374B6273-5A98-4F0E-9CB2-A2958B54CA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1863" y="4103688"/>
            <a:ext cx="53975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TL 34">
            <a:extLst>
              <a:ext uri="{FF2B5EF4-FFF2-40B4-BE49-F238E27FC236}">
                <a16:creationId xmlns:a16="http://schemas.microsoft.com/office/drawing/2014/main" id="{3FF1F89F-99EB-46AF-B4E4-014B21465C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48375" y="4211638"/>
            <a:ext cx="431800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TL 33 v">
            <a:extLst>
              <a:ext uri="{FF2B5EF4-FFF2-40B4-BE49-F238E27FC236}">
                <a16:creationId xmlns:a16="http://schemas.microsoft.com/office/drawing/2014/main" id="{904B63AD-21D8-4016-8803-1A20C55BDB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163" y="4103688"/>
            <a:ext cx="53975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TL 33">
            <a:extLst>
              <a:ext uri="{FF2B5EF4-FFF2-40B4-BE49-F238E27FC236}">
                <a16:creationId xmlns:a16="http://schemas.microsoft.com/office/drawing/2014/main" id="{B17318FD-094A-4542-B5E9-3EB09D56D5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00675" y="4211638"/>
            <a:ext cx="431800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TL 32 v">
            <a:extLst>
              <a:ext uri="{FF2B5EF4-FFF2-40B4-BE49-F238E27FC236}">
                <a16:creationId xmlns:a16="http://schemas.microsoft.com/office/drawing/2014/main" id="{C60406F7-B853-4569-B345-F7B069F076F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463" y="4103688"/>
            <a:ext cx="53975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TL 32">
            <a:extLst>
              <a:ext uri="{FF2B5EF4-FFF2-40B4-BE49-F238E27FC236}">
                <a16:creationId xmlns:a16="http://schemas.microsoft.com/office/drawing/2014/main" id="{3BFE3CF9-B04D-4BB2-BE18-2E06C1AE67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1388" y="4211638"/>
            <a:ext cx="433387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TL 31 v">
            <a:extLst>
              <a:ext uri="{FF2B5EF4-FFF2-40B4-BE49-F238E27FC236}">
                <a16:creationId xmlns:a16="http://schemas.microsoft.com/office/drawing/2014/main" id="{C936A6A6-3F73-4DF7-8FF9-C583ED625E4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8763" y="4103688"/>
            <a:ext cx="53975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TL 31">
            <a:extLst>
              <a:ext uri="{FF2B5EF4-FFF2-40B4-BE49-F238E27FC236}">
                <a16:creationId xmlns:a16="http://schemas.microsoft.com/office/drawing/2014/main" id="{AD7EA3BF-816B-417F-80BF-8FC40B8ED2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3688" y="4211638"/>
            <a:ext cx="431800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TL 25 v">
            <a:extLst>
              <a:ext uri="{FF2B5EF4-FFF2-40B4-BE49-F238E27FC236}">
                <a16:creationId xmlns:a16="http://schemas.microsoft.com/office/drawing/2014/main" id="{06AF62CE-93F3-4836-AD73-BE32C53FE5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9563" y="3382963"/>
            <a:ext cx="53975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TL 25">
            <a:extLst>
              <a:ext uri="{FF2B5EF4-FFF2-40B4-BE49-F238E27FC236}">
                <a16:creationId xmlns:a16="http://schemas.microsoft.com/office/drawing/2014/main" id="{8C654E25-135C-467C-9E66-B45CE79CB1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6075" y="3527425"/>
            <a:ext cx="431800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TL 24 v">
            <a:extLst>
              <a:ext uri="{FF2B5EF4-FFF2-40B4-BE49-F238E27FC236}">
                <a16:creationId xmlns:a16="http://schemas.microsoft.com/office/drawing/2014/main" id="{D9A39E5E-A82B-46CC-A83C-37DE779ECA6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1863" y="3382963"/>
            <a:ext cx="53975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TL 24">
            <a:extLst>
              <a:ext uri="{FF2B5EF4-FFF2-40B4-BE49-F238E27FC236}">
                <a16:creationId xmlns:a16="http://schemas.microsoft.com/office/drawing/2014/main" id="{807986E9-DC1E-42C9-BCC3-B5A764D633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48375" y="3527425"/>
            <a:ext cx="431800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TL 23 v">
            <a:extLst>
              <a:ext uri="{FF2B5EF4-FFF2-40B4-BE49-F238E27FC236}">
                <a16:creationId xmlns:a16="http://schemas.microsoft.com/office/drawing/2014/main" id="{A104958C-8D65-4000-928F-2FAD0572D3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163" y="3382963"/>
            <a:ext cx="53975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TL 23">
            <a:extLst>
              <a:ext uri="{FF2B5EF4-FFF2-40B4-BE49-F238E27FC236}">
                <a16:creationId xmlns:a16="http://schemas.microsoft.com/office/drawing/2014/main" id="{5A8B2054-38DA-48C4-9C3C-8CF775CA68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00675" y="3527425"/>
            <a:ext cx="431800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TL 22 v">
            <a:extLst>
              <a:ext uri="{FF2B5EF4-FFF2-40B4-BE49-F238E27FC236}">
                <a16:creationId xmlns:a16="http://schemas.microsoft.com/office/drawing/2014/main" id="{E9C8269A-39C7-461D-9D41-3BCCB8DD64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463" y="3382963"/>
            <a:ext cx="53975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TL 22">
            <a:extLst>
              <a:ext uri="{FF2B5EF4-FFF2-40B4-BE49-F238E27FC236}">
                <a16:creationId xmlns:a16="http://schemas.microsoft.com/office/drawing/2014/main" id="{8D1152A1-9C65-433C-87A2-A18664FF4C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1388" y="3527425"/>
            <a:ext cx="433387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TL 21 v">
            <a:extLst>
              <a:ext uri="{FF2B5EF4-FFF2-40B4-BE49-F238E27FC236}">
                <a16:creationId xmlns:a16="http://schemas.microsoft.com/office/drawing/2014/main" id="{66FDD023-2761-495F-AA17-81BDB4A11B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8763" y="3382963"/>
            <a:ext cx="53975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TL 21">
            <a:extLst>
              <a:ext uri="{FF2B5EF4-FFF2-40B4-BE49-F238E27FC236}">
                <a16:creationId xmlns:a16="http://schemas.microsoft.com/office/drawing/2014/main" id="{CA7EDCAC-B723-4832-95E5-421F1575E1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3688" y="3527425"/>
            <a:ext cx="431800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TL 15 v">
            <a:extLst>
              <a:ext uri="{FF2B5EF4-FFF2-40B4-BE49-F238E27FC236}">
                <a16:creationId xmlns:a16="http://schemas.microsoft.com/office/drawing/2014/main" id="{F90139EC-7703-4EE6-A2EC-E501EBB67BA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9563" y="2663825"/>
            <a:ext cx="53975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TL 15">
            <a:extLst>
              <a:ext uri="{FF2B5EF4-FFF2-40B4-BE49-F238E27FC236}">
                <a16:creationId xmlns:a16="http://schemas.microsoft.com/office/drawing/2014/main" id="{26CF6DD8-490B-4EDF-BF43-F0786FB329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6075" y="2843213"/>
            <a:ext cx="431800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TL 14 v">
            <a:extLst>
              <a:ext uri="{FF2B5EF4-FFF2-40B4-BE49-F238E27FC236}">
                <a16:creationId xmlns:a16="http://schemas.microsoft.com/office/drawing/2014/main" id="{55FBAF71-4776-464F-8784-15E4D614F4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1863" y="2663825"/>
            <a:ext cx="53975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TL 14">
            <a:extLst>
              <a:ext uri="{FF2B5EF4-FFF2-40B4-BE49-F238E27FC236}">
                <a16:creationId xmlns:a16="http://schemas.microsoft.com/office/drawing/2014/main" id="{1F034BFC-E2F0-470D-859C-511B601C43A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48375" y="2843213"/>
            <a:ext cx="431800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TL 13 v">
            <a:extLst>
              <a:ext uri="{FF2B5EF4-FFF2-40B4-BE49-F238E27FC236}">
                <a16:creationId xmlns:a16="http://schemas.microsoft.com/office/drawing/2014/main" id="{CDC449BD-D9BB-460C-B08A-415E635DAD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163" y="2663825"/>
            <a:ext cx="53975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TL 13">
            <a:extLst>
              <a:ext uri="{FF2B5EF4-FFF2-40B4-BE49-F238E27FC236}">
                <a16:creationId xmlns:a16="http://schemas.microsoft.com/office/drawing/2014/main" id="{81310157-BC94-46BD-A71B-E794D1CB38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00675" y="2843213"/>
            <a:ext cx="431800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TL 12 v">
            <a:extLst>
              <a:ext uri="{FF2B5EF4-FFF2-40B4-BE49-F238E27FC236}">
                <a16:creationId xmlns:a16="http://schemas.microsoft.com/office/drawing/2014/main" id="{97C84535-4ECE-4C3B-9094-7916110D0E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463" y="2663825"/>
            <a:ext cx="53975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TL 12">
            <a:extLst>
              <a:ext uri="{FF2B5EF4-FFF2-40B4-BE49-F238E27FC236}">
                <a16:creationId xmlns:a16="http://schemas.microsoft.com/office/drawing/2014/main" id="{C7BF7842-F470-43DD-9BFC-B1609A7DFB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1388" y="2843213"/>
            <a:ext cx="433387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TL 11 v">
            <a:extLst>
              <a:ext uri="{FF2B5EF4-FFF2-40B4-BE49-F238E27FC236}">
                <a16:creationId xmlns:a16="http://schemas.microsoft.com/office/drawing/2014/main" id="{92D8B7B8-ABCF-4B57-8172-8405C61A82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8763" y="2663825"/>
            <a:ext cx="53975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TL 11">
            <a:extLst>
              <a:ext uri="{FF2B5EF4-FFF2-40B4-BE49-F238E27FC236}">
                <a16:creationId xmlns:a16="http://schemas.microsoft.com/office/drawing/2014/main" id="{D9005FA3-EC40-46DA-8259-32AFDBACB5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5275" y="2843213"/>
            <a:ext cx="431800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Rám">
            <a:extLst>
              <a:ext uri="{FF2B5EF4-FFF2-40B4-BE49-F238E27FC236}">
                <a16:creationId xmlns:a16="http://schemas.microsoft.com/office/drawing/2014/main" id="{F0F645D8-7D27-4AA4-982B-74788BA033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522075" cy="7092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1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6" dur="1500"/>
                                        <p:tgtEl>
                                          <p:spTgt spid="41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4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7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1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41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1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2" presetClass="exit" presetSubtype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14" dur="1500"/>
                                        <p:tgtEl>
                                          <p:spTgt spid="41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4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47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41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1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1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2" presetClass="exit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22" dur="1500"/>
                                        <p:tgtEl>
                                          <p:spTgt spid="41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4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47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41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1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1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2" presetClass="exit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30" dur="1500"/>
                                        <p:tgtEl>
                                          <p:spTgt spid="41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4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47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41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41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1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2" presetClass="exit" presetSubtype="1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38" dur="1500"/>
                                        <p:tgtEl>
                                          <p:spTgt spid="41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4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47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41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1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1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2" presetClass="exit" presetSubtype="1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46" dur="1500"/>
                                        <p:tgtEl>
                                          <p:spTgt spid="41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4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47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41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4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4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2" presetClass="exit" presetSubtype="1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54" dur="1500"/>
                                        <p:tgtEl>
                                          <p:spTgt spid="41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4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47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41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41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41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2" presetClass="exit" presetSubtype="1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62" dur="1500"/>
                                        <p:tgtEl>
                                          <p:spTgt spid="41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4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47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41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4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4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2" presetClass="exit" presetSubtype="1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70" dur="1500"/>
                                        <p:tgtEl>
                                          <p:spTgt spid="41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4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47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41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41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41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2" presetClass="exit" presetSubtype="1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78" dur="1500"/>
                                        <p:tgtEl>
                                          <p:spTgt spid="41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4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47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41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41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41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2" presetClass="exit" presetSubtype="1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86" dur="1500"/>
                                        <p:tgtEl>
                                          <p:spTgt spid="41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4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47" presetClass="entr" presetSubtype="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1000"/>
                                        <p:tgtEl>
                                          <p:spTgt spid="410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4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4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2" presetClass="exit" presetSubtype="1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94" dur="1500"/>
                                        <p:tgtEl>
                                          <p:spTgt spid="41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47" presetClass="entr" presetSubtype="0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410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4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4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2" presetClass="exit" presetSubtype="1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102" dur="1500"/>
                                        <p:tgtEl>
                                          <p:spTgt spid="41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4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47" presetClass="entr" presetSubtype="0" fill="hold" nodeType="with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1000"/>
                                        <p:tgtEl>
                                          <p:spTgt spid="410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4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4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2" presetClass="exit" presetSubtype="1" fill="hold" nodeType="withEffect">
                                  <p:stCondLst>
                                    <p:cond delay="1300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110" dur="1500"/>
                                        <p:tgtEl>
                                          <p:spTgt spid="41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4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47" presetClass="entr" presetSubtype="0" fill="hold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1000"/>
                                        <p:tgtEl>
                                          <p:spTgt spid="410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4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4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22" presetClass="exit" presetSubtype="1" fill="hold" nodeType="withEffect">
                                  <p:stCondLst>
                                    <p:cond delay="1400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118" dur="1500"/>
                                        <p:tgtEl>
                                          <p:spTgt spid="41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4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47" presetClass="entr" presetSubtype="0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1000"/>
                                        <p:tgtEl>
                                          <p:spTgt spid="410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3" dur="1000" fill="hold"/>
                                        <p:tgtEl>
                                          <p:spTgt spid="4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1000" fill="hold"/>
                                        <p:tgtEl>
                                          <p:spTgt spid="4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Sneh">
            <a:extLst>
              <a:ext uri="{FF2B5EF4-FFF2-40B4-BE49-F238E27FC236}">
                <a16:creationId xmlns:a16="http://schemas.microsoft.com/office/drawing/2014/main" id="{0B9A7D29-2B3F-4417-B9CA-17492B59AE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522075" cy="7092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3" name="Girlanda">
            <a:extLst>
              <a:ext uri="{FF2B5EF4-FFF2-40B4-BE49-F238E27FC236}">
                <a16:creationId xmlns:a16="http://schemas.microsoft.com/office/drawing/2014/main" id="{1A750E57-E048-4FA2-8BCB-00AA8C22D8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463" y="193675"/>
            <a:ext cx="11233150" cy="598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Anjelik">
            <a:extLst>
              <a:ext uri="{FF2B5EF4-FFF2-40B4-BE49-F238E27FC236}">
                <a16:creationId xmlns:a16="http://schemas.microsoft.com/office/drawing/2014/main" id="{9E897F79-F1F2-4E3F-B5EB-D135CCB56C5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825" y="3402013"/>
            <a:ext cx="2174875" cy="3057525"/>
          </a:xfrm>
          <a:prstGeom prst="rect">
            <a:avLst/>
          </a:prstGeom>
          <a:effectLst>
            <a:outerShdw blurRad="76200" dist="63500" dir="2700000" sx="101000" sy="101000" algn="tl" rotWithShape="0">
              <a:prstClr val="black">
                <a:alpha val="40000"/>
              </a:prstClr>
            </a:outerShdw>
          </a:effectLst>
        </p:spPr>
      </p:pic>
      <p:pic>
        <p:nvPicPr>
          <p:cNvPr id="5125" name="Poz Mob">
            <a:extLst>
              <a:ext uri="{FF2B5EF4-FFF2-40B4-BE49-F238E27FC236}">
                <a16:creationId xmlns:a16="http://schemas.microsoft.com/office/drawing/2014/main" id="{8AB41199-17C7-41B7-A294-A4EE807EA29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4913" y="2598738"/>
            <a:ext cx="381000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Mobil">
            <a:extLst>
              <a:ext uri="{FF2B5EF4-FFF2-40B4-BE49-F238E27FC236}">
                <a16:creationId xmlns:a16="http://schemas.microsoft.com/office/drawing/2014/main" id="{6D7FBA2D-BAB1-482D-8A94-EDE7A80FD0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8650" y="1820863"/>
            <a:ext cx="8353425" cy="5281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7" name="Rám">
            <a:extLst>
              <a:ext uri="{FF2B5EF4-FFF2-40B4-BE49-F238E27FC236}">
                <a16:creationId xmlns:a16="http://schemas.microsoft.com/office/drawing/2014/main" id="{C4543EB1-5DCA-483C-8738-777E73EA19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522075" cy="7092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4" name="TL 35">
            <a:hlinkClick r:id="rId9" action="ppaction://hlinksldjump"/>
            <a:extLst>
              <a:ext uri="{FF2B5EF4-FFF2-40B4-BE49-F238E27FC236}">
                <a16:creationId xmlns:a16="http://schemas.microsoft.com/office/drawing/2014/main" id="{5161495C-D4B8-45F0-A5F3-061BFCDAE0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9563" y="4103688"/>
            <a:ext cx="53975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9" name="TL 35 v">
            <a:extLst>
              <a:ext uri="{FF2B5EF4-FFF2-40B4-BE49-F238E27FC236}">
                <a16:creationId xmlns:a16="http://schemas.microsoft.com/office/drawing/2014/main" id="{5A506BA3-0141-4BC9-8C58-3D9AD4886A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9563" y="4103688"/>
            <a:ext cx="53975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5" name="TL 34">
            <a:hlinkClick r:id="rId12" action="ppaction://hlinksldjump"/>
            <a:extLst>
              <a:ext uri="{FF2B5EF4-FFF2-40B4-BE49-F238E27FC236}">
                <a16:creationId xmlns:a16="http://schemas.microsoft.com/office/drawing/2014/main" id="{4051CE23-62BA-4231-BB5B-193303AB8C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1863" y="4103688"/>
            <a:ext cx="53975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0" name="TL 34 v">
            <a:extLst>
              <a:ext uri="{FF2B5EF4-FFF2-40B4-BE49-F238E27FC236}">
                <a16:creationId xmlns:a16="http://schemas.microsoft.com/office/drawing/2014/main" id="{71E30E96-053B-46C7-922A-13CA213DCA5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1863" y="4103688"/>
            <a:ext cx="53975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6" name="TL 33">
            <a:hlinkClick r:id="rId15" action="ppaction://hlinksldjump"/>
            <a:extLst>
              <a:ext uri="{FF2B5EF4-FFF2-40B4-BE49-F238E27FC236}">
                <a16:creationId xmlns:a16="http://schemas.microsoft.com/office/drawing/2014/main" id="{E4E8AEF9-818A-4D2B-BCAB-EE549AC10E2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163" y="4103688"/>
            <a:ext cx="53975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1" name="TL 33 v">
            <a:extLst>
              <a:ext uri="{FF2B5EF4-FFF2-40B4-BE49-F238E27FC236}">
                <a16:creationId xmlns:a16="http://schemas.microsoft.com/office/drawing/2014/main" id="{E34C2A7B-B277-4544-847E-1A10E3A8AA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163" y="4103688"/>
            <a:ext cx="53975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7" name="TL 32">
            <a:hlinkClick r:id="rId18" action="ppaction://hlinksldjump"/>
            <a:extLst>
              <a:ext uri="{FF2B5EF4-FFF2-40B4-BE49-F238E27FC236}">
                <a16:creationId xmlns:a16="http://schemas.microsoft.com/office/drawing/2014/main" id="{B140F817-226B-4F7B-9C22-62032CE09C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463" y="4103688"/>
            <a:ext cx="53975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2" name="TL 32 v">
            <a:extLst>
              <a:ext uri="{FF2B5EF4-FFF2-40B4-BE49-F238E27FC236}">
                <a16:creationId xmlns:a16="http://schemas.microsoft.com/office/drawing/2014/main" id="{AC90AA7D-34DB-4321-9013-2FC61EDC37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463" y="4103688"/>
            <a:ext cx="53975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8" name="TL 31">
            <a:hlinkClick r:id="rId21" action="ppaction://hlinksldjump"/>
            <a:extLst>
              <a:ext uri="{FF2B5EF4-FFF2-40B4-BE49-F238E27FC236}">
                <a16:creationId xmlns:a16="http://schemas.microsoft.com/office/drawing/2014/main" id="{74812220-A7D7-4C59-B096-C280EEF064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8763" y="4103688"/>
            <a:ext cx="53975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3" name="TL 31 v">
            <a:extLst>
              <a:ext uri="{FF2B5EF4-FFF2-40B4-BE49-F238E27FC236}">
                <a16:creationId xmlns:a16="http://schemas.microsoft.com/office/drawing/2014/main" id="{EDFCFAC2-E95F-46ED-9FC2-CC3A14A35C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8763" y="4103688"/>
            <a:ext cx="53975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9" name="TL 25">
            <a:hlinkClick r:id="rId24" action="ppaction://hlinksldjump"/>
            <a:extLst>
              <a:ext uri="{FF2B5EF4-FFF2-40B4-BE49-F238E27FC236}">
                <a16:creationId xmlns:a16="http://schemas.microsoft.com/office/drawing/2014/main" id="{C7487158-B32A-495F-9D72-B553CFA4FC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9563" y="3382963"/>
            <a:ext cx="53975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4" name="TL 25 v">
            <a:extLst>
              <a:ext uri="{FF2B5EF4-FFF2-40B4-BE49-F238E27FC236}">
                <a16:creationId xmlns:a16="http://schemas.microsoft.com/office/drawing/2014/main" id="{49CB5460-7F9A-4CF6-8137-71333BE1634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9563" y="3382963"/>
            <a:ext cx="53975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0" name="TL 24">
            <a:hlinkClick r:id="rId27" action="ppaction://hlinksldjump"/>
            <a:extLst>
              <a:ext uri="{FF2B5EF4-FFF2-40B4-BE49-F238E27FC236}">
                <a16:creationId xmlns:a16="http://schemas.microsoft.com/office/drawing/2014/main" id="{D2EBD002-685C-4E53-90F7-423A2705FB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1863" y="3382963"/>
            <a:ext cx="53975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5" name="TL 24 v">
            <a:extLst>
              <a:ext uri="{FF2B5EF4-FFF2-40B4-BE49-F238E27FC236}">
                <a16:creationId xmlns:a16="http://schemas.microsoft.com/office/drawing/2014/main" id="{0DB18BD2-A6F6-43B9-B1BF-C1746D02CF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1863" y="3382963"/>
            <a:ext cx="53975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1" name="TL 23">
            <a:hlinkClick r:id="rId30" action="ppaction://hlinksldjump"/>
            <a:extLst>
              <a:ext uri="{FF2B5EF4-FFF2-40B4-BE49-F238E27FC236}">
                <a16:creationId xmlns:a16="http://schemas.microsoft.com/office/drawing/2014/main" id="{97F44F7F-350A-401A-99A7-6158A5333A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163" y="3382963"/>
            <a:ext cx="53975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6" name="TL 23 v">
            <a:extLst>
              <a:ext uri="{FF2B5EF4-FFF2-40B4-BE49-F238E27FC236}">
                <a16:creationId xmlns:a16="http://schemas.microsoft.com/office/drawing/2014/main" id="{98092F4E-90A8-4D90-A0E8-8070C5DBF5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163" y="3382963"/>
            <a:ext cx="53975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2" name="TL 22">
            <a:hlinkClick r:id="rId33" action="ppaction://hlinksldjump"/>
            <a:extLst>
              <a:ext uri="{FF2B5EF4-FFF2-40B4-BE49-F238E27FC236}">
                <a16:creationId xmlns:a16="http://schemas.microsoft.com/office/drawing/2014/main" id="{CD42A600-6E92-448A-AEF7-B6B719104EA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463" y="3382963"/>
            <a:ext cx="53975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7" name="TL 22 v">
            <a:extLst>
              <a:ext uri="{FF2B5EF4-FFF2-40B4-BE49-F238E27FC236}">
                <a16:creationId xmlns:a16="http://schemas.microsoft.com/office/drawing/2014/main" id="{7912E49E-BC69-4569-AF87-FA5B3A096FA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463" y="3382963"/>
            <a:ext cx="53975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3" name="TL 21">
            <a:hlinkClick r:id="rId35" action="ppaction://hlinksldjump"/>
            <a:extLst>
              <a:ext uri="{FF2B5EF4-FFF2-40B4-BE49-F238E27FC236}">
                <a16:creationId xmlns:a16="http://schemas.microsoft.com/office/drawing/2014/main" id="{2061EFE5-70DA-464B-83AF-48884FD559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8763" y="3382963"/>
            <a:ext cx="53975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8" name="TL 21 v">
            <a:extLst>
              <a:ext uri="{FF2B5EF4-FFF2-40B4-BE49-F238E27FC236}">
                <a16:creationId xmlns:a16="http://schemas.microsoft.com/office/drawing/2014/main" id="{ACFA8EB2-CC79-4561-A236-D93353026E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8763" y="3382963"/>
            <a:ext cx="53975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4" name="TL 15">
            <a:hlinkClick r:id="rId37" action="ppaction://hlinksldjump"/>
            <a:extLst>
              <a:ext uri="{FF2B5EF4-FFF2-40B4-BE49-F238E27FC236}">
                <a16:creationId xmlns:a16="http://schemas.microsoft.com/office/drawing/2014/main" id="{4200522F-9C1A-4C3C-BE3B-72FD61B212D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9563" y="2663825"/>
            <a:ext cx="53975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9" name="TL 15 v">
            <a:extLst>
              <a:ext uri="{FF2B5EF4-FFF2-40B4-BE49-F238E27FC236}">
                <a16:creationId xmlns:a16="http://schemas.microsoft.com/office/drawing/2014/main" id="{C92BD5AC-7301-4208-834A-EBC585594B8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9563" y="2663825"/>
            <a:ext cx="53975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5" name="TL 14">
            <a:hlinkClick r:id="rId39" action="ppaction://hlinksldjump"/>
            <a:extLst>
              <a:ext uri="{FF2B5EF4-FFF2-40B4-BE49-F238E27FC236}">
                <a16:creationId xmlns:a16="http://schemas.microsoft.com/office/drawing/2014/main" id="{B687CAC3-21E3-4FCC-B020-126694C38F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1863" y="2663825"/>
            <a:ext cx="53975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0" name="TL 14 v">
            <a:extLst>
              <a:ext uri="{FF2B5EF4-FFF2-40B4-BE49-F238E27FC236}">
                <a16:creationId xmlns:a16="http://schemas.microsoft.com/office/drawing/2014/main" id="{A4DF21DD-F448-4F18-B2F6-32F10426B38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1863" y="2663825"/>
            <a:ext cx="53975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6" name="TL 13">
            <a:hlinkClick r:id="rId41" action="ppaction://hlinksldjump"/>
            <a:extLst>
              <a:ext uri="{FF2B5EF4-FFF2-40B4-BE49-F238E27FC236}">
                <a16:creationId xmlns:a16="http://schemas.microsoft.com/office/drawing/2014/main" id="{0EABE6CB-D467-41AA-93A4-4BE8386AD1A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163" y="2663825"/>
            <a:ext cx="53975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1" name="TL 13 v">
            <a:extLst>
              <a:ext uri="{FF2B5EF4-FFF2-40B4-BE49-F238E27FC236}">
                <a16:creationId xmlns:a16="http://schemas.microsoft.com/office/drawing/2014/main" id="{E27E65B0-38A0-41EF-90AE-D856A767E1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163" y="2663825"/>
            <a:ext cx="53975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7" name="TL 12">
            <a:hlinkClick r:id="rId43" action="ppaction://hlinksldjump"/>
            <a:extLst>
              <a:ext uri="{FF2B5EF4-FFF2-40B4-BE49-F238E27FC236}">
                <a16:creationId xmlns:a16="http://schemas.microsoft.com/office/drawing/2014/main" id="{FBA39770-75CA-49A2-92B8-FCF6D3567B6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463" y="2663825"/>
            <a:ext cx="53975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2" name="TL 12 v">
            <a:extLst>
              <a:ext uri="{FF2B5EF4-FFF2-40B4-BE49-F238E27FC236}">
                <a16:creationId xmlns:a16="http://schemas.microsoft.com/office/drawing/2014/main" id="{E2ADEB21-ABE1-4597-B842-5F9290162A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463" y="2663825"/>
            <a:ext cx="53975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8" name="TL 11">
            <a:hlinkClick r:id="rId45" action="ppaction://hlinksldjump"/>
            <a:extLst>
              <a:ext uri="{FF2B5EF4-FFF2-40B4-BE49-F238E27FC236}">
                <a16:creationId xmlns:a16="http://schemas.microsoft.com/office/drawing/2014/main" id="{1BB3C833-E595-4B2E-8854-BDD6C2E84F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8763" y="2663825"/>
            <a:ext cx="53975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3" name="TL 11 v">
            <a:extLst>
              <a:ext uri="{FF2B5EF4-FFF2-40B4-BE49-F238E27FC236}">
                <a16:creationId xmlns:a16="http://schemas.microsoft.com/office/drawing/2014/main" id="{FA05B0C2-2DA0-4BEF-AAF6-EF3C20CF7C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8763" y="2663825"/>
            <a:ext cx="53975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500"/>
                                        <p:tgtEl>
                                          <p:spTgt spid="51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5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250" fill="hold"/>
                                        <p:tgtEl>
                                          <p:spTgt spid="51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250" fill="hold"/>
                                        <p:tgtEl>
                                          <p:spTgt spid="51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1250"/>
                                        <p:tgtEl>
                                          <p:spTgt spid="5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xit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1500"/>
                                        <p:tgtEl>
                                          <p:spTgt spid="51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5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250" fill="hold"/>
                                        <p:tgtEl>
                                          <p:spTgt spid="51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250" fill="hold"/>
                                        <p:tgtEl>
                                          <p:spTgt spid="51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250"/>
                                        <p:tgtEl>
                                          <p:spTgt spid="5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1500"/>
                                        <p:tgtEl>
                                          <p:spTgt spid="51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5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250" fill="hold"/>
                                        <p:tgtEl>
                                          <p:spTgt spid="51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250" fill="hold"/>
                                        <p:tgtEl>
                                          <p:spTgt spid="51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250"/>
                                        <p:tgtEl>
                                          <p:spTgt spid="5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1500"/>
                                        <p:tgtEl>
                                          <p:spTgt spid="51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5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250" fill="hold"/>
                                        <p:tgtEl>
                                          <p:spTgt spid="51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250" fill="hold"/>
                                        <p:tgtEl>
                                          <p:spTgt spid="51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250"/>
                                        <p:tgtEl>
                                          <p:spTgt spid="5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1500"/>
                                        <p:tgtEl>
                                          <p:spTgt spid="51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5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nodeType="withEffect">
                                  <p:stCondLst>
                                    <p:cond delay="375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250" fill="hold"/>
                                        <p:tgtEl>
                                          <p:spTgt spid="51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250" fill="hold"/>
                                        <p:tgtEl>
                                          <p:spTgt spid="51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250"/>
                                        <p:tgtEl>
                                          <p:spTgt spid="5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xit" presetSubtype="0" fill="hold" nodeType="withEffect">
                                  <p:stCondLst>
                                    <p:cond delay="3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1500"/>
                                        <p:tgtEl>
                                          <p:spTgt spid="51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5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53" presetClass="entr" presetSubtype="16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1250" fill="hold"/>
                                        <p:tgtEl>
                                          <p:spTgt spid="51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250" fill="hold"/>
                                        <p:tgtEl>
                                          <p:spTgt spid="51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250"/>
                                        <p:tgtEl>
                                          <p:spTgt spid="5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xit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1500"/>
                                        <p:tgtEl>
                                          <p:spTgt spid="51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5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53" presetClass="entr" presetSubtype="16" fill="hold" nodeType="withEffect">
                                  <p:stCondLst>
                                    <p:cond delay="525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1250" fill="hold"/>
                                        <p:tgtEl>
                                          <p:spTgt spid="51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250" fill="hold"/>
                                        <p:tgtEl>
                                          <p:spTgt spid="51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1250"/>
                                        <p:tgtEl>
                                          <p:spTgt spid="5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xit" presetSubtype="0" fill="hold" nodeType="withEffect">
                                  <p:stCondLst>
                                    <p:cond delay="5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1500"/>
                                        <p:tgtEl>
                                          <p:spTgt spid="51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5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53" presetClass="entr" presetSubtype="16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1250" fill="hold"/>
                                        <p:tgtEl>
                                          <p:spTgt spid="51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250" fill="hold"/>
                                        <p:tgtEl>
                                          <p:spTgt spid="51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1250"/>
                                        <p:tgtEl>
                                          <p:spTgt spid="5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xit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1500"/>
                                        <p:tgtEl>
                                          <p:spTgt spid="51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5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53" presetClass="entr" presetSubtype="16" fill="hold" nodeType="withEffect">
                                  <p:stCondLst>
                                    <p:cond delay="675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1250" fill="hold"/>
                                        <p:tgtEl>
                                          <p:spTgt spid="51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250" fill="hold"/>
                                        <p:tgtEl>
                                          <p:spTgt spid="51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1250"/>
                                        <p:tgtEl>
                                          <p:spTgt spid="5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xit" presetSubtype="0" fill="hold" nodeType="withEffect">
                                  <p:stCondLst>
                                    <p:cond delay="6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1500"/>
                                        <p:tgtEl>
                                          <p:spTgt spid="51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5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53" presetClass="entr" presetSubtype="16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1250" fill="hold"/>
                                        <p:tgtEl>
                                          <p:spTgt spid="51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250" fill="hold"/>
                                        <p:tgtEl>
                                          <p:spTgt spid="51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1250"/>
                                        <p:tgtEl>
                                          <p:spTgt spid="5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xit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6" dur="1500"/>
                                        <p:tgtEl>
                                          <p:spTgt spid="51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5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53" presetClass="entr" presetSubtype="16" fill="hold" nodeType="withEffect">
                                  <p:stCondLst>
                                    <p:cond delay="825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1250" fill="hold"/>
                                        <p:tgtEl>
                                          <p:spTgt spid="5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250" fill="hold"/>
                                        <p:tgtEl>
                                          <p:spTgt spid="5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1250"/>
                                        <p:tgtEl>
                                          <p:spTgt spid="5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xit" presetSubtype="0" fill="hold" nodeType="withEffect">
                                  <p:stCondLst>
                                    <p:cond delay="8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4" dur="1500"/>
                                        <p:tgtEl>
                                          <p:spTgt spid="51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5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53" presetClass="entr" presetSubtype="16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1250" fill="hold"/>
                                        <p:tgtEl>
                                          <p:spTgt spid="5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250" fill="hold"/>
                                        <p:tgtEl>
                                          <p:spTgt spid="5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1250"/>
                                        <p:tgtEl>
                                          <p:spTgt spid="5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0" presetClass="exit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2" dur="1500"/>
                                        <p:tgtEl>
                                          <p:spTgt spid="51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53" presetClass="entr" presetSubtype="16" fill="hold" nodeType="withEffect">
                                  <p:stCondLst>
                                    <p:cond delay="975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1250" fill="hold"/>
                                        <p:tgtEl>
                                          <p:spTgt spid="5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250" fill="hold"/>
                                        <p:tgtEl>
                                          <p:spTgt spid="5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1250"/>
                                        <p:tgtEl>
                                          <p:spTgt spid="5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0" presetClass="exit" presetSubtype="0" fill="hold" nodeType="withEffect">
                                  <p:stCondLst>
                                    <p:cond delay="9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0" dur="1500"/>
                                        <p:tgtEl>
                                          <p:spTgt spid="51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53" presetClass="entr" presetSubtype="16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1250" fill="hold"/>
                                        <p:tgtEl>
                                          <p:spTgt spid="51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250" fill="hold"/>
                                        <p:tgtEl>
                                          <p:spTgt spid="51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6" dur="1250"/>
                                        <p:tgtEl>
                                          <p:spTgt spid="5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0" presetClass="exit" presetSubtype="0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8" dur="1500"/>
                                        <p:tgtEl>
                                          <p:spTgt spid="51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53" presetClass="entr" presetSubtype="16" fill="hold" nodeType="withEffect">
                                  <p:stCondLst>
                                    <p:cond delay="1125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1250" fill="hold"/>
                                        <p:tgtEl>
                                          <p:spTgt spid="51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1250" fill="hold"/>
                                        <p:tgtEl>
                                          <p:spTgt spid="51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4" dur="1250"/>
                                        <p:tgtEl>
                                          <p:spTgt spid="5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 nodeType="afterGroup">
                            <p:stCondLst>
                              <p:cond delay="12500"/>
                            </p:stCondLst>
                            <p:childTnLst>
                              <p:par>
                                <p:cTn id="126" presetID="6" presetClass="emph" presetSubtype="0" repeatCount="50000" accel="40000" decel="40000" autoRev="1" fill="remove" nodeType="after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127" dur="2000" fill="hold"/>
                                        <p:tgtEl>
                                          <p:spTgt spid="5158"/>
                                        </p:tgtEl>
                                      </p:cBhvr>
                                      <p:by x="80000" y="80000"/>
                                    </p:animScale>
                                  </p:childTnLst>
                                </p:cTn>
                              </p:par>
                              <p:par>
                                <p:cTn id="128" presetID="6" presetClass="emph" presetSubtype="0" repeatCount="50000" accel="40000" decel="40000" autoRev="1" fill="remove" nodeType="withEffect">
                                  <p:stCondLst>
                                    <p:cond delay="800"/>
                                  </p:stCondLst>
                                  <p:childTnLst>
                                    <p:animScale>
                                      <p:cBhvr>
                                        <p:cTn id="129" dur="2000" fill="hold"/>
                                        <p:tgtEl>
                                          <p:spTgt spid="5157"/>
                                        </p:tgtEl>
                                      </p:cBhvr>
                                      <p:by x="80000" y="80000"/>
                                    </p:animScale>
                                  </p:childTnLst>
                                </p:cTn>
                              </p:par>
                              <p:par>
                                <p:cTn id="130" presetID="6" presetClass="emph" presetSubtype="0" repeatCount="50000" accel="40000" decel="40000" autoRev="1" fill="remove" nodeType="withEffect">
                                  <p:stCondLst>
                                    <p:cond delay="1000"/>
                                  </p:stCondLst>
                                  <p:childTnLst>
                                    <p:animScale>
                                      <p:cBhvr>
                                        <p:cTn id="131" dur="2000" fill="hold"/>
                                        <p:tgtEl>
                                          <p:spTgt spid="5156"/>
                                        </p:tgtEl>
                                      </p:cBhvr>
                                      <p:by x="80000" y="80000"/>
                                    </p:animScale>
                                  </p:childTnLst>
                                </p:cTn>
                              </p:par>
                              <p:par>
                                <p:cTn id="132" presetID="6" presetClass="emph" presetSubtype="0" repeatCount="50000" accel="39500" decel="40000" autoRev="1" fill="remove" nodeType="withEffect">
                                  <p:stCondLst>
                                    <p:cond delay="1300"/>
                                  </p:stCondLst>
                                  <p:childTnLst>
                                    <p:animScale>
                                      <p:cBhvr>
                                        <p:cTn id="133" dur="2000" fill="hold"/>
                                        <p:tgtEl>
                                          <p:spTgt spid="5155"/>
                                        </p:tgtEl>
                                      </p:cBhvr>
                                      <p:by x="80000" y="80000"/>
                                    </p:animScale>
                                  </p:childTnLst>
                                </p:cTn>
                              </p:par>
                              <p:par>
                                <p:cTn id="134" presetID="6" presetClass="emph" presetSubtype="0" repeatCount="50000" accel="40000" decel="39500" autoRev="1" fill="remove" nodeType="withEffect">
                                  <p:stCondLst>
                                    <p:cond delay="1500"/>
                                  </p:stCondLst>
                                  <p:childTnLst>
                                    <p:animScale>
                                      <p:cBhvr>
                                        <p:cTn id="135" dur="2000" fill="hold"/>
                                        <p:tgtEl>
                                          <p:spTgt spid="5154"/>
                                        </p:tgtEl>
                                      </p:cBhvr>
                                      <p:by x="80000" y="80000"/>
                                    </p:animScale>
                                  </p:childTnLst>
                                </p:cTn>
                              </p:par>
                              <p:par>
                                <p:cTn id="136" presetID="6" presetClass="emph" presetSubtype="0" repeatCount="50000" accel="40000" decel="40000" autoRev="1" fill="remove" nodeType="withEffect">
                                  <p:stCondLst>
                                    <p:cond delay="1800"/>
                                  </p:stCondLst>
                                  <p:childTnLst>
                                    <p:animScale>
                                      <p:cBhvr>
                                        <p:cTn id="137" dur="2000" fill="hold"/>
                                        <p:tgtEl>
                                          <p:spTgt spid="5153"/>
                                        </p:tgtEl>
                                      </p:cBhvr>
                                      <p:by x="80000" y="80000"/>
                                    </p:animScale>
                                  </p:childTnLst>
                                </p:cTn>
                              </p:par>
                              <p:par>
                                <p:cTn id="138" presetID="6" presetClass="emph" presetSubtype="0" repeatCount="50000" accel="40000" decel="40000" autoRev="1" fill="remove" nodeType="withEffect">
                                  <p:stCondLst>
                                    <p:cond delay="2000"/>
                                  </p:stCondLst>
                                  <p:childTnLst>
                                    <p:animScale>
                                      <p:cBhvr>
                                        <p:cTn id="139" dur="2000" fill="hold"/>
                                        <p:tgtEl>
                                          <p:spTgt spid="5152"/>
                                        </p:tgtEl>
                                      </p:cBhvr>
                                      <p:by x="80000" y="80000"/>
                                    </p:animScale>
                                  </p:childTnLst>
                                </p:cTn>
                              </p:par>
                              <p:par>
                                <p:cTn id="140" presetID="6" presetClass="emph" presetSubtype="0" repeatCount="50000" accel="40000" decel="40000" autoRev="1" fill="remove" nodeType="withEffect">
                                  <p:stCondLst>
                                    <p:cond delay="2250"/>
                                  </p:stCondLst>
                                  <p:childTnLst>
                                    <p:animScale>
                                      <p:cBhvr>
                                        <p:cTn id="141" dur="2000" fill="hold"/>
                                        <p:tgtEl>
                                          <p:spTgt spid="5151"/>
                                        </p:tgtEl>
                                      </p:cBhvr>
                                      <p:by x="80000" y="80000"/>
                                    </p:animScale>
                                  </p:childTnLst>
                                </p:cTn>
                              </p:par>
                              <p:par>
                                <p:cTn id="142" presetID="6" presetClass="emph" presetSubtype="0" repeatCount="50000" accel="40000" decel="40000" autoRev="1" fill="remove" nodeType="withEffect">
                                  <p:stCondLst>
                                    <p:cond delay="2500"/>
                                  </p:stCondLst>
                                  <p:childTnLst>
                                    <p:animScale>
                                      <p:cBhvr>
                                        <p:cTn id="143" dur="2000" fill="hold"/>
                                        <p:tgtEl>
                                          <p:spTgt spid="5150"/>
                                        </p:tgtEl>
                                      </p:cBhvr>
                                      <p:by x="80000" y="80000"/>
                                    </p:animScale>
                                  </p:childTnLst>
                                </p:cTn>
                              </p:par>
                              <p:par>
                                <p:cTn id="144" presetID="6" presetClass="emph" presetSubtype="0" repeatCount="50000" accel="40000" decel="40000" autoRev="1" fill="remove" nodeType="withEffect">
                                  <p:stCondLst>
                                    <p:cond delay="2800"/>
                                  </p:stCondLst>
                                  <p:childTnLst>
                                    <p:animScale>
                                      <p:cBhvr>
                                        <p:cTn id="145" dur="2000" fill="hold"/>
                                        <p:tgtEl>
                                          <p:spTgt spid="5149"/>
                                        </p:tgtEl>
                                      </p:cBhvr>
                                      <p:by x="80000" y="80000"/>
                                    </p:animScale>
                                  </p:childTnLst>
                                </p:cTn>
                              </p:par>
                              <p:par>
                                <p:cTn id="146" presetID="6" presetClass="emph" presetSubtype="0" repeatCount="50000" accel="40000" decel="40000" autoRev="1" fill="remove" nodeType="withEffect">
                                  <p:stCondLst>
                                    <p:cond delay="3000"/>
                                  </p:stCondLst>
                                  <p:childTnLst>
                                    <p:animScale>
                                      <p:cBhvr>
                                        <p:cTn id="147" dur="2000" fill="hold"/>
                                        <p:tgtEl>
                                          <p:spTgt spid="5148"/>
                                        </p:tgtEl>
                                      </p:cBhvr>
                                      <p:by x="80000" y="80000"/>
                                    </p:animScale>
                                  </p:childTnLst>
                                </p:cTn>
                              </p:par>
                              <p:par>
                                <p:cTn id="148" presetID="6" presetClass="emph" presetSubtype="0" repeatCount="50000" accel="40000" decel="40000" autoRev="1" fill="remove" nodeType="withEffect">
                                  <p:stCondLst>
                                    <p:cond delay="3300"/>
                                  </p:stCondLst>
                                  <p:childTnLst>
                                    <p:animScale>
                                      <p:cBhvr>
                                        <p:cTn id="149" dur="2000" fill="hold"/>
                                        <p:tgtEl>
                                          <p:spTgt spid="5147"/>
                                        </p:tgtEl>
                                      </p:cBhvr>
                                      <p:by x="80000" y="80000"/>
                                    </p:animScale>
                                  </p:childTnLst>
                                </p:cTn>
                              </p:par>
                              <p:par>
                                <p:cTn id="150" presetID="6" presetClass="emph" presetSubtype="0" repeatCount="50000" accel="40000" decel="40000" autoRev="1" fill="remove" nodeType="withEffect">
                                  <p:stCondLst>
                                    <p:cond delay="3500"/>
                                  </p:stCondLst>
                                  <p:childTnLst>
                                    <p:animScale>
                                      <p:cBhvr>
                                        <p:cTn id="151" dur="2000" fill="hold"/>
                                        <p:tgtEl>
                                          <p:spTgt spid="5146"/>
                                        </p:tgtEl>
                                      </p:cBhvr>
                                      <p:by x="80000" y="80000"/>
                                    </p:animScale>
                                  </p:childTnLst>
                                </p:cTn>
                              </p:par>
                              <p:par>
                                <p:cTn id="152" presetID="6" presetClass="emph" presetSubtype="0" repeatCount="50000" accel="40000" decel="40000" autoRev="1" fill="remove" nodeType="withEffect">
                                  <p:stCondLst>
                                    <p:cond delay="3800"/>
                                  </p:stCondLst>
                                  <p:childTnLst>
                                    <p:animScale>
                                      <p:cBhvr>
                                        <p:cTn id="153" dur="2000" fill="hold"/>
                                        <p:tgtEl>
                                          <p:spTgt spid="5145"/>
                                        </p:tgtEl>
                                      </p:cBhvr>
                                      <p:by x="80000" y="80000"/>
                                    </p:animScale>
                                  </p:childTnLst>
                                </p:cTn>
                              </p:par>
                              <p:par>
                                <p:cTn id="154" presetID="6" presetClass="emph" presetSubtype="0" repeatCount="50000" accel="40000" decel="40000" autoRev="1" fill="remove" nodeType="withEffect">
                                  <p:stCondLst>
                                    <p:cond delay="4000"/>
                                  </p:stCondLst>
                                  <p:childTnLst>
                                    <p:animScale>
                                      <p:cBhvr>
                                        <p:cTn id="155" dur="2000" fill="hold"/>
                                        <p:tgtEl>
                                          <p:spTgt spid="5144"/>
                                        </p:tgtEl>
                                      </p:cBhvr>
                                      <p:by x="80000" y="8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Sneh">
            <a:extLst>
              <a:ext uri="{FF2B5EF4-FFF2-40B4-BE49-F238E27FC236}">
                <a16:creationId xmlns:a16="http://schemas.microsoft.com/office/drawing/2014/main" id="{60777EA7-D45D-4AC4-BF7D-4CED0BB9A5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522075" cy="7092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7" name="Poz Mob">
            <a:extLst>
              <a:ext uri="{FF2B5EF4-FFF2-40B4-BE49-F238E27FC236}">
                <a16:creationId xmlns:a16="http://schemas.microsoft.com/office/drawing/2014/main" id="{43E5569A-C7E5-445A-A6BD-341A3CB2C76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4913" y="2598738"/>
            <a:ext cx="381000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8" name="Vianoce 1">
            <a:extLst>
              <a:ext uri="{FF2B5EF4-FFF2-40B4-BE49-F238E27FC236}">
                <a16:creationId xmlns:a16="http://schemas.microsoft.com/office/drawing/2014/main" id="{54AEB9E6-7F90-4FBD-99F9-995D573D77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3325" y="2598738"/>
            <a:ext cx="381000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9" name="Vianoce 2">
            <a:extLst>
              <a:ext uri="{FF2B5EF4-FFF2-40B4-BE49-F238E27FC236}">
                <a16:creationId xmlns:a16="http://schemas.microsoft.com/office/drawing/2014/main" id="{1328D7CD-0B3F-4399-8E36-4254469968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3325" y="2598738"/>
            <a:ext cx="381000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 V">
            <a:extLst>
              <a:ext uri="{FF2B5EF4-FFF2-40B4-BE49-F238E27FC236}">
                <a16:creationId xmlns:a16="http://schemas.microsoft.com/office/drawing/2014/main" id="{FCA05EC5-0833-4526-96DD-9426C9476E5D}"/>
              </a:ext>
            </a:extLst>
          </p:cNvPr>
          <p:cNvSpPr/>
          <p:nvPr/>
        </p:nvSpPr>
        <p:spPr>
          <a:xfrm>
            <a:off x="4491482" y="3151098"/>
            <a:ext cx="2337498" cy="1200329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 prst="relaxedInset"/>
            </a:sp3d>
          </a:bodyPr>
          <a:lstStyle/>
          <a:p>
            <a:pPr algn="ctr">
              <a:defRPr/>
            </a:pPr>
            <a:r>
              <a:rPr lang="sk-SK" sz="2400" i="1">
                <a:ln w="3175" cap="flat">
                  <a:solidFill>
                    <a:schemeClr val="tx1">
                      <a:alpha val="35000"/>
                    </a:schemeClr>
                  </a:solidFill>
                  <a:prstDash val="solid"/>
                  <a:round/>
                </a:ln>
                <a:solidFill>
                  <a:schemeClr val="accent6">
                    <a:lumMod val="50000"/>
                    <a:alpha val="80000"/>
                  </a:schemeClr>
                </a:solidFill>
                <a:effectLst>
                  <a:glow rad="63500">
                    <a:schemeClr val="bg1">
                      <a:alpha val="95000"/>
                    </a:schemeClr>
                  </a:glow>
                  <a:outerShdw blurRad="152400" dist="50800" dir="2700000" algn="tl" rotWithShape="0">
                    <a:srgbClr val="996600"/>
                  </a:outerShdw>
                </a:effectLst>
                <a:latin typeface="Castanet" pitchFamily="2" charset="0"/>
              </a:rPr>
              <a:t>Pokojné</a:t>
            </a:r>
          </a:p>
          <a:p>
            <a:pPr algn="ctr">
              <a:defRPr/>
            </a:pPr>
            <a:r>
              <a:rPr lang="sk-SK" sz="2400" i="1">
                <a:ln w="3175" cap="flat">
                  <a:solidFill>
                    <a:schemeClr val="tx1">
                      <a:alpha val="35000"/>
                    </a:schemeClr>
                  </a:solidFill>
                  <a:prstDash val="solid"/>
                  <a:round/>
                </a:ln>
                <a:solidFill>
                  <a:schemeClr val="accent6">
                    <a:lumMod val="50000"/>
                    <a:alpha val="80000"/>
                  </a:schemeClr>
                </a:solidFill>
                <a:effectLst>
                  <a:glow rad="63500">
                    <a:schemeClr val="bg1">
                      <a:alpha val="95000"/>
                    </a:schemeClr>
                  </a:glow>
                  <a:outerShdw blurRad="152400" dist="50800" dir="2700000" algn="tl" rotWithShape="0">
                    <a:srgbClr val="996600"/>
                  </a:outerShdw>
                </a:effectLst>
                <a:latin typeface="Castanet" pitchFamily="2" charset="0"/>
              </a:rPr>
              <a:t>a požehnané</a:t>
            </a:r>
          </a:p>
          <a:p>
            <a:pPr algn="ctr">
              <a:defRPr/>
            </a:pPr>
            <a:r>
              <a:rPr lang="sk-SK" sz="2400" i="1">
                <a:ln w="3175" cap="flat">
                  <a:solidFill>
                    <a:schemeClr val="tx1">
                      <a:alpha val="35000"/>
                    </a:schemeClr>
                  </a:solidFill>
                  <a:prstDash val="solid"/>
                  <a:round/>
                </a:ln>
                <a:solidFill>
                  <a:schemeClr val="accent6">
                    <a:lumMod val="50000"/>
                    <a:alpha val="80000"/>
                  </a:schemeClr>
                </a:solidFill>
                <a:effectLst>
                  <a:glow rad="63500">
                    <a:schemeClr val="bg1">
                      <a:alpha val="95000"/>
                    </a:schemeClr>
                  </a:glow>
                  <a:outerShdw blurRad="152400" dist="50800" dir="2700000" algn="tl" rotWithShape="0">
                    <a:srgbClr val="996600"/>
                  </a:outerShdw>
                </a:effectLst>
                <a:latin typeface="Castanet" pitchFamily="2" charset="0"/>
              </a:rPr>
              <a:t>Vianočné sviatky</a:t>
            </a:r>
          </a:p>
        </p:txBody>
      </p:sp>
      <p:pic>
        <p:nvPicPr>
          <p:cNvPr id="6150" name="Silvester 1">
            <a:extLst>
              <a:ext uri="{FF2B5EF4-FFF2-40B4-BE49-F238E27FC236}">
                <a16:creationId xmlns:a16="http://schemas.microsoft.com/office/drawing/2014/main" id="{7B99AC1E-8735-45BB-B1F1-7F72E9BABA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3325" y="2598738"/>
            <a:ext cx="381000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1" name="Silvester 2">
            <a:extLst>
              <a:ext uri="{FF2B5EF4-FFF2-40B4-BE49-F238E27FC236}">
                <a16:creationId xmlns:a16="http://schemas.microsoft.com/office/drawing/2014/main" id="{2D72FDBA-6074-4B63-9BA9-C75252E89BE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3325" y="2598738"/>
            <a:ext cx="381000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xt NR">
            <a:extLst>
              <a:ext uri="{FF2B5EF4-FFF2-40B4-BE49-F238E27FC236}">
                <a16:creationId xmlns:a16="http://schemas.microsoft.com/office/drawing/2014/main" id="{0AFDC244-A6F7-4905-AE41-0BDF8E196CCE}"/>
              </a:ext>
            </a:extLst>
          </p:cNvPr>
          <p:cNvSpPr/>
          <p:nvPr/>
        </p:nvSpPr>
        <p:spPr>
          <a:xfrm>
            <a:off x="4234199" y="2904877"/>
            <a:ext cx="2852063" cy="1692771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 prst="relaxedInset"/>
            </a:sp3d>
          </a:bodyPr>
          <a:lstStyle/>
          <a:p>
            <a:pPr algn="ctr">
              <a:defRPr/>
            </a:pPr>
            <a:r>
              <a:rPr lang="sk-SK" sz="2400" i="1">
                <a:ln w="3175" cap="flat">
                  <a:solidFill>
                    <a:schemeClr val="tx1">
                      <a:alpha val="35000"/>
                    </a:schemeClr>
                  </a:solidFill>
                  <a:prstDash val="solid"/>
                  <a:round/>
                </a:ln>
                <a:solidFill>
                  <a:schemeClr val="accent6">
                    <a:lumMod val="50000"/>
                    <a:alpha val="80000"/>
                  </a:schemeClr>
                </a:solidFill>
                <a:effectLst>
                  <a:glow rad="63500">
                    <a:schemeClr val="bg1">
                      <a:alpha val="95000"/>
                    </a:schemeClr>
                  </a:glow>
                  <a:outerShdw blurRad="152400" dist="50800" dir="2700000" algn="tl" rotWithShape="0">
                    <a:srgbClr val="996600"/>
                  </a:outerShdw>
                </a:effectLst>
                <a:latin typeface="Castanet" pitchFamily="2" charset="0"/>
              </a:rPr>
              <a:t>Veľa zdravia,</a:t>
            </a:r>
          </a:p>
          <a:p>
            <a:pPr algn="ctr">
              <a:defRPr/>
            </a:pPr>
            <a:r>
              <a:rPr lang="sk-SK" sz="2400" i="1">
                <a:ln w="3175" cap="flat">
                  <a:solidFill>
                    <a:schemeClr val="tx1">
                      <a:alpha val="35000"/>
                    </a:schemeClr>
                  </a:solidFill>
                  <a:prstDash val="solid"/>
                  <a:round/>
                </a:ln>
                <a:solidFill>
                  <a:schemeClr val="accent6">
                    <a:lumMod val="50000"/>
                    <a:alpha val="80000"/>
                  </a:schemeClr>
                </a:solidFill>
                <a:effectLst>
                  <a:glow rad="63500">
                    <a:schemeClr val="bg1">
                      <a:alpha val="95000"/>
                    </a:schemeClr>
                  </a:glow>
                  <a:outerShdw blurRad="152400" dist="50800" dir="2700000" algn="tl" rotWithShape="0">
                    <a:srgbClr val="996600"/>
                  </a:outerShdw>
                </a:effectLst>
                <a:latin typeface="Castanet" pitchFamily="2" charset="0"/>
              </a:rPr>
              <a:t>šťastia a spokojnosti</a:t>
            </a:r>
          </a:p>
          <a:p>
            <a:pPr algn="ctr">
              <a:defRPr/>
            </a:pPr>
            <a:r>
              <a:rPr lang="sk-SK" sz="2400" i="1">
                <a:ln w="3175" cap="flat">
                  <a:solidFill>
                    <a:schemeClr val="tx1">
                      <a:alpha val="35000"/>
                    </a:schemeClr>
                  </a:solidFill>
                  <a:prstDash val="solid"/>
                  <a:round/>
                </a:ln>
                <a:solidFill>
                  <a:schemeClr val="accent6">
                    <a:lumMod val="50000"/>
                    <a:alpha val="80000"/>
                  </a:schemeClr>
                </a:solidFill>
                <a:effectLst>
                  <a:glow rad="63500">
                    <a:schemeClr val="bg1">
                      <a:alpha val="95000"/>
                    </a:schemeClr>
                  </a:glow>
                  <a:outerShdw blurRad="152400" dist="50800" dir="2700000" algn="tl" rotWithShape="0">
                    <a:srgbClr val="996600"/>
                  </a:outerShdw>
                </a:effectLst>
                <a:latin typeface="Castanet" pitchFamily="2" charset="0"/>
              </a:rPr>
              <a:t>v roku 2018</a:t>
            </a:r>
          </a:p>
          <a:p>
            <a:pPr algn="ctr">
              <a:defRPr/>
            </a:pPr>
            <a:endParaRPr lang="sk-SK" sz="800" i="1">
              <a:ln w="3175" cap="flat">
                <a:solidFill>
                  <a:schemeClr val="tx1">
                    <a:alpha val="35000"/>
                  </a:schemeClr>
                </a:solidFill>
                <a:prstDash val="solid"/>
                <a:round/>
              </a:ln>
              <a:solidFill>
                <a:schemeClr val="accent6">
                  <a:lumMod val="50000"/>
                  <a:alpha val="80000"/>
                </a:schemeClr>
              </a:solidFill>
              <a:effectLst>
                <a:glow rad="63500">
                  <a:schemeClr val="bg1">
                    <a:alpha val="95000"/>
                  </a:schemeClr>
                </a:glow>
                <a:outerShdw blurRad="152400" dist="50800" dir="2700000" algn="tl" rotWithShape="0">
                  <a:srgbClr val="996600"/>
                </a:outerShdw>
              </a:effectLst>
              <a:latin typeface="Castanet" pitchFamily="2" charset="0"/>
            </a:endParaRPr>
          </a:p>
          <a:p>
            <a:pPr>
              <a:defRPr/>
            </a:pPr>
            <a:r>
              <a:rPr lang="sk-SK" sz="2400" i="1">
                <a:ln w="3175" cap="flat">
                  <a:solidFill>
                    <a:schemeClr val="tx1">
                      <a:alpha val="35000"/>
                    </a:schemeClr>
                  </a:solidFill>
                  <a:prstDash val="solid"/>
                  <a:round/>
                </a:ln>
                <a:solidFill>
                  <a:schemeClr val="accent6">
                    <a:lumMod val="50000"/>
                    <a:alpha val="80000"/>
                  </a:schemeClr>
                </a:solidFill>
                <a:effectLst>
                  <a:glow rad="63500">
                    <a:schemeClr val="bg1">
                      <a:alpha val="95000"/>
                    </a:schemeClr>
                  </a:glow>
                  <a:outerShdw blurRad="152400" dist="50800" dir="2700000" algn="tl" rotWithShape="0">
                    <a:srgbClr val="996600"/>
                  </a:outerShdw>
                </a:effectLst>
                <a:latin typeface="Castanet" pitchFamily="2" charset="0"/>
              </a:rPr>
              <a:t>              Štefan</a:t>
            </a:r>
          </a:p>
        </p:txBody>
      </p:sp>
      <p:pic>
        <p:nvPicPr>
          <p:cNvPr id="6154" name="Mobil">
            <a:extLst>
              <a:ext uri="{FF2B5EF4-FFF2-40B4-BE49-F238E27FC236}">
                <a16:creationId xmlns:a16="http://schemas.microsoft.com/office/drawing/2014/main" id="{C7850B5D-D44A-477F-950C-680088FE22F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8650" y="1827213"/>
            <a:ext cx="8353425" cy="5283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5" name="Rám">
            <a:extLst>
              <a:ext uri="{FF2B5EF4-FFF2-40B4-BE49-F238E27FC236}">
                <a16:creationId xmlns:a16="http://schemas.microsoft.com/office/drawing/2014/main" id="{87C7B223-4C95-41BF-9C4B-DE85B7D6B8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522075" cy="7092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6" name="Girlanda">
            <a:extLst>
              <a:ext uri="{FF2B5EF4-FFF2-40B4-BE49-F238E27FC236}">
                <a16:creationId xmlns:a16="http://schemas.microsoft.com/office/drawing/2014/main" id="{F3ECB6D0-3BDD-40B0-A23F-7FACD658ED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463" y="193675"/>
            <a:ext cx="11233150" cy="598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Anjelik">
            <a:extLst>
              <a:ext uri="{FF2B5EF4-FFF2-40B4-BE49-F238E27FC236}">
                <a16:creationId xmlns:a16="http://schemas.microsoft.com/office/drawing/2014/main" id="{A8ACA3BB-0DE6-4F74-B168-7D2AFFE52843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825" y="3402013"/>
            <a:ext cx="2174875" cy="3057525"/>
          </a:xfrm>
          <a:prstGeom prst="rect">
            <a:avLst/>
          </a:prstGeom>
          <a:effectLst>
            <a:outerShdw blurRad="76200" dist="63500" dir="2700000" sx="101000" sy="101000" algn="tl" rotWithShape="0">
              <a:prstClr val="black">
                <a:alpha val="40000"/>
              </a:prstClr>
            </a:outerShdw>
          </a:effectLst>
        </p:spPr>
      </p:pic>
      <p:pic>
        <p:nvPicPr>
          <p:cNvPr id="6157" name="TL 11">
            <a:hlinkClick r:id="rId13" action="ppaction://hlinksldjump"/>
            <a:extLst>
              <a:ext uri="{FF2B5EF4-FFF2-40B4-BE49-F238E27FC236}">
                <a16:creationId xmlns:a16="http://schemas.microsoft.com/office/drawing/2014/main" id="{FD827103-4F03-460C-9D13-2323311D05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8238" y="3384550"/>
            <a:ext cx="53975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9" name="Rám M">
            <a:extLst>
              <a:ext uri="{FF2B5EF4-FFF2-40B4-BE49-F238E27FC236}">
                <a16:creationId xmlns:a16="http://schemas.microsoft.com/office/drawing/2014/main" id="{A16F17B0-3949-41C9-8E95-69D33B9051F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75" y="2608263"/>
            <a:ext cx="3414713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5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13" presetID="23" presetClass="entr" presetSubtype="272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11100"/>
                            </p:stCondLst>
                            <p:childTnLst>
                              <p:par>
                                <p:cTn id="18" presetID="22" presetClass="entr" presetSubtype="8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15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146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500"/>
                                        <p:tgtEl>
                                          <p:spTgt spid="6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18100"/>
                            </p:stCondLst>
                            <p:childTnLst>
                              <p:par>
                                <p:cTn id="26" presetID="23" presetClass="entr" presetSubtype="272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24100"/>
                            </p:stCondLst>
                            <p:childTnLst>
                              <p:par>
                                <p:cTn id="31" presetID="6" presetClass="emph" presetSubtype="0" repeatCount="50000" accel="40000" decel="40000" autoRev="1" fill="remove" nodeType="after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32" dur="2000" fill="hold"/>
                                        <p:tgtEl>
                                          <p:spTgt spid="6157"/>
                                        </p:tgtEl>
                                      </p:cBhvr>
                                      <p:by x="80000" y="8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Sneh">
            <a:extLst>
              <a:ext uri="{FF2B5EF4-FFF2-40B4-BE49-F238E27FC236}">
                <a16:creationId xmlns:a16="http://schemas.microsoft.com/office/drawing/2014/main" id="{088CD12E-72DA-4CA9-965C-AC155A35B7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522075" cy="7092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2" name="Poz Mob">
            <a:extLst>
              <a:ext uri="{FF2B5EF4-FFF2-40B4-BE49-F238E27FC236}">
                <a16:creationId xmlns:a16="http://schemas.microsoft.com/office/drawing/2014/main" id="{2C79324B-E865-4AF3-B0C4-052CFD1FEA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4913" y="2598738"/>
            <a:ext cx="381000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3" name="Vianoce 1">
            <a:extLst>
              <a:ext uri="{FF2B5EF4-FFF2-40B4-BE49-F238E27FC236}">
                <a16:creationId xmlns:a16="http://schemas.microsoft.com/office/drawing/2014/main" id="{23AFBFEE-2501-4D03-B688-C37FA492668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3325" y="2598738"/>
            <a:ext cx="381000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4" name="Vianoce 2">
            <a:extLst>
              <a:ext uri="{FF2B5EF4-FFF2-40B4-BE49-F238E27FC236}">
                <a16:creationId xmlns:a16="http://schemas.microsoft.com/office/drawing/2014/main" id="{6562413D-B374-4638-A87E-318267FB5E5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3325" y="2598738"/>
            <a:ext cx="381000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 V">
            <a:extLst>
              <a:ext uri="{FF2B5EF4-FFF2-40B4-BE49-F238E27FC236}">
                <a16:creationId xmlns:a16="http://schemas.microsoft.com/office/drawing/2014/main" id="{FCA05EC5-0833-4526-96DD-9426C9476E5D}"/>
              </a:ext>
            </a:extLst>
          </p:cNvPr>
          <p:cNvSpPr/>
          <p:nvPr/>
        </p:nvSpPr>
        <p:spPr>
          <a:xfrm>
            <a:off x="4607795" y="3335764"/>
            <a:ext cx="2104872" cy="830997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 prst="relaxedInset"/>
            </a:sp3d>
          </a:bodyPr>
          <a:lstStyle/>
          <a:p>
            <a:pPr algn="ctr">
              <a:defRPr/>
            </a:pPr>
            <a:r>
              <a:rPr lang="sk-SK" sz="2400" i="1">
                <a:ln w="3175" cap="flat">
                  <a:solidFill>
                    <a:schemeClr val="tx1">
                      <a:alpha val="35000"/>
                    </a:schemeClr>
                  </a:solidFill>
                  <a:prstDash val="solid"/>
                  <a:round/>
                </a:ln>
                <a:solidFill>
                  <a:schemeClr val="accent6">
                    <a:lumMod val="50000"/>
                    <a:alpha val="80000"/>
                  </a:schemeClr>
                </a:solidFill>
                <a:effectLst>
                  <a:glow rad="63500">
                    <a:schemeClr val="bg1">
                      <a:alpha val="95000"/>
                    </a:schemeClr>
                  </a:glow>
                  <a:outerShdw blurRad="152400" dist="50800" dir="2700000" algn="tl" rotWithShape="0">
                    <a:srgbClr val="996600"/>
                  </a:outerShdw>
                </a:effectLst>
                <a:latin typeface="Castanet" pitchFamily="2" charset="0"/>
              </a:rPr>
              <a:t>Požehnané</a:t>
            </a:r>
          </a:p>
          <a:p>
            <a:pPr algn="ctr">
              <a:defRPr/>
            </a:pPr>
            <a:r>
              <a:rPr lang="sk-SK" sz="2400" i="1">
                <a:ln w="3175" cap="flat">
                  <a:solidFill>
                    <a:schemeClr val="tx1">
                      <a:alpha val="35000"/>
                    </a:schemeClr>
                  </a:solidFill>
                  <a:prstDash val="solid"/>
                  <a:round/>
                </a:ln>
                <a:solidFill>
                  <a:schemeClr val="accent6">
                    <a:lumMod val="50000"/>
                    <a:alpha val="80000"/>
                  </a:schemeClr>
                </a:solidFill>
                <a:effectLst>
                  <a:glow rad="63500">
                    <a:schemeClr val="bg1">
                      <a:alpha val="95000"/>
                    </a:schemeClr>
                  </a:glow>
                  <a:outerShdw blurRad="152400" dist="50800" dir="2700000" algn="tl" rotWithShape="0">
                    <a:srgbClr val="996600"/>
                  </a:outerShdw>
                </a:effectLst>
                <a:latin typeface="Castanet" pitchFamily="2" charset="0"/>
              </a:rPr>
              <a:t>Vánoční svátky</a:t>
            </a:r>
          </a:p>
        </p:txBody>
      </p:sp>
      <p:pic>
        <p:nvPicPr>
          <p:cNvPr id="7175" name="Silvester 1">
            <a:extLst>
              <a:ext uri="{FF2B5EF4-FFF2-40B4-BE49-F238E27FC236}">
                <a16:creationId xmlns:a16="http://schemas.microsoft.com/office/drawing/2014/main" id="{477A82AE-C489-4A9F-A387-8554071A13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3325" y="2598738"/>
            <a:ext cx="381000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6" name="Silvester 2">
            <a:extLst>
              <a:ext uri="{FF2B5EF4-FFF2-40B4-BE49-F238E27FC236}">
                <a16:creationId xmlns:a16="http://schemas.microsoft.com/office/drawing/2014/main" id="{EFBAA843-A149-454D-BA57-B263182584F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3325" y="2598738"/>
            <a:ext cx="381000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xt NR">
            <a:extLst>
              <a:ext uri="{FF2B5EF4-FFF2-40B4-BE49-F238E27FC236}">
                <a16:creationId xmlns:a16="http://schemas.microsoft.com/office/drawing/2014/main" id="{0AFDC244-A6F7-4905-AE41-0BDF8E196CCE}"/>
              </a:ext>
            </a:extLst>
          </p:cNvPr>
          <p:cNvSpPr/>
          <p:nvPr/>
        </p:nvSpPr>
        <p:spPr>
          <a:xfrm>
            <a:off x="4277480" y="2904877"/>
            <a:ext cx="2765502" cy="1692771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 prst="relaxedInset"/>
            </a:sp3d>
          </a:bodyPr>
          <a:lstStyle/>
          <a:p>
            <a:pPr algn="ctr">
              <a:defRPr/>
            </a:pPr>
            <a:r>
              <a:rPr lang="sk-SK" sz="2400" i="1">
                <a:ln w="3175" cap="flat">
                  <a:solidFill>
                    <a:schemeClr val="tx1">
                      <a:alpha val="35000"/>
                    </a:schemeClr>
                  </a:solidFill>
                  <a:prstDash val="solid"/>
                  <a:round/>
                </a:ln>
                <a:solidFill>
                  <a:schemeClr val="accent6">
                    <a:lumMod val="50000"/>
                    <a:alpha val="80000"/>
                  </a:schemeClr>
                </a:solidFill>
                <a:effectLst>
                  <a:glow rad="63500">
                    <a:schemeClr val="bg1">
                      <a:alpha val="95000"/>
                    </a:schemeClr>
                  </a:glow>
                  <a:outerShdw blurRad="152400" dist="50800" dir="2700000" algn="tl" rotWithShape="0">
                    <a:srgbClr val="996600"/>
                  </a:outerShdw>
                </a:effectLst>
                <a:latin typeface="Castanet" pitchFamily="2" charset="0"/>
              </a:rPr>
              <a:t>Hodně zdraví,</a:t>
            </a:r>
          </a:p>
          <a:p>
            <a:pPr algn="ctr">
              <a:defRPr/>
            </a:pPr>
            <a:r>
              <a:rPr lang="sk-SK" sz="2400" i="1">
                <a:ln w="3175" cap="flat">
                  <a:solidFill>
                    <a:schemeClr val="tx1">
                      <a:alpha val="35000"/>
                    </a:schemeClr>
                  </a:solidFill>
                  <a:prstDash val="solid"/>
                  <a:round/>
                </a:ln>
                <a:solidFill>
                  <a:schemeClr val="accent6">
                    <a:lumMod val="50000"/>
                    <a:alpha val="80000"/>
                  </a:schemeClr>
                </a:solidFill>
                <a:effectLst>
                  <a:glow rad="63500">
                    <a:schemeClr val="bg1">
                      <a:alpha val="95000"/>
                    </a:schemeClr>
                  </a:glow>
                  <a:outerShdw blurRad="152400" dist="50800" dir="2700000" algn="tl" rotWithShape="0">
                    <a:srgbClr val="996600"/>
                  </a:outerShdw>
                </a:effectLst>
                <a:latin typeface="Castanet" pitchFamily="2" charset="0"/>
              </a:rPr>
              <a:t>štěstí a spokojenosti</a:t>
            </a:r>
          </a:p>
          <a:p>
            <a:pPr algn="ctr">
              <a:defRPr/>
            </a:pPr>
            <a:r>
              <a:rPr lang="sk-SK" sz="2400" i="1">
                <a:ln w="3175" cap="flat">
                  <a:solidFill>
                    <a:schemeClr val="tx1">
                      <a:alpha val="35000"/>
                    </a:schemeClr>
                  </a:solidFill>
                  <a:prstDash val="solid"/>
                  <a:round/>
                </a:ln>
                <a:solidFill>
                  <a:schemeClr val="accent6">
                    <a:lumMod val="50000"/>
                    <a:alpha val="80000"/>
                  </a:schemeClr>
                </a:solidFill>
                <a:effectLst>
                  <a:glow rad="63500">
                    <a:schemeClr val="bg1">
                      <a:alpha val="95000"/>
                    </a:schemeClr>
                  </a:glow>
                  <a:outerShdw blurRad="152400" dist="50800" dir="2700000" algn="tl" rotWithShape="0">
                    <a:srgbClr val="996600"/>
                  </a:outerShdw>
                </a:effectLst>
                <a:latin typeface="Castanet" pitchFamily="2" charset="0"/>
              </a:rPr>
              <a:t>v roce 2018</a:t>
            </a:r>
          </a:p>
          <a:p>
            <a:pPr algn="ctr">
              <a:defRPr/>
            </a:pPr>
            <a:endParaRPr lang="sk-SK" sz="800" i="1">
              <a:ln w="3175" cap="flat">
                <a:solidFill>
                  <a:schemeClr val="tx1">
                    <a:alpha val="35000"/>
                  </a:schemeClr>
                </a:solidFill>
                <a:prstDash val="solid"/>
                <a:round/>
              </a:ln>
              <a:solidFill>
                <a:schemeClr val="accent6">
                  <a:lumMod val="50000"/>
                  <a:alpha val="80000"/>
                </a:schemeClr>
              </a:solidFill>
              <a:effectLst>
                <a:glow rad="63500">
                  <a:schemeClr val="bg1">
                    <a:alpha val="95000"/>
                  </a:schemeClr>
                </a:glow>
                <a:outerShdw blurRad="152400" dist="50800" dir="2700000" algn="tl" rotWithShape="0">
                  <a:srgbClr val="996600"/>
                </a:outerShdw>
              </a:effectLst>
              <a:latin typeface="Castanet" pitchFamily="2" charset="0"/>
            </a:endParaRPr>
          </a:p>
          <a:p>
            <a:pPr>
              <a:defRPr/>
            </a:pPr>
            <a:r>
              <a:rPr lang="sk-SK" sz="2400" i="1">
                <a:ln w="3175" cap="flat">
                  <a:solidFill>
                    <a:schemeClr val="tx1">
                      <a:alpha val="35000"/>
                    </a:schemeClr>
                  </a:solidFill>
                  <a:prstDash val="solid"/>
                  <a:round/>
                </a:ln>
                <a:solidFill>
                  <a:schemeClr val="accent6">
                    <a:lumMod val="50000"/>
                    <a:alpha val="80000"/>
                  </a:schemeClr>
                </a:solidFill>
                <a:effectLst>
                  <a:glow rad="63500">
                    <a:schemeClr val="bg1">
                      <a:alpha val="95000"/>
                    </a:schemeClr>
                  </a:glow>
                  <a:outerShdw blurRad="152400" dist="50800" dir="2700000" algn="tl" rotWithShape="0">
                    <a:srgbClr val="996600"/>
                  </a:outerShdw>
                </a:effectLst>
                <a:latin typeface="Castanet" pitchFamily="2" charset="0"/>
              </a:rPr>
              <a:t>              Štefan</a:t>
            </a:r>
          </a:p>
        </p:txBody>
      </p:sp>
      <p:pic>
        <p:nvPicPr>
          <p:cNvPr id="7178" name="Mobil">
            <a:extLst>
              <a:ext uri="{FF2B5EF4-FFF2-40B4-BE49-F238E27FC236}">
                <a16:creationId xmlns:a16="http://schemas.microsoft.com/office/drawing/2014/main" id="{628EB6C7-1456-4FA6-BA52-720524078C4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8650" y="1827213"/>
            <a:ext cx="8353425" cy="5283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1" name="Rám">
            <a:extLst>
              <a:ext uri="{FF2B5EF4-FFF2-40B4-BE49-F238E27FC236}">
                <a16:creationId xmlns:a16="http://schemas.microsoft.com/office/drawing/2014/main" id="{406FE82C-63E6-49F2-9973-7C52D1A99B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522075" cy="7092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80" name="Girlanda">
            <a:extLst>
              <a:ext uri="{FF2B5EF4-FFF2-40B4-BE49-F238E27FC236}">
                <a16:creationId xmlns:a16="http://schemas.microsoft.com/office/drawing/2014/main" id="{25B929AE-72C8-485F-A09E-F0AF97C188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463" y="193675"/>
            <a:ext cx="11233150" cy="598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Anjelik">
            <a:extLst>
              <a:ext uri="{FF2B5EF4-FFF2-40B4-BE49-F238E27FC236}">
                <a16:creationId xmlns:a16="http://schemas.microsoft.com/office/drawing/2014/main" id="{A8ACA3BB-0DE6-4F74-B168-7D2AFFE52843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825" y="3402013"/>
            <a:ext cx="2174875" cy="3057525"/>
          </a:xfrm>
          <a:prstGeom prst="rect">
            <a:avLst/>
          </a:prstGeom>
          <a:effectLst>
            <a:outerShdw blurRad="76200" dist="63500" dir="2700000" sx="101000" sy="101000" algn="tl" rotWithShape="0">
              <a:prstClr val="black">
                <a:alpha val="40000"/>
              </a:prstClr>
            </a:outerShdw>
          </a:effectLst>
        </p:spPr>
      </p:pic>
      <p:pic>
        <p:nvPicPr>
          <p:cNvPr id="7181" name="TL 12">
            <a:hlinkClick r:id="rId13" action="ppaction://hlinksldjump"/>
            <a:extLst>
              <a:ext uri="{FF2B5EF4-FFF2-40B4-BE49-F238E27FC236}">
                <a16:creationId xmlns:a16="http://schemas.microsoft.com/office/drawing/2014/main" id="{77D3BB27-ADD9-47B7-875A-853B4E35C92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8238" y="3384550"/>
            <a:ext cx="53975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83" name="Rám M">
            <a:extLst>
              <a:ext uri="{FF2B5EF4-FFF2-40B4-BE49-F238E27FC236}">
                <a16:creationId xmlns:a16="http://schemas.microsoft.com/office/drawing/2014/main" id="{A1F58FBE-53B6-4EDD-A93F-BFA42342D0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75" y="2608263"/>
            <a:ext cx="3414713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2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500"/>
                                        <p:tgtEl>
                                          <p:spTgt spid="7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500"/>
                            </p:stCondLst>
                            <p:childTnLst>
                              <p:par>
                                <p:cTn id="13" presetID="23" presetClass="entr" presetSubtype="272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100"/>
                            </p:stCondLst>
                            <p:childTnLst>
                              <p:par>
                                <p:cTn id="18" presetID="22" presetClass="entr" presetSubtype="8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1500"/>
                                        <p:tgtEl>
                                          <p:spTgt spid="7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36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500"/>
                                        <p:tgtEl>
                                          <p:spTgt spid="7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7100"/>
                            </p:stCondLst>
                            <p:childTnLst>
                              <p:par>
                                <p:cTn id="26" presetID="23" presetClass="entr" presetSubtype="272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3100"/>
                            </p:stCondLst>
                            <p:childTnLst>
                              <p:par>
                                <p:cTn id="31" presetID="6" presetClass="emph" presetSubtype="0" repeatCount="50000" accel="40000" decel="40000" autoRev="1" fill="remove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2" dur="2000" fill="hold"/>
                                        <p:tgtEl>
                                          <p:spTgt spid="7181"/>
                                        </p:tgtEl>
                                      </p:cBhvr>
                                      <p:by x="80000" y="8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Sneh">
            <a:extLst>
              <a:ext uri="{FF2B5EF4-FFF2-40B4-BE49-F238E27FC236}">
                <a16:creationId xmlns:a16="http://schemas.microsoft.com/office/drawing/2014/main" id="{8761732C-5424-47AC-9F67-713DD306A9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522075" cy="7092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6" name="Poz Mob">
            <a:extLst>
              <a:ext uri="{FF2B5EF4-FFF2-40B4-BE49-F238E27FC236}">
                <a16:creationId xmlns:a16="http://schemas.microsoft.com/office/drawing/2014/main" id="{DCB24C76-D6D5-4DB7-9E85-F06D36A289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4913" y="2598738"/>
            <a:ext cx="381000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7" name="Vianoce 1">
            <a:extLst>
              <a:ext uri="{FF2B5EF4-FFF2-40B4-BE49-F238E27FC236}">
                <a16:creationId xmlns:a16="http://schemas.microsoft.com/office/drawing/2014/main" id="{CCA1D259-8FBC-49E9-A5D4-A5148103E7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3325" y="2598738"/>
            <a:ext cx="381000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8" name="Vianoce 2">
            <a:extLst>
              <a:ext uri="{FF2B5EF4-FFF2-40B4-BE49-F238E27FC236}">
                <a16:creationId xmlns:a16="http://schemas.microsoft.com/office/drawing/2014/main" id="{EB08DFDB-CAA1-4661-97FE-58A8B75B1A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3325" y="2598738"/>
            <a:ext cx="381000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 V">
            <a:extLst>
              <a:ext uri="{FF2B5EF4-FFF2-40B4-BE49-F238E27FC236}">
                <a16:creationId xmlns:a16="http://schemas.microsoft.com/office/drawing/2014/main" id="{FCA05EC5-0833-4526-96DD-9426C9476E5D}"/>
              </a:ext>
            </a:extLst>
          </p:cNvPr>
          <p:cNvSpPr/>
          <p:nvPr/>
        </p:nvSpPr>
        <p:spPr>
          <a:xfrm>
            <a:off x="4951543" y="3335764"/>
            <a:ext cx="1417375" cy="830997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 prst="relaxedInset"/>
            </a:sp3d>
          </a:bodyPr>
          <a:lstStyle/>
          <a:p>
            <a:pPr algn="ctr">
              <a:defRPr/>
            </a:pPr>
            <a:r>
              <a:rPr lang="sk-SK" sz="2400" i="1">
                <a:ln w="3175" cap="flat">
                  <a:solidFill>
                    <a:schemeClr val="tx1">
                      <a:alpha val="35000"/>
                    </a:schemeClr>
                  </a:solidFill>
                  <a:prstDash val="solid"/>
                  <a:round/>
                </a:ln>
                <a:solidFill>
                  <a:schemeClr val="accent6">
                    <a:lumMod val="50000"/>
                    <a:alpha val="80000"/>
                  </a:schemeClr>
                </a:solidFill>
                <a:effectLst>
                  <a:glow rad="63500">
                    <a:schemeClr val="bg1">
                      <a:alpha val="95000"/>
                    </a:schemeClr>
                  </a:glow>
                  <a:outerShdw blurRad="152400" dist="50800" dir="2700000" algn="tl" rotWithShape="0">
                    <a:srgbClr val="996600"/>
                  </a:outerShdw>
                </a:effectLst>
                <a:latin typeface="Castanet" pitchFamily="2" charset="0"/>
              </a:rPr>
              <a:t>Merry</a:t>
            </a:r>
          </a:p>
          <a:p>
            <a:pPr algn="ctr">
              <a:defRPr/>
            </a:pPr>
            <a:r>
              <a:rPr lang="sk-SK" sz="2400" i="1">
                <a:ln w="3175" cap="flat">
                  <a:solidFill>
                    <a:schemeClr val="tx1">
                      <a:alpha val="35000"/>
                    </a:schemeClr>
                  </a:solidFill>
                  <a:prstDash val="solid"/>
                  <a:round/>
                </a:ln>
                <a:solidFill>
                  <a:schemeClr val="accent6">
                    <a:lumMod val="50000"/>
                    <a:alpha val="80000"/>
                  </a:schemeClr>
                </a:solidFill>
                <a:effectLst>
                  <a:glow rad="63500">
                    <a:schemeClr val="bg1">
                      <a:alpha val="95000"/>
                    </a:schemeClr>
                  </a:glow>
                  <a:outerShdw blurRad="152400" dist="50800" dir="2700000" algn="tl" rotWithShape="0">
                    <a:srgbClr val="996600"/>
                  </a:outerShdw>
                </a:effectLst>
                <a:latin typeface="Castanet" pitchFamily="2" charset="0"/>
              </a:rPr>
              <a:t>Christmas</a:t>
            </a:r>
          </a:p>
        </p:txBody>
      </p:sp>
      <p:pic>
        <p:nvPicPr>
          <p:cNvPr id="8199" name="Silvester 1">
            <a:extLst>
              <a:ext uri="{FF2B5EF4-FFF2-40B4-BE49-F238E27FC236}">
                <a16:creationId xmlns:a16="http://schemas.microsoft.com/office/drawing/2014/main" id="{5AEF6A0E-90CD-491B-A5C3-5D06234730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3325" y="2598738"/>
            <a:ext cx="381000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00" name="Silvester 2">
            <a:extLst>
              <a:ext uri="{FF2B5EF4-FFF2-40B4-BE49-F238E27FC236}">
                <a16:creationId xmlns:a16="http://schemas.microsoft.com/office/drawing/2014/main" id="{BE793C4D-741A-4D0C-B48D-E9CD767CC5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3325" y="2598738"/>
            <a:ext cx="381000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xt NR">
            <a:extLst>
              <a:ext uri="{FF2B5EF4-FFF2-40B4-BE49-F238E27FC236}">
                <a16:creationId xmlns:a16="http://schemas.microsoft.com/office/drawing/2014/main" id="{0AFDC244-A6F7-4905-AE41-0BDF8E196CCE}"/>
              </a:ext>
            </a:extLst>
          </p:cNvPr>
          <p:cNvSpPr/>
          <p:nvPr/>
        </p:nvSpPr>
        <p:spPr>
          <a:xfrm>
            <a:off x="4393698" y="2874100"/>
            <a:ext cx="2533066" cy="1754326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 prst="relaxedInset"/>
            </a:sp3d>
          </a:bodyPr>
          <a:lstStyle/>
          <a:p>
            <a:pPr algn="ctr">
              <a:defRPr/>
            </a:pPr>
            <a:r>
              <a:rPr lang="en-US" sz="2400" i="1">
                <a:ln w="3175" cap="flat">
                  <a:solidFill>
                    <a:schemeClr val="tx1">
                      <a:alpha val="35000"/>
                    </a:schemeClr>
                  </a:solidFill>
                  <a:prstDash val="solid"/>
                  <a:round/>
                </a:ln>
                <a:solidFill>
                  <a:schemeClr val="accent6">
                    <a:lumMod val="50000"/>
                    <a:alpha val="80000"/>
                  </a:schemeClr>
                </a:solidFill>
                <a:effectLst>
                  <a:glow rad="63500">
                    <a:schemeClr val="bg1">
                      <a:alpha val="95000"/>
                    </a:schemeClr>
                  </a:glow>
                  <a:outerShdw blurRad="152400" dist="50800" dir="2700000" algn="tl" rotWithShape="0">
                    <a:srgbClr val="996600"/>
                  </a:outerShdw>
                </a:effectLst>
                <a:latin typeface="Castanet" pitchFamily="2" charset="0"/>
              </a:rPr>
              <a:t>Happy</a:t>
            </a:r>
            <a:endParaRPr lang="sk-SK" sz="2400" i="1">
              <a:ln w="3175" cap="flat">
                <a:solidFill>
                  <a:schemeClr val="tx1">
                    <a:alpha val="35000"/>
                  </a:schemeClr>
                </a:solidFill>
                <a:prstDash val="solid"/>
                <a:round/>
              </a:ln>
              <a:solidFill>
                <a:schemeClr val="accent6">
                  <a:lumMod val="50000"/>
                  <a:alpha val="80000"/>
                </a:schemeClr>
              </a:solidFill>
              <a:effectLst>
                <a:glow rad="63500">
                  <a:schemeClr val="bg1">
                    <a:alpha val="95000"/>
                  </a:schemeClr>
                </a:glow>
                <a:outerShdw blurRad="152400" dist="50800" dir="2700000" algn="tl" rotWithShape="0">
                  <a:srgbClr val="996600"/>
                </a:outerShdw>
              </a:effectLst>
              <a:latin typeface="Castanet" pitchFamily="2" charset="0"/>
            </a:endParaRPr>
          </a:p>
          <a:p>
            <a:pPr algn="ctr">
              <a:defRPr/>
            </a:pPr>
            <a:r>
              <a:rPr lang="en-US" sz="2400" i="1">
                <a:ln w="3175" cap="flat">
                  <a:solidFill>
                    <a:schemeClr val="tx1">
                      <a:alpha val="35000"/>
                    </a:schemeClr>
                  </a:solidFill>
                  <a:prstDash val="solid"/>
                  <a:round/>
                </a:ln>
                <a:solidFill>
                  <a:schemeClr val="accent6">
                    <a:lumMod val="50000"/>
                    <a:alpha val="80000"/>
                  </a:schemeClr>
                </a:solidFill>
                <a:effectLst>
                  <a:glow rad="63500">
                    <a:schemeClr val="bg1">
                      <a:alpha val="95000"/>
                    </a:schemeClr>
                  </a:glow>
                  <a:outerShdw blurRad="152400" dist="50800" dir="2700000" algn="tl" rotWithShape="0">
                    <a:srgbClr val="996600"/>
                  </a:outerShdw>
                </a:effectLst>
                <a:latin typeface="Castanet" pitchFamily="2" charset="0"/>
              </a:rPr>
              <a:t>New Year</a:t>
            </a:r>
            <a:endParaRPr lang="sk-SK" sz="2400" i="1">
              <a:ln w="3175" cap="flat">
                <a:solidFill>
                  <a:schemeClr val="tx1">
                    <a:alpha val="35000"/>
                  </a:schemeClr>
                </a:solidFill>
                <a:prstDash val="solid"/>
                <a:round/>
              </a:ln>
              <a:solidFill>
                <a:schemeClr val="accent6">
                  <a:lumMod val="50000"/>
                  <a:alpha val="80000"/>
                </a:schemeClr>
              </a:solidFill>
              <a:effectLst>
                <a:glow rad="63500">
                  <a:schemeClr val="bg1">
                    <a:alpha val="95000"/>
                  </a:schemeClr>
                </a:glow>
                <a:outerShdw blurRad="152400" dist="50800" dir="2700000" algn="tl" rotWithShape="0">
                  <a:srgbClr val="996600"/>
                </a:outerShdw>
              </a:effectLst>
              <a:latin typeface="Castanet" pitchFamily="2" charset="0"/>
            </a:endParaRPr>
          </a:p>
          <a:p>
            <a:pPr algn="ctr">
              <a:defRPr/>
            </a:pPr>
            <a:r>
              <a:rPr lang="en-US" sz="2400" i="1">
                <a:ln w="3175" cap="flat">
                  <a:solidFill>
                    <a:schemeClr val="tx1">
                      <a:alpha val="35000"/>
                    </a:schemeClr>
                  </a:solidFill>
                  <a:prstDash val="solid"/>
                  <a:round/>
                </a:ln>
                <a:solidFill>
                  <a:schemeClr val="accent6">
                    <a:lumMod val="50000"/>
                    <a:alpha val="80000"/>
                  </a:schemeClr>
                </a:solidFill>
                <a:effectLst>
                  <a:glow rad="63500">
                    <a:schemeClr val="bg1">
                      <a:alpha val="95000"/>
                    </a:schemeClr>
                  </a:glow>
                  <a:outerShdw blurRad="152400" dist="50800" dir="2700000" algn="tl" rotWithShape="0">
                    <a:srgbClr val="996600"/>
                  </a:outerShdw>
                </a:effectLst>
                <a:latin typeface="Castanet" pitchFamily="2" charset="0"/>
              </a:rPr>
              <a:t>2018</a:t>
            </a:r>
            <a:endParaRPr lang="sk-SK" sz="2400" i="1">
              <a:ln w="3175" cap="flat">
                <a:solidFill>
                  <a:schemeClr val="tx1">
                    <a:alpha val="35000"/>
                  </a:schemeClr>
                </a:solidFill>
                <a:prstDash val="solid"/>
                <a:round/>
              </a:ln>
              <a:solidFill>
                <a:schemeClr val="accent6">
                  <a:lumMod val="50000"/>
                  <a:alpha val="80000"/>
                </a:schemeClr>
              </a:solidFill>
              <a:effectLst>
                <a:glow rad="63500">
                  <a:schemeClr val="bg1">
                    <a:alpha val="95000"/>
                  </a:schemeClr>
                </a:glow>
                <a:outerShdw blurRad="152400" dist="50800" dir="2700000" algn="tl" rotWithShape="0">
                  <a:srgbClr val="996600"/>
                </a:outerShdw>
              </a:effectLst>
              <a:latin typeface="Castanet" pitchFamily="2" charset="0"/>
            </a:endParaRPr>
          </a:p>
          <a:p>
            <a:pPr algn="ctr">
              <a:defRPr/>
            </a:pPr>
            <a:endParaRPr lang="sk-SK" sz="1200" i="1">
              <a:ln w="3175" cap="flat">
                <a:solidFill>
                  <a:schemeClr val="tx1">
                    <a:alpha val="35000"/>
                  </a:schemeClr>
                </a:solidFill>
                <a:prstDash val="solid"/>
                <a:round/>
              </a:ln>
              <a:solidFill>
                <a:schemeClr val="accent6">
                  <a:lumMod val="50000"/>
                  <a:alpha val="80000"/>
                </a:schemeClr>
              </a:solidFill>
              <a:effectLst>
                <a:glow rad="63500">
                  <a:schemeClr val="bg1">
                    <a:alpha val="95000"/>
                  </a:schemeClr>
                </a:glow>
                <a:outerShdw blurRad="152400" dist="50800" dir="2700000" algn="tl" rotWithShape="0">
                  <a:srgbClr val="996600"/>
                </a:outerShdw>
              </a:effectLst>
              <a:latin typeface="Castanet" pitchFamily="2" charset="0"/>
            </a:endParaRPr>
          </a:p>
          <a:p>
            <a:pPr>
              <a:defRPr/>
            </a:pPr>
            <a:r>
              <a:rPr lang="sk-SK" sz="2400" i="1">
                <a:ln w="3175" cap="flat">
                  <a:solidFill>
                    <a:schemeClr val="tx1">
                      <a:alpha val="35000"/>
                    </a:schemeClr>
                  </a:solidFill>
                  <a:prstDash val="solid"/>
                  <a:round/>
                </a:ln>
                <a:solidFill>
                  <a:schemeClr val="accent6">
                    <a:lumMod val="50000"/>
                    <a:alpha val="80000"/>
                  </a:schemeClr>
                </a:solidFill>
                <a:effectLst>
                  <a:glow rad="63500">
                    <a:schemeClr val="bg1">
                      <a:alpha val="95000"/>
                    </a:schemeClr>
                  </a:glow>
                  <a:outerShdw blurRad="152400" dist="50800" dir="2700000" algn="tl" rotWithShape="0">
                    <a:srgbClr val="996600"/>
                  </a:outerShdw>
                </a:effectLst>
                <a:latin typeface="Castanet" pitchFamily="2" charset="0"/>
              </a:rPr>
              <a:t>              Steve</a:t>
            </a:r>
          </a:p>
        </p:txBody>
      </p:sp>
      <p:pic>
        <p:nvPicPr>
          <p:cNvPr id="8202" name="Mobil">
            <a:extLst>
              <a:ext uri="{FF2B5EF4-FFF2-40B4-BE49-F238E27FC236}">
                <a16:creationId xmlns:a16="http://schemas.microsoft.com/office/drawing/2014/main" id="{6B3C58ED-BD54-419B-BC5E-6FE6C7DC1C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8650" y="1827213"/>
            <a:ext cx="8353425" cy="5283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5" name="Rám">
            <a:extLst>
              <a:ext uri="{FF2B5EF4-FFF2-40B4-BE49-F238E27FC236}">
                <a16:creationId xmlns:a16="http://schemas.microsoft.com/office/drawing/2014/main" id="{EA79094A-3D7B-47C7-9569-3F66F9DEAF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522075" cy="7092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04" name="Girlanda">
            <a:extLst>
              <a:ext uri="{FF2B5EF4-FFF2-40B4-BE49-F238E27FC236}">
                <a16:creationId xmlns:a16="http://schemas.microsoft.com/office/drawing/2014/main" id="{0CD2FF87-80DC-4B04-88D7-C382575D26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463" y="193675"/>
            <a:ext cx="11233150" cy="598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Anjelik">
            <a:extLst>
              <a:ext uri="{FF2B5EF4-FFF2-40B4-BE49-F238E27FC236}">
                <a16:creationId xmlns:a16="http://schemas.microsoft.com/office/drawing/2014/main" id="{A8ACA3BB-0DE6-4F74-B168-7D2AFFE52843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825" y="3402013"/>
            <a:ext cx="2174875" cy="3057525"/>
          </a:xfrm>
          <a:prstGeom prst="rect">
            <a:avLst/>
          </a:prstGeom>
          <a:effectLst>
            <a:outerShdw blurRad="76200" dist="63500" dir="2700000" sx="101000" sy="101000" algn="tl" rotWithShape="0">
              <a:prstClr val="black">
                <a:alpha val="40000"/>
              </a:prstClr>
            </a:outerShdw>
          </a:effectLst>
        </p:spPr>
      </p:pic>
      <p:pic>
        <p:nvPicPr>
          <p:cNvPr id="8205" name="TL 13">
            <a:hlinkClick r:id="rId13" action="ppaction://hlinksldjump"/>
            <a:extLst>
              <a:ext uri="{FF2B5EF4-FFF2-40B4-BE49-F238E27FC236}">
                <a16:creationId xmlns:a16="http://schemas.microsoft.com/office/drawing/2014/main" id="{D056A3DF-6725-4EDA-A163-F1D4234338E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8238" y="3384550"/>
            <a:ext cx="53975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07" name="Rám M">
            <a:extLst>
              <a:ext uri="{FF2B5EF4-FFF2-40B4-BE49-F238E27FC236}">
                <a16:creationId xmlns:a16="http://schemas.microsoft.com/office/drawing/2014/main" id="{44ADB785-3C63-473A-89A2-B85B0E20694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75" y="2608263"/>
            <a:ext cx="3414713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2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"/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500"/>
                                        <p:tgtEl>
                                          <p:spTgt spid="8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500"/>
                            </p:stCondLst>
                            <p:childTnLst>
                              <p:par>
                                <p:cTn id="13" presetID="23" presetClass="entr" presetSubtype="272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9300"/>
                            </p:stCondLst>
                            <p:childTnLst>
                              <p:par>
                                <p:cTn id="18" presetID="22" presetClass="entr" presetSubtype="8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1500"/>
                                        <p:tgtEl>
                                          <p:spTgt spid="8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28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500"/>
                                        <p:tgtEl>
                                          <p:spTgt spid="8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6300"/>
                            </p:stCondLst>
                            <p:childTnLst>
                              <p:par>
                                <p:cTn id="26" presetID="23" presetClass="entr" presetSubtype="272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9800"/>
                            </p:stCondLst>
                            <p:childTnLst>
                              <p:par>
                                <p:cTn id="31" presetID="6" presetClass="emph" presetSubtype="0" repeatCount="50000" accel="40000" decel="40000" autoRev="1" fill="remove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2" dur="2000" fill="hold"/>
                                        <p:tgtEl>
                                          <p:spTgt spid="8205"/>
                                        </p:tgtEl>
                                      </p:cBhvr>
                                      <p:by x="80000" y="8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Sneh">
            <a:extLst>
              <a:ext uri="{FF2B5EF4-FFF2-40B4-BE49-F238E27FC236}">
                <a16:creationId xmlns:a16="http://schemas.microsoft.com/office/drawing/2014/main" id="{B471968B-E746-4829-B71F-FE0A2A1B72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522075" cy="7092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0" name="Poz Mob">
            <a:extLst>
              <a:ext uri="{FF2B5EF4-FFF2-40B4-BE49-F238E27FC236}">
                <a16:creationId xmlns:a16="http://schemas.microsoft.com/office/drawing/2014/main" id="{9BFE4CC3-EFA9-4C2D-8EEA-431DD1FC39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4913" y="2598738"/>
            <a:ext cx="381000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1" name="Vianoce 1">
            <a:extLst>
              <a:ext uri="{FF2B5EF4-FFF2-40B4-BE49-F238E27FC236}">
                <a16:creationId xmlns:a16="http://schemas.microsoft.com/office/drawing/2014/main" id="{8F650201-D6AB-4A8E-B7F8-88E0FE82F3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3325" y="2598738"/>
            <a:ext cx="381000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2" name="Vianoce 2">
            <a:extLst>
              <a:ext uri="{FF2B5EF4-FFF2-40B4-BE49-F238E27FC236}">
                <a16:creationId xmlns:a16="http://schemas.microsoft.com/office/drawing/2014/main" id="{E2E5DC1B-A4D5-46AC-8C6F-5CD42ADAFE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3325" y="2598738"/>
            <a:ext cx="381000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 V">
            <a:extLst>
              <a:ext uri="{FF2B5EF4-FFF2-40B4-BE49-F238E27FC236}">
                <a16:creationId xmlns:a16="http://schemas.microsoft.com/office/drawing/2014/main" id="{FCA05EC5-0833-4526-96DD-9426C9476E5D}"/>
              </a:ext>
            </a:extLst>
          </p:cNvPr>
          <p:cNvSpPr/>
          <p:nvPr/>
        </p:nvSpPr>
        <p:spPr>
          <a:xfrm>
            <a:off x="5046922" y="3335764"/>
            <a:ext cx="1226618" cy="830997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 prst="relaxedInset"/>
            </a:sp3d>
          </a:bodyPr>
          <a:lstStyle/>
          <a:p>
            <a:pPr algn="ctr">
              <a:defRPr/>
            </a:pPr>
            <a:r>
              <a:rPr lang="sk-SK" sz="2400" i="1">
                <a:ln w="3175" cap="flat">
                  <a:solidFill>
                    <a:schemeClr val="tx1">
                      <a:alpha val="35000"/>
                    </a:schemeClr>
                  </a:solidFill>
                  <a:prstDash val="solid"/>
                  <a:round/>
                </a:ln>
                <a:solidFill>
                  <a:schemeClr val="accent6">
                    <a:lumMod val="50000"/>
                    <a:alpha val="80000"/>
                  </a:schemeClr>
                </a:solidFill>
                <a:effectLst>
                  <a:glow rad="63500">
                    <a:schemeClr val="bg1">
                      <a:alpha val="95000"/>
                    </a:schemeClr>
                  </a:glow>
                  <a:outerShdw blurRad="152400" dist="50800" dir="2700000" algn="tl" rotWithShape="0">
                    <a:srgbClr val="996600"/>
                  </a:outerShdw>
                </a:effectLst>
                <a:latin typeface="Castanet" pitchFamily="2" charset="0"/>
              </a:rPr>
              <a:t>Feliz</a:t>
            </a:r>
          </a:p>
          <a:p>
            <a:pPr algn="ctr">
              <a:defRPr/>
            </a:pPr>
            <a:r>
              <a:rPr lang="sk-SK" sz="2400" i="1">
                <a:ln w="3175" cap="flat">
                  <a:solidFill>
                    <a:schemeClr val="tx1">
                      <a:alpha val="35000"/>
                    </a:schemeClr>
                  </a:solidFill>
                  <a:prstDash val="solid"/>
                  <a:round/>
                </a:ln>
                <a:solidFill>
                  <a:schemeClr val="accent6">
                    <a:lumMod val="50000"/>
                    <a:alpha val="80000"/>
                  </a:schemeClr>
                </a:solidFill>
                <a:effectLst>
                  <a:glow rad="63500">
                    <a:schemeClr val="bg1">
                      <a:alpha val="95000"/>
                    </a:schemeClr>
                  </a:glow>
                  <a:outerShdw blurRad="152400" dist="50800" dir="2700000" algn="tl" rotWithShape="0">
                    <a:srgbClr val="996600"/>
                  </a:outerShdw>
                </a:effectLst>
                <a:latin typeface="Castanet" pitchFamily="2" charset="0"/>
              </a:rPr>
              <a:t>Navidad</a:t>
            </a:r>
          </a:p>
        </p:txBody>
      </p:sp>
      <p:pic>
        <p:nvPicPr>
          <p:cNvPr id="9223" name="Silvester 1">
            <a:extLst>
              <a:ext uri="{FF2B5EF4-FFF2-40B4-BE49-F238E27FC236}">
                <a16:creationId xmlns:a16="http://schemas.microsoft.com/office/drawing/2014/main" id="{41E2F5DE-BAEC-4DC3-9401-7E753D857D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3325" y="2598738"/>
            <a:ext cx="381000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4" name="Silvester 2">
            <a:extLst>
              <a:ext uri="{FF2B5EF4-FFF2-40B4-BE49-F238E27FC236}">
                <a16:creationId xmlns:a16="http://schemas.microsoft.com/office/drawing/2014/main" id="{51556100-EB80-4684-B9E8-6E234EF220F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3325" y="2598738"/>
            <a:ext cx="381000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xt NR">
            <a:extLst>
              <a:ext uri="{FF2B5EF4-FFF2-40B4-BE49-F238E27FC236}">
                <a16:creationId xmlns:a16="http://schemas.microsoft.com/office/drawing/2014/main" id="{0AFDC244-A6F7-4905-AE41-0BDF8E196CCE}"/>
              </a:ext>
            </a:extLst>
          </p:cNvPr>
          <p:cNvSpPr/>
          <p:nvPr/>
        </p:nvSpPr>
        <p:spPr>
          <a:xfrm>
            <a:off x="4393698" y="3058765"/>
            <a:ext cx="2533066" cy="1384995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 prst="relaxedInset"/>
            </a:sp3d>
          </a:bodyPr>
          <a:lstStyle/>
          <a:p>
            <a:pPr algn="ctr">
              <a:defRPr/>
            </a:pPr>
            <a:r>
              <a:rPr lang="sk-SK" sz="2400" i="1">
                <a:ln w="3175" cap="flat">
                  <a:solidFill>
                    <a:schemeClr val="tx1">
                      <a:alpha val="35000"/>
                    </a:schemeClr>
                  </a:solidFill>
                  <a:prstDash val="solid"/>
                  <a:round/>
                </a:ln>
                <a:solidFill>
                  <a:schemeClr val="accent6">
                    <a:lumMod val="50000"/>
                    <a:alpha val="80000"/>
                  </a:schemeClr>
                </a:solidFill>
                <a:effectLst>
                  <a:glow rad="63500">
                    <a:schemeClr val="bg1">
                      <a:alpha val="95000"/>
                    </a:schemeClr>
                  </a:glow>
                  <a:outerShdw blurRad="152400" dist="50800" dir="2700000" algn="tl" rotWithShape="0">
                    <a:srgbClr val="996600"/>
                  </a:outerShdw>
                </a:effectLst>
                <a:latin typeface="Castanet" pitchFamily="2" charset="0"/>
              </a:rPr>
              <a:t>Próspero</a:t>
            </a:r>
          </a:p>
          <a:p>
            <a:pPr algn="ctr">
              <a:defRPr/>
            </a:pPr>
            <a:r>
              <a:rPr lang="sk-SK" sz="2400" i="1">
                <a:ln w="3175" cap="flat">
                  <a:solidFill>
                    <a:schemeClr val="tx1">
                      <a:alpha val="35000"/>
                    </a:schemeClr>
                  </a:solidFill>
                  <a:prstDash val="solid"/>
                  <a:round/>
                </a:ln>
                <a:solidFill>
                  <a:schemeClr val="accent6">
                    <a:lumMod val="50000"/>
                    <a:alpha val="80000"/>
                  </a:schemeClr>
                </a:solidFill>
                <a:effectLst>
                  <a:glow rad="63500">
                    <a:schemeClr val="bg1">
                      <a:alpha val="95000"/>
                    </a:schemeClr>
                  </a:glow>
                  <a:outerShdw blurRad="152400" dist="50800" dir="2700000" algn="tl" rotWithShape="0">
                    <a:srgbClr val="996600"/>
                  </a:outerShdw>
                </a:effectLst>
                <a:latin typeface="Castanet" pitchFamily="2" charset="0"/>
              </a:rPr>
              <a:t>aňo nuevo 2018</a:t>
            </a:r>
          </a:p>
          <a:p>
            <a:pPr algn="ctr">
              <a:defRPr/>
            </a:pPr>
            <a:endParaRPr lang="sk-SK" sz="1200" i="1">
              <a:ln w="3175" cap="flat">
                <a:solidFill>
                  <a:schemeClr val="tx1">
                    <a:alpha val="35000"/>
                  </a:schemeClr>
                </a:solidFill>
                <a:prstDash val="solid"/>
                <a:round/>
              </a:ln>
              <a:solidFill>
                <a:schemeClr val="accent6">
                  <a:lumMod val="50000"/>
                  <a:alpha val="80000"/>
                </a:schemeClr>
              </a:solidFill>
              <a:effectLst>
                <a:glow rad="63500">
                  <a:schemeClr val="bg1">
                    <a:alpha val="95000"/>
                  </a:schemeClr>
                </a:glow>
                <a:outerShdw blurRad="152400" dist="50800" dir="2700000" algn="tl" rotWithShape="0">
                  <a:srgbClr val="996600"/>
                </a:outerShdw>
              </a:effectLst>
              <a:latin typeface="Castanet" pitchFamily="2" charset="0"/>
            </a:endParaRPr>
          </a:p>
          <a:p>
            <a:pPr>
              <a:defRPr/>
            </a:pPr>
            <a:r>
              <a:rPr lang="sk-SK" sz="2400" i="1">
                <a:ln w="3175" cap="flat">
                  <a:solidFill>
                    <a:schemeClr val="tx1">
                      <a:alpha val="35000"/>
                    </a:schemeClr>
                  </a:solidFill>
                  <a:prstDash val="solid"/>
                  <a:round/>
                </a:ln>
                <a:solidFill>
                  <a:schemeClr val="accent6">
                    <a:lumMod val="50000"/>
                    <a:alpha val="80000"/>
                  </a:schemeClr>
                </a:solidFill>
                <a:effectLst>
                  <a:glow rad="63500">
                    <a:schemeClr val="bg1">
                      <a:alpha val="95000"/>
                    </a:schemeClr>
                  </a:glow>
                  <a:outerShdw blurRad="152400" dist="50800" dir="2700000" algn="tl" rotWithShape="0">
                    <a:srgbClr val="996600"/>
                  </a:outerShdw>
                </a:effectLst>
                <a:latin typeface="Castanet" pitchFamily="2" charset="0"/>
              </a:rPr>
              <a:t>              Steve</a:t>
            </a:r>
          </a:p>
        </p:txBody>
      </p:sp>
      <p:pic>
        <p:nvPicPr>
          <p:cNvPr id="9227" name="Mobil">
            <a:extLst>
              <a:ext uri="{FF2B5EF4-FFF2-40B4-BE49-F238E27FC236}">
                <a16:creationId xmlns:a16="http://schemas.microsoft.com/office/drawing/2014/main" id="{EECFA4AA-A016-4AE8-BF75-D479E3EBE9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8650" y="1827213"/>
            <a:ext cx="8353425" cy="5283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19" name="Rám">
            <a:extLst>
              <a:ext uri="{FF2B5EF4-FFF2-40B4-BE49-F238E27FC236}">
                <a16:creationId xmlns:a16="http://schemas.microsoft.com/office/drawing/2014/main" id="{96C1F6C8-6744-4BD9-9F8B-347EB374B9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522075" cy="7092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9" name="Girlanda">
            <a:extLst>
              <a:ext uri="{FF2B5EF4-FFF2-40B4-BE49-F238E27FC236}">
                <a16:creationId xmlns:a16="http://schemas.microsoft.com/office/drawing/2014/main" id="{A59102BB-135E-4E89-B50E-FB85AFCD75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463" y="193675"/>
            <a:ext cx="11233150" cy="598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Anjelik">
            <a:extLst>
              <a:ext uri="{FF2B5EF4-FFF2-40B4-BE49-F238E27FC236}">
                <a16:creationId xmlns:a16="http://schemas.microsoft.com/office/drawing/2014/main" id="{A8ACA3BB-0DE6-4F74-B168-7D2AFFE52843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825" y="3402013"/>
            <a:ext cx="2174875" cy="3057525"/>
          </a:xfrm>
          <a:prstGeom prst="rect">
            <a:avLst/>
          </a:prstGeom>
          <a:effectLst>
            <a:outerShdw blurRad="76200" dist="63500" dir="2700000" sx="101000" sy="101000" algn="tl" rotWithShape="0">
              <a:prstClr val="black">
                <a:alpha val="40000"/>
              </a:prstClr>
            </a:outerShdw>
          </a:effectLst>
        </p:spPr>
      </p:pic>
      <p:pic>
        <p:nvPicPr>
          <p:cNvPr id="3" name="TL 14">
            <a:hlinkClick r:id="rId13" action="ppaction://hlinksldjump"/>
            <a:extLst>
              <a:ext uri="{FF2B5EF4-FFF2-40B4-BE49-F238E27FC236}">
                <a16:creationId xmlns:a16="http://schemas.microsoft.com/office/drawing/2014/main" id="{F5BE1A1D-B754-4877-B5DE-8EAA097A17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8238" y="3384550"/>
            <a:ext cx="53975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5" name="Rám M">
            <a:extLst>
              <a:ext uri="{FF2B5EF4-FFF2-40B4-BE49-F238E27FC236}">
                <a16:creationId xmlns:a16="http://schemas.microsoft.com/office/drawing/2014/main" id="{3BF0E988-3F4B-4F20-8448-06D545CA895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75" y="2608263"/>
            <a:ext cx="3414713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2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500"/>
                                        <p:tgtEl>
                                          <p:spTgt spid="9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500"/>
                            </p:stCondLst>
                            <p:childTnLst>
                              <p:par>
                                <p:cTn id="13" presetID="23" presetClass="entr" presetSubtype="272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9100"/>
                            </p:stCondLst>
                            <p:childTnLst>
                              <p:par>
                                <p:cTn id="18" presetID="22" presetClass="entr" presetSubtype="8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1500"/>
                                        <p:tgtEl>
                                          <p:spTgt spid="9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26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500"/>
                                        <p:tgtEl>
                                          <p:spTgt spid="9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6100"/>
                            </p:stCondLst>
                            <p:childTnLst>
                              <p:par>
                                <p:cTn id="26" presetID="23" presetClass="entr" presetSubtype="272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0"/>
                            </p:stCondLst>
                            <p:childTnLst>
                              <p:par>
                                <p:cTn id="31" presetID="6" presetClass="emph" presetSubtype="0" repeatCount="50000" accel="40000" decel="40000" autoRev="1" fill="remove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2" dur="2000" fill="hold"/>
                                        <p:tgtEl>
                                          <p:spTgt spid="3"/>
                                        </p:tgtEl>
                                      </p:cBhvr>
                                      <p:by x="80000" y="8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Sneh">
            <a:extLst>
              <a:ext uri="{FF2B5EF4-FFF2-40B4-BE49-F238E27FC236}">
                <a16:creationId xmlns:a16="http://schemas.microsoft.com/office/drawing/2014/main" id="{CF4AB509-FB63-4C4A-BD86-44293F7CFE2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522075" cy="7092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4" name="Poz Mob">
            <a:extLst>
              <a:ext uri="{FF2B5EF4-FFF2-40B4-BE49-F238E27FC236}">
                <a16:creationId xmlns:a16="http://schemas.microsoft.com/office/drawing/2014/main" id="{F8219698-A342-4B48-92F7-0B2B7FC306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4913" y="2598738"/>
            <a:ext cx="381000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5" name="Vianoce 1">
            <a:extLst>
              <a:ext uri="{FF2B5EF4-FFF2-40B4-BE49-F238E27FC236}">
                <a16:creationId xmlns:a16="http://schemas.microsoft.com/office/drawing/2014/main" id="{3CD0C5B9-8D36-48BA-B206-5388EF3B88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3325" y="2598738"/>
            <a:ext cx="381000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6" name="Vianoce 2">
            <a:extLst>
              <a:ext uri="{FF2B5EF4-FFF2-40B4-BE49-F238E27FC236}">
                <a16:creationId xmlns:a16="http://schemas.microsoft.com/office/drawing/2014/main" id="{7EC36229-C128-4F1C-A6F6-3B707E5792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3325" y="2598738"/>
            <a:ext cx="381000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 V">
            <a:extLst>
              <a:ext uri="{FF2B5EF4-FFF2-40B4-BE49-F238E27FC236}">
                <a16:creationId xmlns:a16="http://schemas.microsoft.com/office/drawing/2014/main" id="{FCA05EC5-0833-4526-96DD-9426C9476E5D}"/>
              </a:ext>
            </a:extLst>
          </p:cNvPr>
          <p:cNvSpPr/>
          <p:nvPr/>
        </p:nvSpPr>
        <p:spPr>
          <a:xfrm>
            <a:off x="5157529" y="3335764"/>
            <a:ext cx="1005403" cy="830997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 prst="relaxedInset"/>
            </a:sp3d>
          </a:bodyPr>
          <a:lstStyle/>
          <a:p>
            <a:pPr algn="ctr">
              <a:defRPr/>
            </a:pPr>
            <a:r>
              <a:rPr lang="sk-SK" sz="2400" i="1">
                <a:ln w="3175" cap="flat">
                  <a:solidFill>
                    <a:schemeClr val="tx1">
                      <a:alpha val="35000"/>
                    </a:schemeClr>
                  </a:solidFill>
                  <a:prstDash val="solid"/>
                  <a:round/>
                </a:ln>
                <a:solidFill>
                  <a:schemeClr val="accent6">
                    <a:lumMod val="50000"/>
                    <a:alpha val="80000"/>
                  </a:schemeClr>
                </a:solidFill>
                <a:effectLst>
                  <a:glow rad="63500">
                    <a:schemeClr val="bg1">
                      <a:alpha val="95000"/>
                    </a:schemeClr>
                  </a:glow>
                  <a:outerShdw blurRad="152400" dist="50800" dir="2700000" algn="tl" rotWithShape="0">
                    <a:srgbClr val="996600"/>
                  </a:outerShdw>
                </a:effectLst>
                <a:latin typeface="Castanet" pitchFamily="2" charset="0"/>
              </a:rPr>
              <a:t>Joyeux</a:t>
            </a:r>
          </a:p>
          <a:p>
            <a:pPr algn="ctr">
              <a:defRPr/>
            </a:pPr>
            <a:r>
              <a:rPr lang="sk-SK" sz="2400" i="1">
                <a:ln w="3175" cap="flat">
                  <a:solidFill>
                    <a:schemeClr val="tx1">
                      <a:alpha val="35000"/>
                    </a:schemeClr>
                  </a:solidFill>
                  <a:prstDash val="solid"/>
                  <a:round/>
                </a:ln>
                <a:solidFill>
                  <a:schemeClr val="accent6">
                    <a:lumMod val="50000"/>
                    <a:alpha val="80000"/>
                  </a:schemeClr>
                </a:solidFill>
                <a:effectLst>
                  <a:glow rad="63500">
                    <a:schemeClr val="bg1">
                      <a:alpha val="95000"/>
                    </a:schemeClr>
                  </a:glow>
                  <a:outerShdw blurRad="152400" dist="50800" dir="2700000" algn="tl" rotWithShape="0">
                    <a:srgbClr val="996600"/>
                  </a:outerShdw>
                </a:effectLst>
                <a:latin typeface="Castanet" pitchFamily="2" charset="0"/>
              </a:rPr>
              <a:t>Noël</a:t>
            </a:r>
          </a:p>
        </p:txBody>
      </p:sp>
      <p:pic>
        <p:nvPicPr>
          <p:cNvPr id="10247" name="Silvester 1">
            <a:extLst>
              <a:ext uri="{FF2B5EF4-FFF2-40B4-BE49-F238E27FC236}">
                <a16:creationId xmlns:a16="http://schemas.microsoft.com/office/drawing/2014/main" id="{20D3E7AD-B359-419D-AC46-A04357AFE3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3325" y="2598738"/>
            <a:ext cx="381000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8" name="Silvester 2">
            <a:extLst>
              <a:ext uri="{FF2B5EF4-FFF2-40B4-BE49-F238E27FC236}">
                <a16:creationId xmlns:a16="http://schemas.microsoft.com/office/drawing/2014/main" id="{25D0835C-EB91-49CE-9714-E9D7CD319D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3325" y="2598738"/>
            <a:ext cx="381000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xt NR">
            <a:extLst>
              <a:ext uri="{FF2B5EF4-FFF2-40B4-BE49-F238E27FC236}">
                <a16:creationId xmlns:a16="http://schemas.microsoft.com/office/drawing/2014/main" id="{0AFDC244-A6F7-4905-AE41-0BDF8E196CCE}"/>
              </a:ext>
            </a:extLst>
          </p:cNvPr>
          <p:cNvSpPr/>
          <p:nvPr/>
        </p:nvSpPr>
        <p:spPr>
          <a:xfrm>
            <a:off x="4393698" y="3058765"/>
            <a:ext cx="2533066" cy="1384995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 prst="relaxedInset"/>
            </a:sp3d>
          </a:bodyPr>
          <a:lstStyle/>
          <a:p>
            <a:pPr algn="ctr">
              <a:defRPr/>
            </a:pPr>
            <a:r>
              <a:rPr lang="sk-SK" sz="2400" i="1">
                <a:ln w="3175" cap="flat">
                  <a:solidFill>
                    <a:schemeClr val="tx1">
                      <a:alpha val="35000"/>
                    </a:schemeClr>
                  </a:solidFill>
                  <a:prstDash val="solid"/>
                  <a:round/>
                </a:ln>
                <a:solidFill>
                  <a:schemeClr val="accent6">
                    <a:lumMod val="50000"/>
                    <a:alpha val="80000"/>
                  </a:schemeClr>
                </a:solidFill>
                <a:effectLst>
                  <a:glow rad="63500">
                    <a:schemeClr val="bg1">
                      <a:alpha val="95000"/>
                    </a:schemeClr>
                  </a:glow>
                  <a:outerShdw blurRad="152400" dist="50800" dir="2700000" algn="tl" rotWithShape="0">
                    <a:srgbClr val="996600"/>
                  </a:outerShdw>
                </a:effectLst>
                <a:latin typeface="Castanet" pitchFamily="2" charset="0"/>
              </a:rPr>
              <a:t>Bonne</a:t>
            </a:r>
          </a:p>
          <a:p>
            <a:pPr algn="ctr">
              <a:defRPr/>
            </a:pPr>
            <a:r>
              <a:rPr lang="sk-SK" sz="2400" i="1">
                <a:ln w="3175" cap="flat">
                  <a:solidFill>
                    <a:schemeClr val="tx1">
                      <a:alpha val="35000"/>
                    </a:schemeClr>
                  </a:solidFill>
                  <a:prstDash val="solid"/>
                  <a:round/>
                </a:ln>
                <a:solidFill>
                  <a:schemeClr val="accent6">
                    <a:lumMod val="50000"/>
                    <a:alpha val="80000"/>
                  </a:schemeClr>
                </a:solidFill>
                <a:effectLst>
                  <a:glow rad="63500">
                    <a:schemeClr val="bg1">
                      <a:alpha val="95000"/>
                    </a:schemeClr>
                  </a:glow>
                  <a:outerShdw blurRad="152400" dist="50800" dir="2700000" algn="tl" rotWithShape="0">
                    <a:srgbClr val="996600"/>
                  </a:outerShdw>
                </a:effectLst>
                <a:latin typeface="Castanet" pitchFamily="2" charset="0"/>
              </a:rPr>
              <a:t>année 2018</a:t>
            </a:r>
          </a:p>
          <a:p>
            <a:pPr algn="ctr">
              <a:defRPr/>
            </a:pPr>
            <a:endParaRPr lang="sk-SK" sz="1200" i="1">
              <a:ln w="3175" cap="flat">
                <a:solidFill>
                  <a:schemeClr val="tx1">
                    <a:alpha val="35000"/>
                  </a:schemeClr>
                </a:solidFill>
                <a:prstDash val="solid"/>
                <a:round/>
              </a:ln>
              <a:solidFill>
                <a:schemeClr val="accent6">
                  <a:lumMod val="50000"/>
                  <a:alpha val="80000"/>
                </a:schemeClr>
              </a:solidFill>
              <a:effectLst>
                <a:glow rad="63500">
                  <a:schemeClr val="bg1">
                    <a:alpha val="95000"/>
                  </a:schemeClr>
                </a:glow>
                <a:outerShdw blurRad="152400" dist="50800" dir="2700000" algn="tl" rotWithShape="0">
                  <a:srgbClr val="996600"/>
                </a:outerShdw>
              </a:effectLst>
              <a:latin typeface="Castanet" pitchFamily="2" charset="0"/>
            </a:endParaRPr>
          </a:p>
          <a:p>
            <a:pPr>
              <a:defRPr/>
            </a:pPr>
            <a:r>
              <a:rPr lang="sk-SK" sz="2400" i="1">
                <a:ln w="3175" cap="flat">
                  <a:solidFill>
                    <a:schemeClr val="tx1">
                      <a:alpha val="35000"/>
                    </a:schemeClr>
                  </a:solidFill>
                  <a:prstDash val="solid"/>
                  <a:round/>
                </a:ln>
                <a:solidFill>
                  <a:schemeClr val="accent6">
                    <a:lumMod val="50000"/>
                    <a:alpha val="80000"/>
                  </a:schemeClr>
                </a:solidFill>
                <a:effectLst>
                  <a:glow rad="63500">
                    <a:schemeClr val="bg1">
                      <a:alpha val="95000"/>
                    </a:schemeClr>
                  </a:glow>
                  <a:outerShdw blurRad="152400" dist="50800" dir="2700000" algn="tl" rotWithShape="0">
                    <a:srgbClr val="996600"/>
                  </a:outerShdw>
                </a:effectLst>
                <a:latin typeface="Castanet" pitchFamily="2" charset="0"/>
              </a:rPr>
              <a:t>              Steve</a:t>
            </a:r>
          </a:p>
        </p:txBody>
      </p:sp>
      <p:pic>
        <p:nvPicPr>
          <p:cNvPr id="10251" name="Mobil">
            <a:extLst>
              <a:ext uri="{FF2B5EF4-FFF2-40B4-BE49-F238E27FC236}">
                <a16:creationId xmlns:a16="http://schemas.microsoft.com/office/drawing/2014/main" id="{641E2C48-AB29-4BC8-BA5F-9207F7F215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8650" y="1827213"/>
            <a:ext cx="8353425" cy="5283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3" name="Rám">
            <a:extLst>
              <a:ext uri="{FF2B5EF4-FFF2-40B4-BE49-F238E27FC236}">
                <a16:creationId xmlns:a16="http://schemas.microsoft.com/office/drawing/2014/main" id="{2AF66DC9-B472-4229-B591-2F6BB34D77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522075" cy="7092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53" name="Girlanda">
            <a:extLst>
              <a:ext uri="{FF2B5EF4-FFF2-40B4-BE49-F238E27FC236}">
                <a16:creationId xmlns:a16="http://schemas.microsoft.com/office/drawing/2014/main" id="{20E2735E-C376-4791-8C00-CEE2AC0E70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463" y="193675"/>
            <a:ext cx="11233150" cy="598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Anjelik">
            <a:extLst>
              <a:ext uri="{FF2B5EF4-FFF2-40B4-BE49-F238E27FC236}">
                <a16:creationId xmlns:a16="http://schemas.microsoft.com/office/drawing/2014/main" id="{A8ACA3BB-0DE6-4F74-B168-7D2AFFE52843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825" y="3402013"/>
            <a:ext cx="2174875" cy="3057525"/>
          </a:xfrm>
          <a:prstGeom prst="rect">
            <a:avLst/>
          </a:prstGeom>
          <a:effectLst>
            <a:outerShdw blurRad="76200" dist="63500" dir="2700000" sx="101000" sy="101000" algn="tl" rotWithShape="0">
              <a:prstClr val="black">
                <a:alpha val="40000"/>
              </a:prstClr>
            </a:outerShdw>
          </a:effectLst>
        </p:spPr>
      </p:pic>
      <p:pic>
        <p:nvPicPr>
          <p:cNvPr id="3" name="TL 15">
            <a:hlinkClick r:id="rId13" action="ppaction://hlinksldjump"/>
            <a:extLst>
              <a:ext uri="{FF2B5EF4-FFF2-40B4-BE49-F238E27FC236}">
                <a16:creationId xmlns:a16="http://schemas.microsoft.com/office/drawing/2014/main" id="{07D9930F-4B1B-42FB-93A6-FA9DD92676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6650" y="3384550"/>
            <a:ext cx="53975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9" name="Rám M">
            <a:extLst>
              <a:ext uri="{FF2B5EF4-FFF2-40B4-BE49-F238E27FC236}">
                <a16:creationId xmlns:a16="http://schemas.microsoft.com/office/drawing/2014/main" id="{34AC053F-FC2F-4EE5-8BE5-A6C408A7E6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75" y="2608263"/>
            <a:ext cx="3414713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2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500"/>
                                        <p:tgtEl>
                                          <p:spTgt spid="10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500"/>
                            </p:stCondLst>
                            <p:childTnLst>
                              <p:par>
                                <p:cTn id="13" presetID="23" presetClass="entr" presetSubtype="272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8900"/>
                            </p:stCondLst>
                            <p:childTnLst>
                              <p:par>
                                <p:cTn id="18" presetID="22" presetClass="entr" presetSubtype="8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1500"/>
                                        <p:tgtEl>
                                          <p:spTgt spid="102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24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500"/>
                                        <p:tgtEl>
                                          <p:spTgt spid="102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900"/>
                            </p:stCondLst>
                            <p:childTnLst>
                              <p:par>
                                <p:cTn id="26" presetID="23" presetClass="entr" presetSubtype="272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9200"/>
                            </p:stCondLst>
                            <p:childTnLst>
                              <p:par>
                                <p:cTn id="31" presetID="6" presetClass="emph" presetSubtype="0" repeatCount="50000" accel="40000" decel="40000" autoRev="1" fill="remove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2" dur="2000" fill="hold"/>
                                        <p:tgtEl>
                                          <p:spTgt spid="3"/>
                                        </p:tgtEl>
                                      </p:cBhvr>
                                      <p:by x="80000" y="8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Sneh">
            <a:extLst>
              <a:ext uri="{FF2B5EF4-FFF2-40B4-BE49-F238E27FC236}">
                <a16:creationId xmlns:a16="http://schemas.microsoft.com/office/drawing/2014/main" id="{9B7BEAF6-E164-4747-98A8-347157C301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522075" cy="7092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8" name="Poz Mob">
            <a:extLst>
              <a:ext uri="{FF2B5EF4-FFF2-40B4-BE49-F238E27FC236}">
                <a16:creationId xmlns:a16="http://schemas.microsoft.com/office/drawing/2014/main" id="{7F8A57DD-8596-4537-B68F-E5A4EC2BC2F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4913" y="2598738"/>
            <a:ext cx="381000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9" name="Vianoce 1">
            <a:extLst>
              <a:ext uri="{FF2B5EF4-FFF2-40B4-BE49-F238E27FC236}">
                <a16:creationId xmlns:a16="http://schemas.microsoft.com/office/drawing/2014/main" id="{53D27E73-ADB1-4167-872C-BA8F9106BF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3325" y="2598738"/>
            <a:ext cx="381000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0" name="Vianoce 2">
            <a:extLst>
              <a:ext uri="{FF2B5EF4-FFF2-40B4-BE49-F238E27FC236}">
                <a16:creationId xmlns:a16="http://schemas.microsoft.com/office/drawing/2014/main" id="{5BE082FA-ADA9-47CE-A8E6-B5E93A3B985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3325" y="2598738"/>
            <a:ext cx="381000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 V">
            <a:extLst>
              <a:ext uri="{FF2B5EF4-FFF2-40B4-BE49-F238E27FC236}">
                <a16:creationId xmlns:a16="http://schemas.microsoft.com/office/drawing/2014/main" id="{FCA05EC5-0833-4526-96DD-9426C9476E5D}"/>
              </a:ext>
            </a:extLst>
          </p:cNvPr>
          <p:cNvSpPr/>
          <p:nvPr/>
        </p:nvSpPr>
        <p:spPr>
          <a:xfrm>
            <a:off x="4759535" y="3335764"/>
            <a:ext cx="1801391" cy="830997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 prst="relaxedInset"/>
            </a:sp3d>
          </a:bodyPr>
          <a:lstStyle/>
          <a:p>
            <a:pPr algn="ctr">
              <a:defRPr/>
            </a:pPr>
            <a:r>
              <a:rPr lang="sk-SK" sz="2400" i="1">
                <a:ln w="3175" cap="flat">
                  <a:solidFill>
                    <a:schemeClr val="tx1">
                      <a:alpha val="35000"/>
                    </a:schemeClr>
                  </a:solidFill>
                  <a:prstDash val="solid"/>
                  <a:round/>
                </a:ln>
                <a:solidFill>
                  <a:schemeClr val="accent6">
                    <a:lumMod val="50000"/>
                    <a:alpha val="80000"/>
                  </a:schemeClr>
                </a:solidFill>
                <a:effectLst>
                  <a:glow rad="63500">
                    <a:schemeClr val="bg1">
                      <a:alpha val="95000"/>
                    </a:schemeClr>
                  </a:glow>
                  <a:outerShdw blurRad="152400" dist="50800" dir="2700000" algn="tl" rotWithShape="0">
                    <a:srgbClr val="996600"/>
                  </a:outerShdw>
                </a:effectLst>
                <a:latin typeface="Castanet" pitchFamily="2" charset="0"/>
              </a:rPr>
              <a:t>Fröhliche</a:t>
            </a:r>
          </a:p>
          <a:p>
            <a:pPr algn="ctr">
              <a:defRPr/>
            </a:pPr>
            <a:r>
              <a:rPr lang="sk-SK" sz="2400" i="1">
                <a:ln w="3175" cap="flat">
                  <a:solidFill>
                    <a:schemeClr val="tx1">
                      <a:alpha val="35000"/>
                    </a:schemeClr>
                  </a:solidFill>
                  <a:prstDash val="solid"/>
                  <a:round/>
                </a:ln>
                <a:solidFill>
                  <a:schemeClr val="accent6">
                    <a:lumMod val="50000"/>
                    <a:alpha val="80000"/>
                  </a:schemeClr>
                </a:solidFill>
                <a:effectLst>
                  <a:glow rad="63500">
                    <a:schemeClr val="bg1">
                      <a:alpha val="95000"/>
                    </a:schemeClr>
                  </a:glow>
                  <a:outerShdw blurRad="152400" dist="50800" dir="2700000" algn="tl" rotWithShape="0">
                    <a:srgbClr val="996600"/>
                  </a:outerShdw>
                </a:effectLst>
                <a:latin typeface="Castanet" pitchFamily="2" charset="0"/>
              </a:rPr>
              <a:t>Weihnachten</a:t>
            </a:r>
          </a:p>
        </p:txBody>
      </p:sp>
      <p:pic>
        <p:nvPicPr>
          <p:cNvPr id="11271" name="Silvester 1">
            <a:extLst>
              <a:ext uri="{FF2B5EF4-FFF2-40B4-BE49-F238E27FC236}">
                <a16:creationId xmlns:a16="http://schemas.microsoft.com/office/drawing/2014/main" id="{D4D4D5E0-3DD0-44E3-8389-F6BEECE74D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3325" y="2598738"/>
            <a:ext cx="381000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2" name="Silvester 2">
            <a:extLst>
              <a:ext uri="{FF2B5EF4-FFF2-40B4-BE49-F238E27FC236}">
                <a16:creationId xmlns:a16="http://schemas.microsoft.com/office/drawing/2014/main" id="{55300DD8-41CA-431A-8178-420F57A9AD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3325" y="2598738"/>
            <a:ext cx="381000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xt NR">
            <a:extLst>
              <a:ext uri="{FF2B5EF4-FFF2-40B4-BE49-F238E27FC236}">
                <a16:creationId xmlns:a16="http://schemas.microsoft.com/office/drawing/2014/main" id="{0AFDC244-A6F7-4905-AE41-0BDF8E196CCE}"/>
              </a:ext>
            </a:extLst>
          </p:cNvPr>
          <p:cNvSpPr/>
          <p:nvPr/>
        </p:nvSpPr>
        <p:spPr>
          <a:xfrm>
            <a:off x="4393698" y="2966433"/>
            <a:ext cx="2533066" cy="156966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 prst="relaxedInset"/>
            </a:sp3d>
          </a:bodyPr>
          <a:lstStyle/>
          <a:p>
            <a:pPr algn="ctr">
              <a:defRPr/>
            </a:pPr>
            <a:r>
              <a:rPr lang="sk-SK" sz="2400" i="1">
                <a:ln w="3175" cap="flat">
                  <a:solidFill>
                    <a:schemeClr val="tx1">
                      <a:alpha val="35000"/>
                    </a:schemeClr>
                  </a:solidFill>
                  <a:prstDash val="solid"/>
                  <a:round/>
                </a:ln>
                <a:solidFill>
                  <a:schemeClr val="accent6">
                    <a:lumMod val="50000"/>
                    <a:alpha val="80000"/>
                  </a:schemeClr>
                </a:solidFill>
                <a:effectLst>
                  <a:glow rad="63500">
                    <a:schemeClr val="bg1">
                      <a:alpha val="95000"/>
                    </a:schemeClr>
                  </a:glow>
                  <a:outerShdw blurRad="152400" dist="50800" dir="2700000" algn="tl" rotWithShape="0">
                    <a:srgbClr val="996600"/>
                  </a:outerShdw>
                </a:effectLst>
                <a:latin typeface="Castanet" pitchFamily="2" charset="0"/>
              </a:rPr>
              <a:t>Frohes</a:t>
            </a:r>
          </a:p>
          <a:p>
            <a:pPr algn="ctr">
              <a:defRPr/>
            </a:pPr>
            <a:r>
              <a:rPr lang="sk-SK" sz="2400" i="1">
                <a:ln w="3175" cap="flat">
                  <a:solidFill>
                    <a:schemeClr val="tx1">
                      <a:alpha val="35000"/>
                    </a:schemeClr>
                  </a:solidFill>
                  <a:prstDash val="solid"/>
                  <a:round/>
                </a:ln>
                <a:solidFill>
                  <a:schemeClr val="accent6">
                    <a:lumMod val="50000"/>
                    <a:alpha val="80000"/>
                  </a:schemeClr>
                </a:solidFill>
                <a:effectLst>
                  <a:glow rad="63500">
                    <a:schemeClr val="bg1">
                      <a:alpha val="95000"/>
                    </a:schemeClr>
                  </a:glow>
                  <a:outerShdw blurRad="152400" dist="50800" dir="2700000" algn="tl" rotWithShape="0">
                    <a:srgbClr val="996600"/>
                  </a:outerShdw>
                </a:effectLst>
                <a:latin typeface="Castanet" pitchFamily="2" charset="0"/>
              </a:rPr>
              <a:t>neues Jahr</a:t>
            </a:r>
          </a:p>
          <a:p>
            <a:pPr algn="ctr">
              <a:defRPr/>
            </a:pPr>
            <a:r>
              <a:rPr lang="sk-SK" sz="2400" i="1">
                <a:ln w="3175" cap="flat">
                  <a:solidFill>
                    <a:schemeClr val="tx1">
                      <a:alpha val="35000"/>
                    </a:schemeClr>
                  </a:solidFill>
                  <a:prstDash val="solid"/>
                  <a:round/>
                </a:ln>
                <a:solidFill>
                  <a:schemeClr val="accent6">
                    <a:lumMod val="50000"/>
                    <a:alpha val="80000"/>
                  </a:schemeClr>
                </a:solidFill>
                <a:effectLst>
                  <a:glow rad="63500">
                    <a:schemeClr val="bg1">
                      <a:alpha val="95000"/>
                    </a:schemeClr>
                  </a:glow>
                  <a:outerShdw blurRad="152400" dist="50800" dir="2700000" algn="tl" rotWithShape="0">
                    <a:srgbClr val="996600"/>
                  </a:outerShdw>
                </a:effectLst>
                <a:latin typeface="Castanet" pitchFamily="2" charset="0"/>
              </a:rPr>
              <a:t>2018</a:t>
            </a:r>
            <a:endParaRPr lang="sk-SK" sz="800" i="1">
              <a:ln w="3175" cap="flat">
                <a:solidFill>
                  <a:schemeClr val="tx1">
                    <a:alpha val="35000"/>
                  </a:schemeClr>
                </a:solidFill>
                <a:prstDash val="solid"/>
                <a:round/>
              </a:ln>
              <a:solidFill>
                <a:schemeClr val="accent6">
                  <a:lumMod val="50000"/>
                  <a:alpha val="80000"/>
                </a:schemeClr>
              </a:solidFill>
              <a:effectLst>
                <a:glow rad="63500">
                  <a:schemeClr val="bg1">
                    <a:alpha val="95000"/>
                  </a:schemeClr>
                </a:glow>
                <a:outerShdw blurRad="152400" dist="50800" dir="2700000" algn="tl" rotWithShape="0">
                  <a:srgbClr val="996600"/>
                </a:outerShdw>
              </a:effectLst>
              <a:latin typeface="Castanet" pitchFamily="2" charset="0"/>
            </a:endParaRPr>
          </a:p>
          <a:p>
            <a:pPr>
              <a:defRPr/>
            </a:pPr>
            <a:r>
              <a:rPr lang="sk-SK" sz="2400" i="1">
                <a:ln w="3175" cap="flat">
                  <a:solidFill>
                    <a:schemeClr val="tx1">
                      <a:alpha val="35000"/>
                    </a:schemeClr>
                  </a:solidFill>
                  <a:prstDash val="solid"/>
                  <a:round/>
                </a:ln>
                <a:solidFill>
                  <a:schemeClr val="accent6">
                    <a:lumMod val="50000"/>
                    <a:alpha val="80000"/>
                  </a:schemeClr>
                </a:solidFill>
                <a:effectLst>
                  <a:glow rad="63500">
                    <a:schemeClr val="bg1">
                      <a:alpha val="95000"/>
                    </a:schemeClr>
                  </a:glow>
                  <a:outerShdw blurRad="152400" dist="50800" dir="2700000" algn="tl" rotWithShape="0">
                    <a:srgbClr val="996600"/>
                  </a:outerShdw>
                </a:effectLst>
                <a:latin typeface="Castanet" pitchFamily="2" charset="0"/>
              </a:rPr>
              <a:t>              Steve</a:t>
            </a:r>
          </a:p>
        </p:txBody>
      </p:sp>
      <p:pic>
        <p:nvPicPr>
          <p:cNvPr id="11274" name="Mobil">
            <a:extLst>
              <a:ext uri="{FF2B5EF4-FFF2-40B4-BE49-F238E27FC236}">
                <a16:creationId xmlns:a16="http://schemas.microsoft.com/office/drawing/2014/main" id="{E3C62A77-8316-494A-AA3A-A0DEDB3082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8650" y="1827213"/>
            <a:ext cx="8353425" cy="5283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7" name="Rám">
            <a:extLst>
              <a:ext uri="{FF2B5EF4-FFF2-40B4-BE49-F238E27FC236}">
                <a16:creationId xmlns:a16="http://schemas.microsoft.com/office/drawing/2014/main" id="{34762AA2-1E7A-46C1-9CE9-2CCA26FEBB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522075" cy="7092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6" name="Girlanda">
            <a:extLst>
              <a:ext uri="{FF2B5EF4-FFF2-40B4-BE49-F238E27FC236}">
                <a16:creationId xmlns:a16="http://schemas.microsoft.com/office/drawing/2014/main" id="{319C4AB4-BB34-4470-87C7-6CCF1ECA5B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463" y="193675"/>
            <a:ext cx="11233150" cy="598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Anjelik">
            <a:extLst>
              <a:ext uri="{FF2B5EF4-FFF2-40B4-BE49-F238E27FC236}">
                <a16:creationId xmlns:a16="http://schemas.microsoft.com/office/drawing/2014/main" id="{A8ACA3BB-0DE6-4F74-B168-7D2AFFE52843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825" y="3402013"/>
            <a:ext cx="2174875" cy="3057525"/>
          </a:xfrm>
          <a:prstGeom prst="rect">
            <a:avLst/>
          </a:prstGeom>
          <a:effectLst>
            <a:outerShdw blurRad="76200" dist="63500" dir="2700000" sx="101000" sy="101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1277" name="TL 21">
            <a:hlinkClick r:id="rId13" action="ppaction://hlinksldjump"/>
            <a:extLst>
              <a:ext uri="{FF2B5EF4-FFF2-40B4-BE49-F238E27FC236}">
                <a16:creationId xmlns:a16="http://schemas.microsoft.com/office/drawing/2014/main" id="{AB72A060-5A1D-419D-A143-3A05457A1E2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9825" y="3384550"/>
            <a:ext cx="539750" cy="649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9" name="Rám M">
            <a:extLst>
              <a:ext uri="{FF2B5EF4-FFF2-40B4-BE49-F238E27FC236}">
                <a16:creationId xmlns:a16="http://schemas.microsoft.com/office/drawing/2014/main" id="{937DD1A4-0877-4D0C-823E-BC0858B6D39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75" y="2608263"/>
            <a:ext cx="3414713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2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"/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500"/>
                                        <p:tgtEl>
                                          <p:spTgt spid="11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500"/>
                            </p:stCondLst>
                            <p:childTnLst>
                              <p:par>
                                <p:cTn id="13" presetID="23" presetClass="entr" presetSubtype="272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9900"/>
                            </p:stCondLst>
                            <p:childTnLst>
                              <p:par>
                                <p:cTn id="18" presetID="22" presetClass="entr" presetSubtype="8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1500"/>
                                        <p:tgtEl>
                                          <p:spTgt spid="11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34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500"/>
                                        <p:tgtEl>
                                          <p:spTgt spid="112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6900"/>
                            </p:stCondLst>
                            <p:childTnLst>
                              <p:par>
                                <p:cTn id="26" presetID="23" presetClass="entr" presetSubtype="272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700"/>
                            </p:stCondLst>
                            <p:childTnLst>
                              <p:par>
                                <p:cTn id="31" presetID="6" presetClass="emph" presetSubtype="0" repeatCount="50000" accel="40000" decel="40000" autoRev="1" fill="remove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2" dur="2000" fill="hold"/>
                                        <p:tgtEl>
                                          <p:spTgt spid="11277"/>
                                        </p:tgtEl>
                                      </p:cBhvr>
                                      <p:by x="80000" y="8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Sneh">
            <a:extLst>
              <a:ext uri="{FF2B5EF4-FFF2-40B4-BE49-F238E27FC236}">
                <a16:creationId xmlns:a16="http://schemas.microsoft.com/office/drawing/2014/main" id="{11EDB106-E31B-4DC8-8CCA-2D028ED4C3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522075" cy="7092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2" name="Poz Mob">
            <a:extLst>
              <a:ext uri="{FF2B5EF4-FFF2-40B4-BE49-F238E27FC236}">
                <a16:creationId xmlns:a16="http://schemas.microsoft.com/office/drawing/2014/main" id="{B95BB6A9-99B0-4507-A5C9-1679FFE458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4913" y="2598738"/>
            <a:ext cx="381000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3" name="Vianoce 1">
            <a:extLst>
              <a:ext uri="{FF2B5EF4-FFF2-40B4-BE49-F238E27FC236}">
                <a16:creationId xmlns:a16="http://schemas.microsoft.com/office/drawing/2014/main" id="{0A1C02BB-E8DD-4131-9C92-6042C9790E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3325" y="2598738"/>
            <a:ext cx="381000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4" name="Vianoce 2">
            <a:extLst>
              <a:ext uri="{FF2B5EF4-FFF2-40B4-BE49-F238E27FC236}">
                <a16:creationId xmlns:a16="http://schemas.microsoft.com/office/drawing/2014/main" id="{210739A1-E7EE-4BF2-9D92-2ACA94BAA5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3325" y="2598738"/>
            <a:ext cx="381000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 V">
            <a:extLst>
              <a:ext uri="{FF2B5EF4-FFF2-40B4-BE49-F238E27FC236}">
                <a16:creationId xmlns:a16="http://schemas.microsoft.com/office/drawing/2014/main" id="{FCA05EC5-0833-4526-96DD-9426C9476E5D}"/>
              </a:ext>
            </a:extLst>
          </p:cNvPr>
          <p:cNvSpPr/>
          <p:nvPr/>
        </p:nvSpPr>
        <p:spPr>
          <a:xfrm>
            <a:off x="5046921" y="3335764"/>
            <a:ext cx="1226619" cy="830997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 prst="relaxedInset"/>
            </a:sp3d>
          </a:bodyPr>
          <a:lstStyle/>
          <a:p>
            <a:pPr algn="ctr">
              <a:defRPr/>
            </a:pPr>
            <a:r>
              <a:rPr lang="sk-SK" sz="2400" i="1">
                <a:ln w="3175" cap="flat">
                  <a:solidFill>
                    <a:schemeClr val="tx1">
                      <a:alpha val="35000"/>
                    </a:schemeClr>
                  </a:solidFill>
                  <a:prstDash val="solid"/>
                  <a:round/>
                </a:ln>
                <a:solidFill>
                  <a:schemeClr val="accent6">
                    <a:lumMod val="50000"/>
                    <a:alpha val="80000"/>
                  </a:schemeClr>
                </a:solidFill>
                <a:effectLst>
                  <a:glow rad="63500">
                    <a:schemeClr val="bg1">
                      <a:alpha val="95000"/>
                    </a:schemeClr>
                  </a:glow>
                  <a:outerShdw blurRad="152400" dist="50800" dir="2700000" algn="tl" rotWithShape="0">
                    <a:srgbClr val="996600"/>
                  </a:outerShdw>
                </a:effectLst>
                <a:latin typeface="Castanet" pitchFamily="2" charset="0"/>
              </a:rPr>
              <a:t>Feliz</a:t>
            </a:r>
          </a:p>
          <a:p>
            <a:pPr algn="ctr">
              <a:defRPr/>
            </a:pPr>
            <a:r>
              <a:rPr lang="sk-SK" sz="2400" i="1">
                <a:ln w="3175" cap="flat">
                  <a:solidFill>
                    <a:schemeClr val="tx1">
                      <a:alpha val="35000"/>
                    </a:schemeClr>
                  </a:solidFill>
                  <a:prstDash val="solid"/>
                  <a:round/>
                </a:ln>
                <a:solidFill>
                  <a:schemeClr val="accent6">
                    <a:lumMod val="50000"/>
                    <a:alpha val="80000"/>
                  </a:schemeClr>
                </a:solidFill>
                <a:effectLst>
                  <a:glow rad="63500">
                    <a:schemeClr val="bg1">
                      <a:alpha val="95000"/>
                    </a:schemeClr>
                  </a:glow>
                  <a:outerShdw blurRad="152400" dist="50800" dir="2700000" algn="tl" rotWithShape="0">
                    <a:srgbClr val="996600"/>
                  </a:outerShdw>
                </a:effectLst>
                <a:latin typeface="Castanet" pitchFamily="2" charset="0"/>
              </a:rPr>
              <a:t>Navidad</a:t>
            </a:r>
          </a:p>
        </p:txBody>
      </p:sp>
      <p:pic>
        <p:nvPicPr>
          <p:cNvPr id="12295" name="Silvester 1">
            <a:extLst>
              <a:ext uri="{FF2B5EF4-FFF2-40B4-BE49-F238E27FC236}">
                <a16:creationId xmlns:a16="http://schemas.microsoft.com/office/drawing/2014/main" id="{B578BCF5-791B-4C78-8FAF-44E2468419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3325" y="2598738"/>
            <a:ext cx="381000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6" name="Silvester 2">
            <a:extLst>
              <a:ext uri="{FF2B5EF4-FFF2-40B4-BE49-F238E27FC236}">
                <a16:creationId xmlns:a16="http://schemas.microsoft.com/office/drawing/2014/main" id="{327F8140-889D-4C4D-BCD8-5A65DFD239F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3325" y="2598738"/>
            <a:ext cx="381000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xt NR">
            <a:extLst>
              <a:ext uri="{FF2B5EF4-FFF2-40B4-BE49-F238E27FC236}">
                <a16:creationId xmlns:a16="http://schemas.microsoft.com/office/drawing/2014/main" id="{0AFDC244-A6F7-4905-AE41-0BDF8E196CCE}"/>
              </a:ext>
            </a:extLst>
          </p:cNvPr>
          <p:cNvSpPr/>
          <p:nvPr/>
        </p:nvSpPr>
        <p:spPr>
          <a:xfrm>
            <a:off x="4393698" y="2904877"/>
            <a:ext cx="2533066" cy="1692771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 prst="relaxedInset"/>
            </a:sp3d>
          </a:bodyPr>
          <a:lstStyle/>
          <a:p>
            <a:pPr algn="ctr">
              <a:defRPr/>
            </a:pPr>
            <a:r>
              <a:rPr lang="sk-SK" sz="2400" i="1">
                <a:ln w="3175" cap="flat">
                  <a:solidFill>
                    <a:schemeClr val="tx1">
                      <a:alpha val="35000"/>
                    </a:schemeClr>
                  </a:solidFill>
                  <a:prstDash val="solid"/>
                  <a:round/>
                </a:ln>
                <a:solidFill>
                  <a:schemeClr val="accent6">
                    <a:lumMod val="50000"/>
                    <a:alpha val="80000"/>
                  </a:schemeClr>
                </a:solidFill>
                <a:effectLst>
                  <a:glow rad="63500">
                    <a:schemeClr val="bg1">
                      <a:alpha val="95000"/>
                    </a:schemeClr>
                  </a:glow>
                  <a:outerShdw blurRad="152400" dist="50800" dir="2700000" algn="tl" rotWithShape="0">
                    <a:srgbClr val="996600"/>
                  </a:outerShdw>
                </a:effectLst>
                <a:latin typeface="Castanet" pitchFamily="2" charset="0"/>
              </a:rPr>
              <a:t>Próspero</a:t>
            </a:r>
          </a:p>
          <a:p>
            <a:pPr algn="ctr">
              <a:defRPr/>
            </a:pPr>
            <a:r>
              <a:rPr lang="sk-SK" sz="2400" i="1">
                <a:ln w="3175" cap="flat">
                  <a:solidFill>
                    <a:schemeClr val="tx1">
                      <a:alpha val="35000"/>
                    </a:schemeClr>
                  </a:solidFill>
                  <a:prstDash val="solid"/>
                  <a:round/>
                </a:ln>
                <a:solidFill>
                  <a:schemeClr val="accent6">
                    <a:lumMod val="50000"/>
                    <a:alpha val="80000"/>
                  </a:schemeClr>
                </a:solidFill>
                <a:effectLst>
                  <a:glow rad="63500">
                    <a:schemeClr val="bg1">
                      <a:alpha val="95000"/>
                    </a:schemeClr>
                  </a:glow>
                  <a:outerShdw blurRad="152400" dist="50800" dir="2700000" algn="tl" rotWithShape="0">
                    <a:srgbClr val="996600"/>
                  </a:outerShdw>
                </a:effectLst>
                <a:latin typeface="Castanet" pitchFamily="2" charset="0"/>
              </a:rPr>
              <a:t>Ano Novo</a:t>
            </a:r>
          </a:p>
          <a:p>
            <a:pPr algn="ctr">
              <a:defRPr/>
            </a:pPr>
            <a:r>
              <a:rPr lang="sk-SK" sz="2400" i="1">
                <a:ln w="3175" cap="flat">
                  <a:solidFill>
                    <a:schemeClr val="tx1">
                      <a:alpha val="35000"/>
                    </a:schemeClr>
                  </a:solidFill>
                  <a:prstDash val="solid"/>
                  <a:round/>
                </a:ln>
                <a:solidFill>
                  <a:schemeClr val="accent6">
                    <a:lumMod val="50000"/>
                    <a:alpha val="80000"/>
                  </a:schemeClr>
                </a:solidFill>
                <a:effectLst>
                  <a:glow rad="63500">
                    <a:schemeClr val="bg1">
                      <a:alpha val="95000"/>
                    </a:schemeClr>
                  </a:glow>
                  <a:outerShdw blurRad="152400" dist="50800" dir="2700000" algn="tl" rotWithShape="0">
                    <a:srgbClr val="996600"/>
                  </a:outerShdw>
                </a:effectLst>
                <a:latin typeface="Castanet" pitchFamily="2" charset="0"/>
              </a:rPr>
              <a:t>2018</a:t>
            </a:r>
          </a:p>
          <a:p>
            <a:pPr algn="ctr">
              <a:defRPr/>
            </a:pPr>
            <a:endParaRPr lang="sk-SK" sz="800" i="1">
              <a:ln w="3175" cap="flat">
                <a:solidFill>
                  <a:schemeClr val="tx1">
                    <a:alpha val="35000"/>
                  </a:schemeClr>
                </a:solidFill>
                <a:prstDash val="solid"/>
                <a:round/>
              </a:ln>
              <a:solidFill>
                <a:schemeClr val="accent6">
                  <a:lumMod val="50000"/>
                  <a:alpha val="80000"/>
                </a:schemeClr>
              </a:solidFill>
              <a:effectLst>
                <a:glow rad="63500">
                  <a:schemeClr val="bg1">
                    <a:alpha val="95000"/>
                  </a:schemeClr>
                </a:glow>
                <a:outerShdw blurRad="152400" dist="50800" dir="2700000" algn="tl" rotWithShape="0">
                  <a:srgbClr val="996600"/>
                </a:outerShdw>
              </a:effectLst>
              <a:latin typeface="Castanet" pitchFamily="2" charset="0"/>
            </a:endParaRPr>
          </a:p>
          <a:p>
            <a:pPr>
              <a:defRPr/>
            </a:pPr>
            <a:r>
              <a:rPr lang="sk-SK" sz="2400" i="1">
                <a:ln w="3175" cap="flat">
                  <a:solidFill>
                    <a:schemeClr val="tx1">
                      <a:alpha val="35000"/>
                    </a:schemeClr>
                  </a:solidFill>
                  <a:prstDash val="solid"/>
                  <a:round/>
                </a:ln>
                <a:solidFill>
                  <a:schemeClr val="accent6">
                    <a:lumMod val="50000"/>
                    <a:alpha val="80000"/>
                  </a:schemeClr>
                </a:solidFill>
                <a:effectLst>
                  <a:glow rad="63500">
                    <a:schemeClr val="bg1">
                      <a:alpha val="95000"/>
                    </a:schemeClr>
                  </a:glow>
                  <a:outerShdw blurRad="152400" dist="50800" dir="2700000" algn="tl" rotWithShape="0">
                    <a:srgbClr val="996600"/>
                  </a:outerShdw>
                </a:effectLst>
                <a:latin typeface="Castanet" pitchFamily="2" charset="0"/>
              </a:rPr>
              <a:t>              Steve</a:t>
            </a:r>
          </a:p>
        </p:txBody>
      </p:sp>
      <p:pic>
        <p:nvPicPr>
          <p:cNvPr id="12298" name="Mobil">
            <a:extLst>
              <a:ext uri="{FF2B5EF4-FFF2-40B4-BE49-F238E27FC236}">
                <a16:creationId xmlns:a16="http://schemas.microsoft.com/office/drawing/2014/main" id="{1E0DEEA4-B509-4EA8-A8E7-33D266F548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8650" y="1827213"/>
            <a:ext cx="8353425" cy="5283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1" name="Rám">
            <a:extLst>
              <a:ext uri="{FF2B5EF4-FFF2-40B4-BE49-F238E27FC236}">
                <a16:creationId xmlns:a16="http://schemas.microsoft.com/office/drawing/2014/main" id="{248C5BDE-9AC1-4553-BB73-9BE59D34CD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522075" cy="7092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300" name="Girlanda">
            <a:extLst>
              <a:ext uri="{FF2B5EF4-FFF2-40B4-BE49-F238E27FC236}">
                <a16:creationId xmlns:a16="http://schemas.microsoft.com/office/drawing/2014/main" id="{FE1B37E9-3BCD-46CC-84D0-11952443A6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463" y="193675"/>
            <a:ext cx="11233150" cy="598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Anjelik">
            <a:extLst>
              <a:ext uri="{FF2B5EF4-FFF2-40B4-BE49-F238E27FC236}">
                <a16:creationId xmlns:a16="http://schemas.microsoft.com/office/drawing/2014/main" id="{A8ACA3BB-0DE6-4F74-B168-7D2AFFE52843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825" y="3402013"/>
            <a:ext cx="2174875" cy="3057525"/>
          </a:xfrm>
          <a:prstGeom prst="rect">
            <a:avLst/>
          </a:prstGeom>
          <a:effectLst>
            <a:outerShdw blurRad="76200" dist="63500" dir="2700000" sx="101000" sy="101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2301" name="TL 22">
            <a:hlinkClick r:id="rId13" action="ppaction://hlinksldjump"/>
            <a:extLst>
              <a:ext uri="{FF2B5EF4-FFF2-40B4-BE49-F238E27FC236}">
                <a16:creationId xmlns:a16="http://schemas.microsoft.com/office/drawing/2014/main" id="{08D0C3C6-0190-448D-94E1-3FE3636F85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8238" y="3384550"/>
            <a:ext cx="539750" cy="649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303" name="Rám M">
            <a:extLst>
              <a:ext uri="{FF2B5EF4-FFF2-40B4-BE49-F238E27FC236}">
                <a16:creationId xmlns:a16="http://schemas.microsoft.com/office/drawing/2014/main" id="{3D2E6A58-7C3B-44B0-BBD1-F2893E1358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75" y="2608263"/>
            <a:ext cx="3414713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2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"/>
                                        <p:tgtEl>
                                          <p:spTgt spid="12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500"/>
                                        <p:tgtEl>
                                          <p:spTgt spid="12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500"/>
                            </p:stCondLst>
                            <p:childTnLst>
                              <p:par>
                                <p:cTn id="13" presetID="23" presetClass="entr" presetSubtype="272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9100"/>
                            </p:stCondLst>
                            <p:childTnLst>
                              <p:par>
                                <p:cTn id="18" presetID="22" presetClass="entr" presetSubtype="8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1500"/>
                                        <p:tgtEl>
                                          <p:spTgt spid="122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26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500"/>
                                        <p:tgtEl>
                                          <p:spTgt spid="122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6100"/>
                            </p:stCondLst>
                            <p:childTnLst>
                              <p:par>
                                <p:cTn id="26" presetID="23" presetClass="entr" presetSubtype="272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9900"/>
                            </p:stCondLst>
                            <p:childTnLst>
                              <p:par>
                                <p:cTn id="31" presetID="6" presetClass="emph" presetSubtype="0" repeatCount="50000" accel="40000" decel="40000" autoRev="1" fill="remove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2" dur="2000" fill="hold"/>
                                        <p:tgtEl>
                                          <p:spTgt spid="12301"/>
                                        </p:tgtEl>
                                      </p:cBhvr>
                                      <p:by x="80000" y="8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Sneh">
            <a:extLst>
              <a:ext uri="{FF2B5EF4-FFF2-40B4-BE49-F238E27FC236}">
                <a16:creationId xmlns:a16="http://schemas.microsoft.com/office/drawing/2014/main" id="{4E7F81D2-AF86-47BC-AC92-E32BB05494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522075" cy="7092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6" name="Poz Mob">
            <a:extLst>
              <a:ext uri="{FF2B5EF4-FFF2-40B4-BE49-F238E27FC236}">
                <a16:creationId xmlns:a16="http://schemas.microsoft.com/office/drawing/2014/main" id="{8E6C2192-52C3-48D4-B273-B545BB5C96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4913" y="2598738"/>
            <a:ext cx="381000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7" name="Vianoce 1">
            <a:extLst>
              <a:ext uri="{FF2B5EF4-FFF2-40B4-BE49-F238E27FC236}">
                <a16:creationId xmlns:a16="http://schemas.microsoft.com/office/drawing/2014/main" id="{C690A6FE-6BB5-4802-BAB4-C8E262C067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3325" y="2598738"/>
            <a:ext cx="381000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8" name="Vianoce 2">
            <a:extLst>
              <a:ext uri="{FF2B5EF4-FFF2-40B4-BE49-F238E27FC236}">
                <a16:creationId xmlns:a16="http://schemas.microsoft.com/office/drawing/2014/main" id="{91D78694-2A21-41D5-8AE8-6E817CBBF9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3325" y="2598738"/>
            <a:ext cx="381000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 V">
            <a:extLst>
              <a:ext uri="{FF2B5EF4-FFF2-40B4-BE49-F238E27FC236}">
                <a16:creationId xmlns:a16="http://schemas.microsoft.com/office/drawing/2014/main" id="{FCA05EC5-0833-4526-96DD-9426C9476E5D}"/>
              </a:ext>
            </a:extLst>
          </p:cNvPr>
          <p:cNvSpPr/>
          <p:nvPr/>
        </p:nvSpPr>
        <p:spPr>
          <a:xfrm>
            <a:off x="5149514" y="3293695"/>
            <a:ext cx="1021433" cy="830997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 prst="relaxedInset"/>
            </a:sp3d>
          </a:bodyPr>
          <a:lstStyle/>
          <a:p>
            <a:pPr algn="ctr">
              <a:defRPr/>
            </a:pPr>
            <a:r>
              <a:rPr lang="sk-SK" sz="2400" i="1">
                <a:ln w="3175" cap="flat">
                  <a:solidFill>
                    <a:schemeClr val="tx1">
                      <a:alpha val="35000"/>
                    </a:schemeClr>
                  </a:solidFill>
                  <a:prstDash val="solid"/>
                  <a:round/>
                </a:ln>
                <a:solidFill>
                  <a:schemeClr val="accent6">
                    <a:lumMod val="50000"/>
                    <a:alpha val="80000"/>
                  </a:schemeClr>
                </a:solidFill>
                <a:effectLst>
                  <a:glow rad="63500">
                    <a:schemeClr val="bg1">
                      <a:alpha val="95000"/>
                    </a:schemeClr>
                  </a:glow>
                  <a:outerShdw blurRad="152400" dist="50800" dir="2700000" algn="tl" rotWithShape="0">
                    <a:srgbClr val="996600"/>
                  </a:outerShdw>
                </a:effectLst>
                <a:latin typeface="Castanet" pitchFamily="2" charset="0"/>
              </a:rPr>
              <a:t>Buon</a:t>
            </a:r>
          </a:p>
          <a:p>
            <a:pPr algn="ctr">
              <a:defRPr/>
            </a:pPr>
            <a:r>
              <a:rPr lang="sk-SK" sz="2400" i="1">
                <a:ln w="3175" cap="flat">
                  <a:solidFill>
                    <a:schemeClr val="tx1">
                      <a:alpha val="35000"/>
                    </a:schemeClr>
                  </a:solidFill>
                  <a:prstDash val="solid"/>
                  <a:round/>
                </a:ln>
                <a:solidFill>
                  <a:schemeClr val="accent6">
                    <a:lumMod val="50000"/>
                    <a:alpha val="80000"/>
                  </a:schemeClr>
                </a:solidFill>
                <a:effectLst>
                  <a:glow rad="63500">
                    <a:schemeClr val="bg1">
                      <a:alpha val="95000"/>
                    </a:schemeClr>
                  </a:glow>
                  <a:outerShdw blurRad="152400" dist="50800" dir="2700000" algn="tl" rotWithShape="0">
                    <a:srgbClr val="996600"/>
                  </a:outerShdw>
                </a:effectLst>
                <a:latin typeface="Castanet" pitchFamily="2" charset="0"/>
              </a:rPr>
              <a:t>Natale</a:t>
            </a:r>
          </a:p>
        </p:txBody>
      </p:sp>
      <p:pic>
        <p:nvPicPr>
          <p:cNvPr id="13319" name="Silvester 1">
            <a:extLst>
              <a:ext uri="{FF2B5EF4-FFF2-40B4-BE49-F238E27FC236}">
                <a16:creationId xmlns:a16="http://schemas.microsoft.com/office/drawing/2014/main" id="{0FE464CC-85DB-42F4-B633-AE24A871AF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3325" y="2598738"/>
            <a:ext cx="381000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0" name="Silvester 2">
            <a:extLst>
              <a:ext uri="{FF2B5EF4-FFF2-40B4-BE49-F238E27FC236}">
                <a16:creationId xmlns:a16="http://schemas.microsoft.com/office/drawing/2014/main" id="{DA52F5C2-0BFA-419D-9827-FC1701690A5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3325" y="2598738"/>
            <a:ext cx="381000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xt NR">
            <a:extLst>
              <a:ext uri="{FF2B5EF4-FFF2-40B4-BE49-F238E27FC236}">
                <a16:creationId xmlns:a16="http://schemas.microsoft.com/office/drawing/2014/main" id="{0AFDC244-A6F7-4905-AE41-0BDF8E196CCE}"/>
              </a:ext>
            </a:extLst>
          </p:cNvPr>
          <p:cNvSpPr/>
          <p:nvPr/>
        </p:nvSpPr>
        <p:spPr>
          <a:xfrm>
            <a:off x="4393698" y="2904877"/>
            <a:ext cx="2533066" cy="1692771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 prst="relaxedInset"/>
            </a:sp3d>
          </a:bodyPr>
          <a:lstStyle/>
          <a:p>
            <a:pPr algn="ctr">
              <a:defRPr/>
            </a:pPr>
            <a:r>
              <a:rPr lang="it-IT" sz="2400" i="1">
                <a:ln w="3175" cap="flat">
                  <a:solidFill>
                    <a:schemeClr val="tx1">
                      <a:alpha val="35000"/>
                    </a:schemeClr>
                  </a:solidFill>
                  <a:prstDash val="solid"/>
                  <a:round/>
                </a:ln>
                <a:solidFill>
                  <a:schemeClr val="accent6">
                    <a:lumMod val="50000"/>
                    <a:alpha val="80000"/>
                  </a:schemeClr>
                </a:solidFill>
                <a:effectLst>
                  <a:glow rad="63500">
                    <a:schemeClr val="bg1">
                      <a:alpha val="95000"/>
                    </a:schemeClr>
                  </a:glow>
                  <a:outerShdw blurRad="152400" dist="50800" dir="2700000" algn="tl" rotWithShape="0">
                    <a:srgbClr val="996600"/>
                  </a:outerShdw>
                </a:effectLst>
                <a:latin typeface="Castanet" pitchFamily="2" charset="0"/>
              </a:rPr>
              <a:t>Felice</a:t>
            </a:r>
            <a:endParaRPr lang="sk-SK" sz="2400" i="1">
              <a:ln w="3175" cap="flat">
                <a:solidFill>
                  <a:schemeClr val="tx1">
                    <a:alpha val="35000"/>
                  </a:schemeClr>
                </a:solidFill>
                <a:prstDash val="solid"/>
                <a:round/>
              </a:ln>
              <a:solidFill>
                <a:schemeClr val="accent6">
                  <a:lumMod val="50000"/>
                  <a:alpha val="80000"/>
                </a:schemeClr>
              </a:solidFill>
              <a:effectLst>
                <a:glow rad="63500">
                  <a:schemeClr val="bg1">
                    <a:alpha val="95000"/>
                  </a:schemeClr>
                </a:glow>
                <a:outerShdw blurRad="152400" dist="50800" dir="2700000" algn="tl" rotWithShape="0">
                  <a:srgbClr val="996600"/>
                </a:outerShdw>
              </a:effectLst>
              <a:latin typeface="Castanet" pitchFamily="2" charset="0"/>
            </a:endParaRPr>
          </a:p>
          <a:p>
            <a:pPr algn="ctr">
              <a:defRPr/>
            </a:pPr>
            <a:r>
              <a:rPr lang="it-IT" sz="2400" i="1">
                <a:ln w="3175" cap="flat">
                  <a:solidFill>
                    <a:schemeClr val="tx1">
                      <a:alpha val="35000"/>
                    </a:schemeClr>
                  </a:solidFill>
                  <a:prstDash val="solid"/>
                  <a:round/>
                </a:ln>
                <a:solidFill>
                  <a:schemeClr val="accent6">
                    <a:lumMod val="50000"/>
                    <a:alpha val="80000"/>
                  </a:schemeClr>
                </a:solidFill>
                <a:effectLst>
                  <a:glow rad="63500">
                    <a:schemeClr val="bg1">
                      <a:alpha val="95000"/>
                    </a:schemeClr>
                  </a:glow>
                  <a:outerShdw blurRad="152400" dist="50800" dir="2700000" algn="tl" rotWithShape="0">
                    <a:srgbClr val="996600"/>
                  </a:outerShdw>
                </a:effectLst>
                <a:latin typeface="Castanet" pitchFamily="2" charset="0"/>
              </a:rPr>
              <a:t>Anno Nuovo</a:t>
            </a:r>
            <a:endParaRPr lang="sk-SK" sz="2400" i="1">
              <a:ln w="3175" cap="flat">
                <a:solidFill>
                  <a:schemeClr val="tx1">
                    <a:alpha val="35000"/>
                  </a:schemeClr>
                </a:solidFill>
                <a:prstDash val="solid"/>
                <a:round/>
              </a:ln>
              <a:solidFill>
                <a:schemeClr val="accent6">
                  <a:lumMod val="50000"/>
                  <a:alpha val="80000"/>
                </a:schemeClr>
              </a:solidFill>
              <a:effectLst>
                <a:glow rad="63500">
                  <a:schemeClr val="bg1">
                    <a:alpha val="95000"/>
                  </a:schemeClr>
                </a:glow>
                <a:outerShdw blurRad="152400" dist="50800" dir="2700000" algn="tl" rotWithShape="0">
                  <a:srgbClr val="996600"/>
                </a:outerShdw>
              </a:effectLst>
              <a:latin typeface="Castanet" pitchFamily="2" charset="0"/>
            </a:endParaRPr>
          </a:p>
          <a:p>
            <a:pPr algn="ctr">
              <a:defRPr/>
            </a:pPr>
            <a:r>
              <a:rPr lang="it-IT" sz="2400" i="1">
                <a:ln w="3175" cap="flat">
                  <a:solidFill>
                    <a:schemeClr val="tx1">
                      <a:alpha val="35000"/>
                    </a:schemeClr>
                  </a:solidFill>
                  <a:prstDash val="solid"/>
                  <a:round/>
                </a:ln>
                <a:solidFill>
                  <a:schemeClr val="accent6">
                    <a:lumMod val="50000"/>
                    <a:alpha val="80000"/>
                  </a:schemeClr>
                </a:solidFill>
                <a:effectLst>
                  <a:glow rad="63500">
                    <a:schemeClr val="bg1">
                      <a:alpha val="95000"/>
                    </a:schemeClr>
                  </a:glow>
                  <a:outerShdw blurRad="152400" dist="50800" dir="2700000" algn="tl" rotWithShape="0">
                    <a:srgbClr val="996600"/>
                  </a:outerShdw>
                </a:effectLst>
                <a:latin typeface="Castanet" pitchFamily="2" charset="0"/>
              </a:rPr>
              <a:t>2018</a:t>
            </a:r>
            <a:endParaRPr lang="sk-SK" sz="2400" i="1">
              <a:ln w="3175" cap="flat">
                <a:solidFill>
                  <a:schemeClr val="tx1">
                    <a:alpha val="35000"/>
                  </a:schemeClr>
                </a:solidFill>
                <a:prstDash val="solid"/>
                <a:round/>
              </a:ln>
              <a:solidFill>
                <a:schemeClr val="accent6">
                  <a:lumMod val="50000"/>
                  <a:alpha val="80000"/>
                </a:schemeClr>
              </a:solidFill>
              <a:effectLst>
                <a:glow rad="63500">
                  <a:schemeClr val="bg1">
                    <a:alpha val="95000"/>
                  </a:schemeClr>
                </a:glow>
                <a:outerShdw blurRad="152400" dist="50800" dir="2700000" algn="tl" rotWithShape="0">
                  <a:srgbClr val="996600"/>
                </a:outerShdw>
              </a:effectLst>
              <a:latin typeface="Castanet" pitchFamily="2" charset="0"/>
            </a:endParaRPr>
          </a:p>
          <a:p>
            <a:pPr algn="ctr">
              <a:defRPr/>
            </a:pPr>
            <a:endParaRPr lang="sk-SK" sz="800" i="1">
              <a:ln w="3175" cap="flat">
                <a:solidFill>
                  <a:schemeClr val="tx1">
                    <a:alpha val="35000"/>
                  </a:schemeClr>
                </a:solidFill>
                <a:prstDash val="solid"/>
                <a:round/>
              </a:ln>
              <a:solidFill>
                <a:schemeClr val="accent6">
                  <a:lumMod val="50000"/>
                  <a:alpha val="80000"/>
                </a:schemeClr>
              </a:solidFill>
              <a:effectLst>
                <a:glow rad="63500">
                  <a:schemeClr val="bg1">
                    <a:alpha val="95000"/>
                  </a:schemeClr>
                </a:glow>
                <a:outerShdw blurRad="152400" dist="50800" dir="2700000" algn="tl" rotWithShape="0">
                  <a:srgbClr val="996600"/>
                </a:outerShdw>
              </a:effectLst>
              <a:latin typeface="Castanet" pitchFamily="2" charset="0"/>
            </a:endParaRPr>
          </a:p>
          <a:p>
            <a:pPr>
              <a:defRPr/>
            </a:pPr>
            <a:r>
              <a:rPr lang="sk-SK" sz="2400" i="1">
                <a:ln w="3175" cap="flat">
                  <a:solidFill>
                    <a:schemeClr val="tx1">
                      <a:alpha val="35000"/>
                    </a:schemeClr>
                  </a:solidFill>
                  <a:prstDash val="solid"/>
                  <a:round/>
                </a:ln>
                <a:solidFill>
                  <a:schemeClr val="accent6">
                    <a:lumMod val="50000"/>
                    <a:alpha val="80000"/>
                  </a:schemeClr>
                </a:solidFill>
                <a:effectLst>
                  <a:glow rad="63500">
                    <a:schemeClr val="bg1">
                      <a:alpha val="95000"/>
                    </a:schemeClr>
                  </a:glow>
                  <a:outerShdw blurRad="152400" dist="50800" dir="2700000" algn="tl" rotWithShape="0">
                    <a:srgbClr val="996600"/>
                  </a:outerShdw>
                </a:effectLst>
                <a:latin typeface="Castanet" pitchFamily="2" charset="0"/>
              </a:rPr>
              <a:t>              Steve</a:t>
            </a:r>
          </a:p>
        </p:txBody>
      </p:sp>
      <p:pic>
        <p:nvPicPr>
          <p:cNvPr id="13322" name="Mobil">
            <a:extLst>
              <a:ext uri="{FF2B5EF4-FFF2-40B4-BE49-F238E27FC236}">
                <a16:creationId xmlns:a16="http://schemas.microsoft.com/office/drawing/2014/main" id="{8BB5ECCD-2D86-4EF9-8DD8-C42CCF9300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8650" y="1827213"/>
            <a:ext cx="8353425" cy="5283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5" name="Rám">
            <a:extLst>
              <a:ext uri="{FF2B5EF4-FFF2-40B4-BE49-F238E27FC236}">
                <a16:creationId xmlns:a16="http://schemas.microsoft.com/office/drawing/2014/main" id="{05AB1B16-50C3-4AB4-8E46-F17ABFAC87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522075" cy="7092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4" name="Girlanda">
            <a:extLst>
              <a:ext uri="{FF2B5EF4-FFF2-40B4-BE49-F238E27FC236}">
                <a16:creationId xmlns:a16="http://schemas.microsoft.com/office/drawing/2014/main" id="{973D59A8-D5F2-49F2-84F2-C199404EA0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463" y="193675"/>
            <a:ext cx="11233150" cy="598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Anjelik">
            <a:extLst>
              <a:ext uri="{FF2B5EF4-FFF2-40B4-BE49-F238E27FC236}">
                <a16:creationId xmlns:a16="http://schemas.microsoft.com/office/drawing/2014/main" id="{A8ACA3BB-0DE6-4F74-B168-7D2AFFE52843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825" y="3402013"/>
            <a:ext cx="2174875" cy="3057525"/>
          </a:xfrm>
          <a:prstGeom prst="rect">
            <a:avLst/>
          </a:prstGeom>
          <a:effectLst>
            <a:outerShdw blurRad="76200" dist="63500" dir="2700000" sx="101000" sy="101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3325" name="TL 23">
            <a:hlinkClick r:id="rId13" action="ppaction://hlinksldjump"/>
            <a:extLst>
              <a:ext uri="{FF2B5EF4-FFF2-40B4-BE49-F238E27FC236}">
                <a16:creationId xmlns:a16="http://schemas.microsoft.com/office/drawing/2014/main" id="{433198E9-F21F-4B7D-964A-BBA88CDF61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8238" y="3384550"/>
            <a:ext cx="539750" cy="649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7" name="Rám M">
            <a:extLst>
              <a:ext uri="{FF2B5EF4-FFF2-40B4-BE49-F238E27FC236}">
                <a16:creationId xmlns:a16="http://schemas.microsoft.com/office/drawing/2014/main" id="{D6B7DABA-CE7A-4A82-A756-184D2C2571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75" y="2608263"/>
            <a:ext cx="3414713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2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"/>
                                        <p:tgtEl>
                                          <p:spTgt spid="13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500"/>
                                        <p:tgtEl>
                                          <p:spTgt spid="133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500"/>
                            </p:stCondLst>
                            <p:childTnLst>
                              <p:par>
                                <p:cTn id="13" presetID="23" presetClass="entr" presetSubtype="272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8900"/>
                            </p:stCondLst>
                            <p:childTnLst>
                              <p:par>
                                <p:cTn id="18" presetID="22" presetClass="entr" presetSubtype="8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1500"/>
                                        <p:tgtEl>
                                          <p:spTgt spid="133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24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500"/>
                                        <p:tgtEl>
                                          <p:spTgt spid="133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900"/>
                            </p:stCondLst>
                            <p:childTnLst>
                              <p:par>
                                <p:cTn id="26" presetID="23" presetClass="entr" presetSubtype="272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9700"/>
                            </p:stCondLst>
                            <p:childTnLst>
                              <p:par>
                                <p:cTn id="31" presetID="6" presetClass="emph" presetSubtype="0" repeatCount="50000" accel="40000" decel="40000" autoRev="1" fill="remove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2" dur="2000" fill="hold"/>
                                        <p:tgtEl>
                                          <p:spTgt spid="13325"/>
                                        </p:tgtEl>
                                      </p:cBhvr>
                                      <p:by x="80000" y="8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Sneh">
            <a:extLst>
              <a:ext uri="{FF2B5EF4-FFF2-40B4-BE49-F238E27FC236}">
                <a16:creationId xmlns:a16="http://schemas.microsoft.com/office/drawing/2014/main" id="{2A2BCA00-37C7-4627-AC85-88DC90177C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522075" cy="7092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0" name="Poz Mob">
            <a:extLst>
              <a:ext uri="{FF2B5EF4-FFF2-40B4-BE49-F238E27FC236}">
                <a16:creationId xmlns:a16="http://schemas.microsoft.com/office/drawing/2014/main" id="{F3D0BE03-E66F-46EB-9ED3-664D8BD964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4913" y="2598738"/>
            <a:ext cx="381000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1" name="Vianoce 1">
            <a:extLst>
              <a:ext uri="{FF2B5EF4-FFF2-40B4-BE49-F238E27FC236}">
                <a16:creationId xmlns:a16="http://schemas.microsoft.com/office/drawing/2014/main" id="{C4D917CA-A3C3-4DD0-ACAB-E8AC585BCF6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3325" y="2598738"/>
            <a:ext cx="381000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2" name="Vianoce 2">
            <a:extLst>
              <a:ext uri="{FF2B5EF4-FFF2-40B4-BE49-F238E27FC236}">
                <a16:creationId xmlns:a16="http://schemas.microsoft.com/office/drawing/2014/main" id="{1CD95BE4-FB60-4331-874C-3F273B30D9F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3325" y="2598738"/>
            <a:ext cx="381000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 V">
            <a:extLst>
              <a:ext uri="{FF2B5EF4-FFF2-40B4-BE49-F238E27FC236}">
                <a16:creationId xmlns:a16="http://schemas.microsoft.com/office/drawing/2014/main" id="{FCA05EC5-0833-4526-96DD-9426C9476E5D}"/>
              </a:ext>
            </a:extLst>
          </p:cNvPr>
          <p:cNvSpPr/>
          <p:nvPr/>
        </p:nvSpPr>
        <p:spPr>
          <a:xfrm>
            <a:off x="4876202" y="3151098"/>
            <a:ext cx="1568058" cy="1200329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 prst="relaxedInset"/>
            </a:sp3d>
          </a:bodyPr>
          <a:lstStyle/>
          <a:p>
            <a:pPr algn="ctr">
              <a:defRPr/>
            </a:pPr>
            <a:r>
              <a:rPr lang="sk-SK" sz="2400" i="1">
                <a:ln w="3175" cap="flat">
                  <a:solidFill>
                    <a:schemeClr val="tx1">
                      <a:alpha val="35000"/>
                    </a:schemeClr>
                  </a:solidFill>
                  <a:prstDash val="solid"/>
                  <a:round/>
                </a:ln>
                <a:solidFill>
                  <a:schemeClr val="accent6">
                    <a:lumMod val="50000"/>
                    <a:alpha val="80000"/>
                  </a:schemeClr>
                </a:solidFill>
                <a:effectLst>
                  <a:glow rad="63500">
                    <a:schemeClr val="bg1">
                      <a:alpha val="95000"/>
                    </a:schemeClr>
                  </a:glow>
                  <a:outerShdw blurRad="152400" dist="50800" dir="2700000" algn="tl" rotWithShape="0">
                    <a:srgbClr val="996600"/>
                  </a:outerShdw>
                </a:effectLst>
                <a:latin typeface="Castanet" pitchFamily="2" charset="0"/>
              </a:rPr>
              <a:t>Kellemes</a:t>
            </a:r>
          </a:p>
          <a:p>
            <a:pPr algn="ctr">
              <a:defRPr/>
            </a:pPr>
            <a:r>
              <a:rPr lang="sk-SK" sz="2400" i="1">
                <a:ln w="3175" cap="flat">
                  <a:solidFill>
                    <a:schemeClr val="tx1">
                      <a:alpha val="35000"/>
                    </a:schemeClr>
                  </a:solidFill>
                  <a:prstDash val="solid"/>
                  <a:round/>
                </a:ln>
                <a:solidFill>
                  <a:schemeClr val="accent6">
                    <a:lumMod val="50000"/>
                    <a:alpha val="80000"/>
                  </a:schemeClr>
                </a:solidFill>
                <a:effectLst>
                  <a:glow rad="63500">
                    <a:schemeClr val="bg1">
                      <a:alpha val="95000"/>
                    </a:schemeClr>
                  </a:glow>
                  <a:outerShdw blurRad="152400" dist="50800" dir="2700000" algn="tl" rotWithShape="0">
                    <a:srgbClr val="996600"/>
                  </a:outerShdw>
                </a:effectLst>
                <a:latin typeface="Castanet" pitchFamily="2" charset="0"/>
              </a:rPr>
              <a:t>Karácsonyi</a:t>
            </a:r>
          </a:p>
          <a:p>
            <a:pPr algn="ctr">
              <a:defRPr/>
            </a:pPr>
            <a:r>
              <a:rPr lang="sk-SK" sz="2400" i="1">
                <a:ln w="3175" cap="flat">
                  <a:solidFill>
                    <a:schemeClr val="tx1">
                      <a:alpha val="35000"/>
                    </a:schemeClr>
                  </a:solidFill>
                  <a:prstDash val="solid"/>
                  <a:round/>
                </a:ln>
                <a:solidFill>
                  <a:schemeClr val="accent6">
                    <a:lumMod val="50000"/>
                    <a:alpha val="80000"/>
                  </a:schemeClr>
                </a:solidFill>
                <a:effectLst>
                  <a:glow rad="63500">
                    <a:schemeClr val="bg1">
                      <a:alpha val="95000"/>
                    </a:schemeClr>
                  </a:glow>
                  <a:outerShdw blurRad="152400" dist="50800" dir="2700000" algn="tl" rotWithShape="0">
                    <a:srgbClr val="996600"/>
                  </a:outerShdw>
                </a:effectLst>
                <a:latin typeface="Castanet" pitchFamily="2" charset="0"/>
              </a:rPr>
              <a:t>ünnepeket</a:t>
            </a:r>
          </a:p>
        </p:txBody>
      </p:sp>
      <p:pic>
        <p:nvPicPr>
          <p:cNvPr id="14343" name="Silvester 1">
            <a:extLst>
              <a:ext uri="{FF2B5EF4-FFF2-40B4-BE49-F238E27FC236}">
                <a16:creationId xmlns:a16="http://schemas.microsoft.com/office/drawing/2014/main" id="{6EC06A00-50CE-40BA-9B24-37E04833A4F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3325" y="2598738"/>
            <a:ext cx="381000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4" name="Silvester 2">
            <a:extLst>
              <a:ext uri="{FF2B5EF4-FFF2-40B4-BE49-F238E27FC236}">
                <a16:creationId xmlns:a16="http://schemas.microsoft.com/office/drawing/2014/main" id="{E20C944D-4043-445F-870F-742D4CB173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3325" y="2598738"/>
            <a:ext cx="381000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xt NR">
            <a:extLst>
              <a:ext uri="{FF2B5EF4-FFF2-40B4-BE49-F238E27FC236}">
                <a16:creationId xmlns:a16="http://schemas.microsoft.com/office/drawing/2014/main" id="{0AFDC244-A6F7-4905-AE41-0BDF8E196CCE}"/>
              </a:ext>
            </a:extLst>
          </p:cNvPr>
          <p:cNvSpPr/>
          <p:nvPr/>
        </p:nvSpPr>
        <p:spPr>
          <a:xfrm>
            <a:off x="4521938" y="3109029"/>
            <a:ext cx="2276585" cy="1323439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 prst="relaxedInset"/>
            </a:sp3d>
          </a:bodyPr>
          <a:lstStyle/>
          <a:p>
            <a:pPr algn="ctr">
              <a:defRPr/>
            </a:pPr>
            <a:r>
              <a:rPr lang="sk-SK" sz="2400" i="1">
                <a:ln w="3175" cap="flat">
                  <a:solidFill>
                    <a:schemeClr val="tx1">
                      <a:alpha val="35000"/>
                    </a:schemeClr>
                  </a:solidFill>
                  <a:prstDash val="solid"/>
                  <a:round/>
                </a:ln>
                <a:solidFill>
                  <a:schemeClr val="accent6">
                    <a:lumMod val="50000"/>
                    <a:alpha val="80000"/>
                  </a:schemeClr>
                </a:solidFill>
                <a:effectLst>
                  <a:glow rad="63500">
                    <a:schemeClr val="bg1">
                      <a:alpha val="95000"/>
                    </a:schemeClr>
                  </a:glow>
                  <a:outerShdw blurRad="152400" dist="50800" dir="2700000" algn="tl" rotWithShape="0">
                    <a:srgbClr val="996600"/>
                  </a:outerShdw>
                </a:effectLst>
                <a:latin typeface="Castanet" pitchFamily="2" charset="0"/>
              </a:rPr>
              <a:t>BUÉK</a:t>
            </a:r>
          </a:p>
          <a:p>
            <a:pPr algn="ctr">
              <a:defRPr/>
            </a:pPr>
            <a:r>
              <a:rPr lang="sk-SK" sz="2400" i="1">
                <a:ln w="3175" cap="flat">
                  <a:solidFill>
                    <a:schemeClr val="tx1">
                      <a:alpha val="35000"/>
                    </a:schemeClr>
                  </a:solidFill>
                  <a:prstDash val="solid"/>
                  <a:round/>
                </a:ln>
                <a:solidFill>
                  <a:schemeClr val="accent6">
                    <a:lumMod val="50000"/>
                    <a:alpha val="80000"/>
                  </a:schemeClr>
                </a:solidFill>
                <a:effectLst>
                  <a:glow rad="63500">
                    <a:schemeClr val="bg1">
                      <a:alpha val="95000"/>
                    </a:schemeClr>
                  </a:glow>
                  <a:outerShdw blurRad="152400" dist="50800" dir="2700000" algn="tl" rotWithShape="0">
                    <a:srgbClr val="996600"/>
                  </a:outerShdw>
                </a:effectLst>
                <a:latin typeface="Castanet" pitchFamily="2" charset="0"/>
              </a:rPr>
              <a:t>2018</a:t>
            </a:r>
          </a:p>
          <a:p>
            <a:pPr algn="ctr">
              <a:defRPr/>
            </a:pPr>
            <a:endParaRPr lang="sk-SK" sz="800" i="1">
              <a:ln w="3175" cap="flat">
                <a:solidFill>
                  <a:schemeClr val="tx1">
                    <a:alpha val="35000"/>
                  </a:schemeClr>
                </a:solidFill>
                <a:prstDash val="solid"/>
                <a:round/>
              </a:ln>
              <a:solidFill>
                <a:schemeClr val="accent6">
                  <a:lumMod val="50000"/>
                  <a:alpha val="80000"/>
                </a:schemeClr>
              </a:solidFill>
              <a:effectLst>
                <a:glow rad="63500">
                  <a:schemeClr val="bg1">
                    <a:alpha val="95000"/>
                  </a:schemeClr>
                </a:glow>
                <a:outerShdw blurRad="152400" dist="50800" dir="2700000" algn="tl" rotWithShape="0">
                  <a:srgbClr val="996600"/>
                </a:outerShdw>
              </a:effectLst>
              <a:latin typeface="Castanet" pitchFamily="2" charset="0"/>
            </a:endParaRPr>
          </a:p>
          <a:p>
            <a:pPr>
              <a:defRPr/>
            </a:pPr>
            <a:r>
              <a:rPr lang="sk-SK" sz="2400" i="1">
                <a:ln w="3175" cap="flat">
                  <a:solidFill>
                    <a:schemeClr val="tx1">
                      <a:alpha val="35000"/>
                    </a:schemeClr>
                  </a:solidFill>
                  <a:prstDash val="solid"/>
                  <a:round/>
                </a:ln>
                <a:solidFill>
                  <a:schemeClr val="accent6">
                    <a:lumMod val="50000"/>
                    <a:alpha val="80000"/>
                  </a:schemeClr>
                </a:solidFill>
                <a:effectLst>
                  <a:glow rad="63500">
                    <a:schemeClr val="bg1">
                      <a:alpha val="95000"/>
                    </a:schemeClr>
                  </a:glow>
                  <a:outerShdw blurRad="152400" dist="50800" dir="2700000" algn="tl" rotWithShape="0">
                    <a:srgbClr val="996600"/>
                  </a:outerShdw>
                </a:effectLst>
                <a:latin typeface="Castanet" pitchFamily="2" charset="0"/>
              </a:rPr>
              <a:t>           István</a:t>
            </a:r>
          </a:p>
        </p:txBody>
      </p:sp>
      <p:pic>
        <p:nvPicPr>
          <p:cNvPr id="14346" name="Mobil">
            <a:extLst>
              <a:ext uri="{FF2B5EF4-FFF2-40B4-BE49-F238E27FC236}">
                <a16:creationId xmlns:a16="http://schemas.microsoft.com/office/drawing/2014/main" id="{C48D402E-BA60-449B-900F-F0F9BCBBA5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8650" y="1827213"/>
            <a:ext cx="8353425" cy="5283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39" name="Rám">
            <a:extLst>
              <a:ext uri="{FF2B5EF4-FFF2-40B4-BE49-F238E27FC236}">
                <a16:creationId xmlns:a16="http://schemas.microsoft.com/office/drawing/2014/main" id="{D80E224F-E141-401C-926E-4EF6AB8378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522075" cy="7092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8" name="Girlanda">
            <a:extLst>
              <a:ext uri="{FF2B5EF4-FFF2-40B4-BE49-F238E27FC236}">
                <a16:creationId xmlns:a16="http://schemas.microsoft.com/office/drawing/2014/main" id="{3CF43F13-9A5A-4E0E-9CE8-152E0E3F1D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463" y="193675"/>
            <a:ext cx="11233150" cy="598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Anjelik">
            <a:extLst>
              <a:ext uri="{FF2B5EF4-FFF2-40B4-BE49-F238E27FC236}">
                <a16:creationId xmlns:a16="http://schemas.microsoft.com/office/drawing/2014/main" id="{A8ACA3BB-0DE6-4F74-B168-7D2AFFE52843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825" y="3402013"/>
            <a:ext cx="2174875" cy="3057525"/>
          </a:xfrm>
          <a:prstGeom prst="rect">
            <a:avLst/>
          </a:prstGeom>
          <a:effectLst>
            <a:outerShdw blurRad="76200" dist="63500" dir="2700000" sx="101000" sy="101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4349" name="TL 24">
            <a:hlinkClick r:id="rId13" action="ppaction://hlinksldjump"/>
            <a:extLst>
              <a:ext uri="{FF2B5EF4-FFF2-40B4-BE49-F238E27FC236}">
                <a16:creationId xmlns:a16="http://schemas.microsoft.com/office/drawing/2014/main" id="{8FC81E72-904C-4F14-BDF3-8031791CEA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8238" y="3384550"/>
            <a:ext cx="539750" cy="649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51" name="Rám M">
            <a:extLst>
              <a:ext uri="{FF2B5EF4-FFF2-40B4-BE49-F238E27FC236}">
                <a16:creationId xmlns:a16="http://schemas.microsoft.com/office/drawing/2014/main" id="{156D4CBA-8AAB-4E36-8F39-7FBC8E5B5F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75" y="2608263"/>
            <a:ext cx="3414713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2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"/>
                                        <p:tgtEl>
                                          <p:spTgt spid="14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500"/>
                                        <p:tgtEl>
                                          <p:spTgt spid="143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500"/>
                            </p:stCondLst>
                            <p:childTnLst>
                              <p:par>
                                <p:cTn id="13" presetID="23" presetClass="entr" presetSubtype="272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600"/>
                            </p:stCondLst>
                            <p:childTnLst>
                              <p:par>
                                <p:cTn id="18" presetID="22" presetClass="entr" presetSubtype="8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1500"/>
                                        <p:tgtEl>
                                          <p:spTgt spid="143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41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500"/>
                                        <p:tgtEl>
                                          <p:spTgt spid="143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7600"/>
                            </p:stCondLst>
                            <p:childTnLst>
                              <p:par>
                                <p:cTn id="26" presetID="23" presetClass="entr" presetSubtype="272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400"/>
                            </p:stCondLst>
                            <p:childTnLst>
                              <p:par>
                                <p:cTn id="31" presetID="6" presetClass="emph" presetSubtype="0" repeatCount="50000" accel="40000" decel="40000" autoRev="1" fill="remove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2" dur="2000" fill="hold"/>
                                        <p:tgtEl>
                                          <p:spTgt spid="14349"/>
                                        </p:tgtEl>
                                      </p:cBhvr>
                                      <p:by x="80000" y="8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Sneh">
            <a:extLst>
              <a:ext uri="{FF2B5EF4-FFF2-40B4-BE49-F238E27FC236}">
                <a16:creationId xmlns:a16="http://schemas.microsoft.com/office/drawing/2014/main" id="{B7EC69C6-CAD3-4B08-8990-DE4864FCAB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522075" cy="7092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4" name="Poz Mob">
            <a:extLst>
              <a:ext uri="{FF2B5EF4-FFF2-40B4-BE49-F238E27FC236}">
                <a16:creationId xmlns:a16="http://schemas.microsoft.com/office/drawing/2014/main" id="{169CFB98-0848-4977-8077-F07F5DF178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4913" y="2598738"/>
            <a:ext cx="381000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5" name="Vianoce 1">
            <a:extLst>
              <a:ext uri="{FF2B5EF4-FFF2-40B4-BE49-F238E27FC236}">
                <a16:creationId xmlns:a16="http://schemas.microsoft.com/office/drawing/2014/main" id="{2121B7DA-8ECC-4347-B367-CDC8088345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3325" y="2598738"/>
            <a:ext cx="381000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6" name="Vianoce 2">
            <a:extLst>
              <a:ext uri="{FF2B5EF4-FFF2-40B4-BE49-F238E27FC236}">
                <a16:creationId xmlns:a16="http://schemas.microsoft.com/office/drawing/2014/main" id="{8FD0FA86-FE45-4B1D-84B4-204087A033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3325" y="2598738"/>
            <a:ext cx="381000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 V">
            <a:extLst>
              <a:ext uri="{FF2B5EF4-FFF2-40B4-BE49-F238E27FC236}">
                <a16:creationId xmlns:a16="http://schemas.microsoft.com/office/drawing/2014/main" id="{FCA05EC5-0833-4526-96DD-9426C9476E5D}"/>
              </a:ext>
            </a:extLst>
          </p:cNvPr>
          <p:cNvSpPr/>
          <p:nvPr/>
        </p:nvSpPr>
        <p:spPr>
          <a:xfrm>
            <a:off x="4372058" y="3109029"/>
            <a:ext cx="2576346" cy="1200329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 prst="relaxedInset"/>
            </a:sp3d>
          </a:bodyPr>
          <a:lstStyle/>
          <a:p>
            <a:pPr algn="ctr">
              <a:defRPr/>
            </a:pPr>
            <a:r>
              <a:rPr lang="sk-SK" sz="2400" i="1">
                <a:ln w="3175" cap="flat">
                  <a:solidFill>
                    <a:schemeClr val="tx1">
                      <a:alpha val="35000"/>
                    </a:schemeClr>
                  </a:solidFill>
                  <a:prstDash val="solid"/>
                  <a:round/>
                </a:ln>
                <a:solidFill>
                  <a:schemeClr val="accent6">
                    <a:lumMod val="50000"/>
                    <a:alpha val="80000"/>
                  </a:schemeClr>
                </a:solidFill>
                <a:effectLst>
                  <a:glow rad="63500">
                    <a:schemeClr val="bg1">
                      <a:alpha val="95000"/>
                    </a:schemeClr>
                  </a:glow>
                  <a:outerShdw blurRad="152400" dist="50800" dir="2700000" algn="tl" rotWithShape="0">
                    <a:srgbClr val="996600"/>
                  </a:outerShdw>
                </a:effectLst>
                <a:latin typeface="Castanet" pitchFamily="2" charset="0"/>
              </a:rPr>
              <a:t>Wesołych</a:t>
            </a:r>
          </a:p>
          <a:p>
            <a:pPr algn="ctr">
              <a:defRPr/>
            </a:pPr>
            <a:r>
              <a:rPr lang="sk-SK" sz="2400" i="1">
                <a:ln w="3175" cap="flat">
                  <a:solidFill>
                    <a:schemeClr val="tx1">
                      <a:alpha val="35000"/>
                    </a:schemeClr>
                  </a:solidFill>
                  <a:prstDash val="solid"/>
                  <a:round/>
                </a:ln>
                <a:solidFill>
                  <a:schemeClr val="accent6">
                    <a:lumMod val="50000"/>
                    <a:alpha val="80000"/>
                  </a:schemeClr>
                </a:solidFill>
                <a:effectLst>
                  <a:glow rad="63500">
                    <a:schemeClr val="bg1">
                      <a:alpha val="95000"/>
                    </a:schemeClr>
                  </a:glow>
                  <a:outerShdw blurRad="152400" dist="50800" dir="2700000" algn="tl" rotWithShape="0">
                    <a:srgbClr val="996600"/>
                  </a:outerShdw>
                </a:effectLst>
                <a:latin typeface="Castanet" pitchFamily="2" charset="0"/>
              </a:rPr>
              <a:t>Świąt</a:t>
            </a:r>
          </a:p>
          <a:p>
            <a:pPr algn="ctr">
              <a:defRPr/>
            </a:pPr>
            <a:r>
              <a:rPr lang="sk-SK" sz="2400" i="1">
                <a:ln w="3175" cap="flat">
                  <a:solidFill>
                    <a:schemeClr val="tx1">
                      <a:alpha val="35000"/>
                    </a:schemeClr>
                  </a:solidFill>
                  <a:prstDash val="solid"/>
                  <a:round/>
                </a:ln>
                <a:solidFill>
                  <a:schemeClr val="accent6">
                    <a:lumMod val="50000"/>
                    <a:alpha val="80000"/>
                  </a:schemeClr>
                </a:solidFill>
                <a:effectLst>
                  <a:glow rad="63500">
                    <a:schemeClr val="bg1">
                      <a:alpha val="95000"/>
                    </a:schemeClr>
                  </a:glow>
                  <a:outerShdw blurRad="152400" dist="50800" dir="2700000" algn="tl" rotWithShape="0">
                    <a:srgbClr val="996600"/>
                  </a:outerShdw>
                </a:effectLst>
                <a:latin typeface="Castanet" pitchFamily="2" charset="0"/>
              </a:rPr>
              <a:t>Bożego Narodzenia</a:t>
            </a:r>
          </a:p>
        </p:txBody>
      </p:sp>
      <p:pic>
        <p:nvPicPr>
          <p:cNvPr id="15367" name="Silvester 1">
            <a:extLst>
              <a:ext uri="{FF2B5EF4-FFF2-40B4-BE49-F238E27FC236}">
                <a16:creationId xmlns:a16="http://schemas.microsoft.com/office/drawing/2014/main" id="{079F6242-83BC-4226-A6E4-EA5B56260C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3325" y="2598738"/>
            <a:ext cx="381000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8" name="Silvester 2">
            <a:extLst>
              <a:ext uri="{FF2B5EF4-FFF2-40B4-BE49-F238E27FC236}">
                <a16:creationId xmlns:a16="http://schemas.microsoft.com/office/drawing/2014/main" id="{F19C8264-73B1-4AD9-B26B-AA7425FAEC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3325" y="2598738"/>
            <a:ext cx="381000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xt NR">
            <a:extLst>
              <a:ext uri="{FF2B5EF4-FFF2-40B4-BE49-F238E27FC236}">
                <a16:creationId xmlns:a16="http://schemas.microsoft.com/office/drawing/2014/main" id="{0AFDC244-A6F7-4905-AE41-0BDF8E196CCE}"/>
              </a:ext>
            </a:extLst>
          </p:cNvPr>
          <p:cNvSpPr/>
          <p:nvPr/>
        </p:nvSpPr>
        <p:spPr>
          <a:xfrm>
            <a:off x="4393698" y="2904877"/>
            <a:ext cx="2533066" cy="1692771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 prst="relaxedInset"/>
            </a:sp3d>
          </a:bodyPr>
          <a:lstStyle/>
          <a:p>
            <a:pPr algn="ctr">
              <a:defRPr/>
            </a:pPr>
            <a:r>
              <a:rPr lang="sk-SK" sz="2400" i="1">
                <a:ln w="3175" cap="flat">
                  <a:solidFill>
                    <a:schemeClr val="tx1">
                      <a:alpha val="35000"/>
                    </a:schemeClr>
                  </a:solidFill>
                  <a:prstDash val="solid"/>
                  <a:round/>
                </a:ln>
                <a:solidFill>
                  <a:schemeClr val="accent6">
                    <a:lumMod val="50000"/>
                    <a:alpha val="80000"/>
                  </a:schemeClr>
                </a:solidFill>
                <a:effectLst>
                  <a:glow rad="63500">
                    <a:schemeClr val="bg1">
                      <a:alpha val="95000"/>
                    </a:schemeClr>
                  </a:glow>
                  <a:outerShdw blurRad="152400" dist="50800" dir="2700000" algn="tl" rotWithShape="0">
                    <a:srgbClr val="996600"/>
                  </a:outerShdw>
                </a:effectLst>
                <a:latin typeface="Castanet" pitchFamily="2" charset="0"/>
              </a:rPr>
              <a:t>Szczęśliwego</a:t>
            </a:r>
          </a:p>
          <a:p>
            <a:pPr algn="ctr">
              <a:defRPr/>
            </a:pPr>
            <a:r>
              <a:rPr lang="sk-SK" sz="2400" i="1">
                <a:ln w="3175" cap="flat">
                  <a:solidFill>
                    <a:schemeClr val="tx1">
                      <a:alpha val="35000"/>
                    </a:schemeClr>
                  </a:solidFill>
                  <a:prstDash val="solid"/>
                  <a:round/>
                </a:ln>
                <a:solidFill>
                  <a:schemeClr val="accent6">
                    <a:lumMod val="50000"/>
                    <a:alpha val="80000"/>
                  </a:schemeClr>
                </a:solidFill>
                <a:effectLst>
                  <a:glow rad="63500">
                    <a:schemeClr val="bg1">
                      <a:alpha val="95000"/>
                    </a:schemeClr>
                  </a:glow>
                  <a:outerShdw blurRad="152400" dist="50800" dir="2700000" algn="tl" rotWithShape="0">
                    <a:srgbClr val="996600"/>
                  </a:outerShdw>
                </a:effectLst>
                <a:latin typeface="Castanet" pitchFamily="2" charset="0"/>
              </a:rPr>
              <a:t>Nowego roku</a:t>
            </a:r>
          </a:p>
          <a:p>
            <a:pPr algn="ctr">
              <a:defRPr/>
            </a:pPr>
            <a:r>
              <a:rPr lang="sk-SK" sz="2400" i="1">
                <a:ln w="3175" cap="flat">
                  <a:solidFill>
                    <a:schemeClr val="tx1">
                      <a:alpha val="35000"/>
                    </a:schemeClr>
                  </a:solidFill>
                  <a:prstDash val="solid"/>
                  <a:round/>
                </a:ln>
                <a:solidFill>
                  <a:schemeClr val="accent6">
                    <a:lumMod val="50000"/>
                    <a:alpha val="80000"/>
                  </a:schemeClr>
                </a:solidFill>
                <a:effectLst>
                  <a:glow rad="63500">
                    <a:schemeClr val="bg1">
                      <a:alpha val="95000"/>
                    </a:schemeClr>
                  </a:glow>
                  <a:outerShdw blurRad="152400" dist="50800" dir="2700000" algn="tl" rotWithShape="0">
                    <a:srgbClr val="996600"/>
                  </a:outerShdw>
                </a:effectLst>
                <a:latin typeface="Castanet" pitchFamily="2" charset="0"/>
              </a:rPr>
              <a:t>2018</a:t>
            </a:r>
          </a:p>
          <a:p>
            <a:pPr algn="ctr">
              <a:defRPr/>
            </a:pPr>
            <a:endParaRPr lang="sk-SK" sz="800" i="1">
              <a:ln w="3175" cap="flat">
                <a:solidFill>
                  <a:schemeClr val="tx1">
                    <a:alpha val="35000"/>
                  </a:schemeClr>
                </a:solidFill>
                <a:prstDash val="solid"/>
                <a:round/>
              </a:ln>
              <a:solidFill>
                <a:schemeClr val="accent6">
                  <a:lumMod val="50000"/>
                  <a:alpha val="80000"/>
                </a:schemeClr>
              </a:solidFill>
              <a:effectLst>
                <a:glow rad="63500">
                  <a:schemeClr val="bg1">
                    <a:alpha val="95000"/>
                  </a:schemeClr>
                </a:glow>
                <a:outerShdw blurRad="152400" dist="50800" dir="2700000" algn="tl" rotWithShape="0">
                  <a:srgbClr val="996600"/>
                </a:outerShdw>
              </a:effectLst>
              <a:latin typeface="Castanet" pitchFamily="2" charset="0"/>
            </a:endParaRPr>
          </a:p>
          <a:p>
            <a:pPr>
              <a:defRPr/>
            </a:pPr>
            <a:r>
              <a:rPr lang="sk-SK" sz="2400" i="1">
                <a:ln w="3175" cap="flat">
                  <a:solidFill>
                    <a:schemeClr val="tx1">
                      <a:alpha val="35000"/>
                    </a:schemeClr>
                  </a:solidFill>
                  <a:prstDash val="solid"/>
                  <a:round/>
                </a:ln>
                <a:solidFill>
                  <a:schemeClr val="accent6">
                    <a:lumMod val="50000"/>
                    <a:alpha val="80000"/>
                  </a:schemeClr>
                </a:solidFill>
                <a:effectLst>
                  <a:glow rad="63500">
                    <a:schemeClr val="bg1">
                      <a:alpha val="95000"/>
                    </a:schemeClr>
                  </a:glow>
                  <a:outerShdw blurRad="152400" dist="50800" dir="2700000" algn="tl" rotWithShape="0">
                    <a:srgbClr val="996600"/>
                  </a:outerShdw>
                </a:effectLst>
                <a:latin typeface="Castanet" pitchFamily="2" charset="0"/>
              </a:rPr>
              <a:t>              Steve</a:t>
            </a:r>
          </a:p>
        </p:txBody>
      </p:sp>
      <p:pic>
        <p:nvPicPr>
          <p:cNvPr id="15370" name="Mobil">
            <a:extLst>
              <a:ext uri="{FF2B5EF4-FFF2-40B4-BE49-F238E27FC236}">
                <a16:creationId xmlns:a16="http://schemas.microsoft.com/office/drawing/2014/main" id="{5770D555-CCE1-493B-A75F-BD420ADE040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8650" y="1827213"/>
            <a:ext cx="8353425" cy="5283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3" name="Rám">
            <a:extLst>
              <a:ext uri="{FF2B5EF4-FFF2-40B4-BE49-F238E27FC236}">
                <a16:creationId xmlns:a16="http://schemas.microsoft.com/office/drawing/2014/main" id="{49198EF1-9666-4BC6-8C2E-61D7984EC8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522075" cy="7092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72" name="Girlanda">
            <a:extLst>
              <a:ext uri="{FF2B5EF4-FFF2-40B4-BE49-F238E27FC236}">
                <a16:creationId xmlns:a16="http://schemas.microsoft.com/office/drawing/2014/main" id="{CDDA9D11-713C-4A60-837C-F8A5E1DD9C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463" y="193675"/>
            <a:ext cx="11233150" cy="598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Anjelik">
            <a:extLst>
              <a:ext uri="{FF2B5EF4-FFF2-40B4-BE49-F238E27FC236}">
                <a16:creationId xmlns:a16="http://schemas.microsoft.com/office/drawing/2014/main" id="{A8ACA3BB-0DE6-4F74-B168-7D2AFFE52843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825" y="3402013"/>
            <a:ext cx="2174875" cy="3057525"/>
          </a:xfrm>
          <a:prstGeom prst="rect">
            <a:avLst/>
          </a:prstGeom>
          <a:effectLst>
            <a:outerShdw blurRad="76200" dist="63500" dir="2700000" sx="101000" sy="101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5373" name="TL 25">
            <a:hlinkClick r:id="rId13" action="ppaction://hlinksldjump"/>
            <a:extLst>
              <a:ext uri="{FF2B5EF4-FFF2-40B4-BE49-F238E27FC236}">
                <a16:creationId xmlns:a16="http://schemas.microsoft.com/office/drawing/2014/main" id="{AEB749C4-AB7B-45C7-9F82-D572581896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6650" y="3384550"/>
            <a:ext cx="539750" cy="649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75" name="Rám M">
            <a:extLst>
              <a:ext uri="{FF2B5EF4-FFF2-40B4-BE49-F238E27FC236}">
                <a16:creationId xmlns:a16="http://schemas.microsoft.com/office/drawing/2014/main" id="{BBF9CF6E-651F-483D-8016-582379D3718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75" y="2608263"/>
            <a:ext cx="3414713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2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"/>
                                        <p:tgtEl>
                                          <p:spTgt spid="15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500"/>
                                        <p:tgtEl>
                                          <p:spTgt spid="153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500"/>
                            </p:stCondLst>
                            <p:childTnLst>
                              <p:par>
                                <p:cTn id="13" presetID="23" presetClass="entr" presetSubtype="272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800"/>
                            </p:stCondLst>
                            <p:childTnLst>
                              <p:par>
                                <p:cTn id="18" presetID="22" presetClass="entr" presetSubtype="8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1500"/>
                                        <p:tgtEl>
                                          <p:spTgt spid="153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43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500"/>
                                        <p:tgtEl>
                                          <p:spTgt spid="153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7800"/>
                            </p:stCondLst>
                            <p:childTnLst>
                              <p:par>
                                <p:cTn id="26" presetID="23" presetClass="entr" presetSubtype="272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2300"/>
                            </p:stCondLst>
                            <p:childTnLst>
                              <p:par>
                                <p:cTn id="31" presetID="6" presetClass="emph" presetSubtype="0" repeatCount="50000" accel="40000" decel="40000" autoRev="1" fill="remove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2" dur="2000" fill="hold"/>
                                        <p:tgtEl>
                                          <p:spTgt spid="15373"/>
                                        </p:tgtEl>
                                      </p:cBhvr>
                                      <p:by x="80000" y="8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1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Sneh">
            <a:extLst>
              <a:ext uri="{FF2B5EF4-FFF2-40B4-BE49-F238E27FC236}">
                <a16:creationId xmlns:a16="http://schemas.microsoft.com/office/drawing/2014/main" id="{5534C4A5-2BDD-430B-80C5-0E9C03F9B1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522075" cy="7092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8" name="Poz Mob">
            <a:extLst>
              <a:ext uri="{FF2B5EF4-FFF2-40B4-BE49-F238E27FC236}">
                <a16:creationId xmlns:a16="http://schemas.microsoft.com/office/drawing/2014/main" id="{86C7CBAF-34CD-4105-9C0B-88792896F03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4913" y="2598738"/>
            <a:ext cx="381000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9" name="Vianoce 1">
            <a:extLst>
              <a:ext uri="{FF2B5EF4-FFF2-40B4-BE49-F238E27FC236}">
                <a16:creationId xmlns:a16="http://schemas.microsoft.com/office/drawing/2014/main" id="{7DF16ECF-439D-471A-B576-F3EBBA25D8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3325" y="2598738"/>
            <a:ext cx="381000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0" name="Vianoce 2">
            <a:extLst>
              <a:ext uri="{FF2B5EF4-FFF2-40B4-BE49-F238E27FC236}">
                <a16:creationId xmlns:a16="http://schemas.microsoft.com/office/drawing/2014/main" id="{06FE244E-66E3-4728-865B-C865DBDE26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3325" y="2598738"/>
            <a:ext cx="381000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 V">
            <a:extLst>
              <a:ext uri="{FF2B5EF4-FFF2-40B4-BE49-F238E27FC236}">
                <a16:creationId xmlns:a16="http://schemas.microsoft.com/office/drawing/2014/main" id="{FCA05EC5-0833-4526-96DD-9426C9476E5D}"/>
              </a:ext>
            </a:extLst>
          </p:cNvPr>
          <p:cNvSpPr/>
          <p:nvPr/>
        </p:nvSpPr>
        <p:spPr>
          <a:xfrm>
            <a:off x="5062952" y="3151098"/>
            <a:ext cx="1194558" cy="1200329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 prst="relaxedInset"/>
            </a:sp3d>
          </a:bodyPr>
          <a:lstStyle/>
          <a:p>
            <a:pPr algn="ctr">
              <a:defRPr/>
            </a:pPr>
            <a:r>
              <a:rPr lang="hi-IN" sz="2400" i="1">
                <a:ln w="3175" cap="flat">
                  <a:solidFill>
                    <a:schemeClr val="tx1">
                      <a:alpha val="35000"/>
                    </a:schemeClr>
                  </a:solidFill>
                  <a:prstDash val="solid"/>
                  <a:round/>
                </a:ln>
                <a:solidFill>
                  <a:schemeClr val="accent6">
                    <a:lumMod val="50000"/>
                    <a:alpha val="80000"/>
                  </a:schemeClr>
                </a:solidFill>
                <a:effectLst>
                  <a:glow rad="63500">
                    <a:schemeClr val="bg1">
                      <a:alpha val="95000"/>
                    </a:schemeClr>
                  </a:glow>
                  <a:outerShdw blurRad="152400" dist="50800" dir="2700000" algn="tl" rotWithShape="0">
                    <a:srgbClr val="996600"/>
                  </a:outerShdw>
                </a:effectLst>
                <a:latin typeface="Castanet" pitchFamily="2" charset="0"/>
              </a:rPr>
              <a:t>क्रिसमस</a:t>
            </a:r>
            <a:endParaRPr lang="sk-SK" sz="2400" i="1">
              <a:ln w="3175" cap="flat">
                <a:solidFill>
                  <a:schemeClr val="tx1">
                    <a:alpha val="35000"/>
                  </a:schemeClr>
                </a:solidFill>
                <a:prstDash val="solid"/>
                <a:round/>
              </a:ln>
              <a:solidFill>
                <a:schemeClr val="accent6">
                  <a:lumMod val="50000"/>
                  <a:alpha val="80000"/>
                </a:schemeClr>
              </a:solidFill>
              <a:effectLst>
                <a:glow rad="63500">
                  <a:schemeClr val="bg1">
                    <a:alpha val="95000"/>
                  </a:schemeClr>
                </a:glow>
                <a:outerShdw blurRad="152400" dist="50800" dir="2700000" algn="tl" rotWithShape="0">
                  <a:srgbClr val="996600"/>
                </a:outerShdw>
              </a:effectLst>
              <a:latin typeface="Castanet" pitchFamily="2" charset="0"/>
            </a:endParaRPr>
          </a:p>
          <a:p>
            <a:pPr algn="ctr">
              <a:defRPr/>
            </a:pPr>
            <a:r>
              <a:rPr lang="hi-IN" sz="2400" i="1">
                <a:ln w="3175" cap="flat">
                  <a:solidFill>
                    <a:schemeClr val="tx1">
                      <a:alpha val="35000"/>
                    </a:schemeClr>
                  </a:solidFill>
                  <a:prstDash val="solid"/>
                  <a:round/>
                </a:ln>
                <a:solidFill>
                  <a:schemeClr val="accent6">
                    <a:lumMod val="50000"/>
                    <a:alpha val="80000"/>
                  </a:schemeClr>
                </a:solidFill>
                <a:effectLst>
                  <a:glow rad="63500">
                    <a:schemeClr val="bg1">
                      <a:alpha val="95000"/>
                    </a:schemeClr>
                  </a:glow>
                  <a:outerShdw blurRad="152400" dist="50800" dir="2700000" algn="tl" rotWithShape="0">
                    <a:srgbClr val="996600"/>
                  </a:outerShdw>
                </a:effectLst>
                <a:latin typeface="Castanet" pitchFamily="2" charset="0"/>
              </a:rPr>
              <a:t>की</a:t>
            </a:r>
            <a:endParaRPr lang="sk-SK" sz="2400" i="1">
              <a:ln w="3175" cap="flat">
                <a:solidFill>
                  <a:schemeClr val="tx1">
                    <a:alpha val="35000"/>
                  </a:schemeClr>
                </a:solidFill>
                <a:prstDash val="solid"/>
                <a:round/>
              </a:ln>
              <a:solidFill>
                <a:schemeClr val="accent6">
                  <a:lumMod val="50000"/>
                  <a:alpha val="80000"/>
                </a:schemeClr>
              </a:solidFill>
              <a:effectLst>
                <a:glow rad="63500">
                  <a:schemeClr val="bg1">
                    <a:alpha val="95000"/>
                  </a:schemeClr>
                </a:glow>
                <a:outerShdw blurRad="152400" dist="50800" dir="2700000" algn="tl" rotWithShape="0">
                  <a:srgbClr val="996600"/>
                </a:outerShdw>
              </a:effectLst>
              <a:latin typeface="Castanet" pitchFamily="2" charset="0"/>
            </a:endParaRPr>
          </a:p>
          <a:p>
            <a:pPr algn="ctr">
              <a:defRPr/>
            </a:pPr>
            <a:r>
              <a:rPr lang="hi-IN" sz="2400" i="1">
                <a:ln w="3175" cap="flat">
                  <a:solidFill>
                    <a:schemeClr val="tx1">
                      <a:alpha val="35000"/>
                    </a:schemeClr>
                  </a:solidFill>
                  <a:prstDash val="solid"/>
                  <a:round/>
                </a:ln>
                <a:solidFill>
                  <a:schemeClr val="accent6">
                    <a:lumMod val="50000"/>
                    <a:alpha val="80000"/>
                  </a:schemeClr>
                </a:solidFill>
                <a:effectLst>
                  <a:glow rad="63500">
                    <a:schemeClr val="bg1">
                      <a:alpha val="95000"/>
                    </a:schemeClr>
                  </a:glow>
                  <a:outerShdw blurRad="152400" dist="50800" dir="2700000" algn="tl" rotWithShape="0">
                    <a:srgbClr val="996600"/>
                  </a:outerShdw>
                </a:effectLst>
                <a:latin typeface="Castanet" pitchFamily="2" charset="0"/>
              </a:rPr>
              <a:t>बधाई</a:t>
            </a:r>
            <a:endParaRPr lang="sk-SK" sz="2400" i="1">
              <a:ln w="3175" cap="flat">
                <a:solidFill>
                  <a:schemeClr val="tx1">
                    <a:alpha val="35000"/>
                  </a:schemeClr>
                </a:solidFill>
                <a:prstDash val="solid"/>
                <a:round/>
              </a:ln>
              <a:solidFill>
                <a:schemeClr val="accent6">
                  <a:lumMod val="50000"/>
                  <a:alpha val="80000"/>
                </a:schemeClr>
              </a:solidFill>
              <a:effectLst>
                <a:glow rad="63500">
                  <a:schemeClr val="bg1">
                    <a:alpha val="95000"/>
                  </a:schemeClr>
                </a:glow>
                <a:outerShdw blurRad="152400" dist="50800" dir="2700000" algn="tl" rotWithShape="0">
                  <a:srgbClr val="996600"/>
                </a:outerShdw>
              </a:effectLst>
              <a:latin typeface="Castanet" pitchFamily="2" charset="0"/>
            </a:endParaRPr>
          </a:p>
        </p:txBody>
      </p:sp>
      <p:pic>
        <p:nvPicPr>
          <p:cNvPr id="16391" name="Silvester 1">
            <a:extLst>
              <a:ext uri="{FF2B5EF4-FFF2-40B4-BE49-F238E27FC236}">
                <a16:creationId xmlns:a16="http://schemas.microsoft.com/office/drawing/2014/main" id="{0F5B4CE3-A847-44BA-862C-EF91F12166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3325" y="2598738"/>
            <a:ext cx="381000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2" name="Silvester 2">
            <a:extLst>
              <a:ext uri="{FF2B5EF4-FFF2-40B4-BE49-F238E27FC236}">
                <a16:creationId xmlns:a16="http://schemas.microsoft.com/office/drawing/2014/main" id="{571E51D2-E399-4E24-B28B-22962422594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3325" y="2598738"/>
            <a:ext cx="381000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xt NR">
            <a:extLst>
              <a:ext uri="{FF2B5EF4-FFF2-40B4-BE49-F238E27FC236}">
                <a16:creationId xmlns:a16="http://schemas.microsoft.com/office/drawing/2014/main" id="{0AFDC244-A6F7-4905-AE41-0BDF8E196CCE}"/>
              </a:ext>
            </a:extLst>
          </p:cNvPr>
          <p:cNvSpPr/>
          <p:nvPr/>
        </p:nvSpPr>
        <p:spPr>
          <a:xfrm>
            <a:off x="4393698" y="2904877"/>
            <a:ext cx="2533066" cy="1692771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 prst="relaxedInset"/>
            </a:sp3d>
          </a:bodyPr>
          <a:lstStyle/>
          <a:p>
            <a:pPr algn="ctr">
              <a:defRPr/>
            </a:pPr>
            <a:r>
              <a:rPr lang="hi-IN" sz="2400" i="1">
                <a:ln w="3175" cap="flat">
                  <a:solidFill>
                    <a:schemeClr val="tx1">
                      <a:alpha val="35000"/>
                    </a:schemeClr>
                  </a:solidFill>
                  <a:prstDash val="solid"/>
                  <a:round/>
                </a:ln>
                <a:solidFill>
                  <a:schemeClr val="accent6">
                    <a:lumMod val="50000"/>
                    <a:alpha val="80000"/>
                  </a:schemeClr>
                </a:solidFill>
                <a:effectLst>
                  <a:glow rad="63500">
                    <a:schemeClr val="bg1">
                      <a:alpha val="95000"/>
                    </a:schemeClr>
                  </a:glow>
                  <a:outerShdw blurRad="152400" dist="50800" dir="2700000" algn="tl" rotWithShape="0">
                    <a:srgbClr val="996600"/>
                  </a:outerShdw>
                </a:effectLst>
                <a:latin typeface="Castanet" pitchFamily="2" charset="0"/>
              </a:rPr>
              <a:t>खुश</a:t>
            </a:r>
            <a:endParaRPr lang="sk-SK" sz="2400" i="1">
              <a:ln w="3175" cap="flat">
                <a:solidFill>
                  <a:schemeClr val="tx1">
                    <a:alpha val="35000"/>
                  </a:schemeClr>
                </a:solidFill>
                <a:prstDash val="solid"/>
                <a:round/>
              </a:ln>
              <a:solidFill>
                <a:schemeClr val="accent6">
                  <a:lumMod val="50000"/>
                  <a:alpha val="80000"/>
                </a:schemeClr>
              </a:solidFill>
              <a:effectLst>
                <a:glow rad="63500">
                  <a:schemeClr val="bg1">
                    <a:alpha val="95000"/>
                  </a:schemeClr>
                </a:glow>
                <a:outerShdw blurRad="152400" dist="50800" dir="2700000" algn="tl" rotWithShape="0">
                  <a:srgbClr val="996600"/>
                </a:outerShdw>
              </a:effectLst>
              <a:latin typeface="Castanet" pitchFamily="2" charset="0"/>
            </a:endParaRPr>
          </a:p>
          <a:p>
            <a:pPr algn="ctr">
              <a:defRPr/>
            </a:pPr>
            <a:r>
              <a:rPr lang="hi-IN" sz="2400" i="1">
                <a:ln w="3175" cap="flat">
                  <a:solidFill>
                    <a:schemeClr val="tx1">
                      <a:alpha val="35000"/>
                    </a:schemeClr>
                  </a:solidFill>
                  <a:prstDash val="solid"/>
                  <a:round/>
                </a:ln>
                <a:solidFill>
                  <a:schemeClr val="accent6">
                    <a:lumMod val="50000"/>
                    <a:alpha val="80000"/>
                  </a:schemeClr>
                </a:solidFill>
                <a:effectLst>
                  <a:glow rad="63500">
                    <a:schemeClr val="bg1">
                      <a:alpha val="95000"/>
                    </a:schemeClr>
                  </a:glow>
                  <a:outerShdw blurRad="152400" dist="50800" dir="2700000" algn="tl" rotWithShape="0">
                    <a:srgbClr val="996600"/>
                  </a:outerShdw>
                </a:effectLst>
                <a:latin typeface="Castanet" pitchFamily="2" charset="0"/>
              </a:rPr>
              <a:t>नया साल</a:t>
            </a:r>
            <a:endParaRPr lang="sk-SK" sz="2400" i="1">
              <a:ln w="3175" cap="flat">
                <a:solidFill>
                  <a:schemeClr val="tx1">
                    <a:alpha val="35000"/>
                  </a:schemeClr>
                </a:solidFill>
                <a:prstDash val="solid"/>
                <a:round/>
              </a:ln>
              <a:solidFill>
                <a:schemeClr val="accent6">
                  <a:lumMod val="50000"/>
                  <a:alpha val="80000"/>
                </a:schemeClr>
              </a:solidFill>
              <a:effectLst>
                <a:glow rad="63500">
                  <a:schemeClr val="bg1">
                    <a:alpha val="95000"/>
                  </a:schemeClr>
                </a:glow>
                <a:outerShdw blurRad="152400" dist="50800" dir="2700000" algn="tl" rotWithShape="0">
                  <a:srgbClr val="996600"/>
                </a:outerShdw>
              </a:effectLst>
              <a:latin typeface="Castanet" pitchFamily="2" charset="0"/>
            </a:endParaRPr>
          </a:p>
          <a:p>
            <a:pPr algn="ctr">
              <a:defRPr/>
            </a:pPr>
            <a:r>
              <a:rPr lang="hi-IN" sz="2400" i="1">
                <a:ln w="3175" cap="flat">
                  <a:solidFill>
                    <a:schemeClr val="tx1">
                      <a:alpha val="35000"/>
                    </a:schemeClr>
                  </a:solidFill>
                  <a:prstDash val="solid"/>
                  <a:round/>
                </a:ln>
                <a:solidFill>
                  <a:schemeClr val="accent6">
                    <a:lumMod val="50000"/>
                    <a:alpha val="80000"/>
                  </a:schemeClr>
                </a:solidFill>
                <a:effectLst>
                  <a:glow rad="63500">
                    <a:schemeClr val="bg1">
                      <a:alpha val="95000"/>
                    </a:schemeClr>
                  </a:glow>
                  <a:outerShdw blurRad="152400" dist="50800" dir="2700000" algn="tl" rotWithShape="0">
                    <a:srgbClr val="996600"/>
                  </a:outerShdw>
                </a:effectLst>
                <a:latin typeface="Castanet" pitchFamily="2" charset="0"/>
              </a:rPr>
              <a:t>2018</a:t>
            </a:r>
            <a:endParaRPr lang="sk-SK" sz="2400" i="1">
              <a:ln w="3175" cap="flat">
                <a:solidFill>
                  <a:schemeClr val="tx1">
                    <a:alpha val="35000"/>
                  </a:schemeClr>
                </a:solidFill>
                <a:prstDash val="solid"/>
                <a:round/>
              </a:ln>
              <a:solidFill>
                <a:schemeClr val="accent6">
                  <a:lumMod val="50000"/>
                  <a:alpha val="80000"/>
                </a:schemeClr>
              </a:solidFill>
              <a:effectLst>
                <a:glow rad="63500">
                  <a:schemeClr val="bg1">
                    <a:alpha val="95000"/>
                  </a:schemeClr>
                </a:glow>
                <a:outerShdw blurRad="152400" dist="50800" dir="2700000" algn="tl" rotWithShape="0">
                  <a:srgbClr val="996600"/>
                </a:outerShdw>
              </a:effectLst>
              <a:latin typeface="Castanet" pitchFamily="2" charset="0"/>
            </a:endParaRPr>
          </a:p>
          <a:p>
            <a:pPr algn="ctr">
              <a:defRPr/>
            </a:pPr>
            <a:endParaRPr lang="sk-SK" sz="800" i="1">
              <a:ln w="3175" cap="flat">
                <a:solidFill>
                  <a:schemeClr val="tx1">
                    <a:alpha val="35000"/>
                  </a:schemeClr>
                </a:solidFill>
                <a:prstDash val="solid"/>
                <a:round/>
              </a:ln>
              <a:solidFill>
                <a:schemeClr val="accent6">
                  <a:lumMod val="50000"/>
                  <a:alpha val="80000"/>
                </a:schemeClr>
              </a:solidFill>
              <a:effectLst>
                <a:glow rad="63500">
                  <a:schemeClr val="bg1">
                    <a:alpha val="95000"/>
                  </a:schemeClr>
                </a:glow>
                <a:outerShdw blurRad="152400" dist="50800" dir="2700000" algn="tl" rotWithShape="0">
                  <a:srgbClr val="996600"/>
                </a:outerShdw>
              </a:effectLst>
              <a:latin typeface="Castanet" pitchFamily="2" charset="0"/>
            </a:endParaRPr>
          </a:p>
          <a:p>
            <a:pPr>
              <a:defRPr/>
            </a:pPr>
            <a:r>
              <a:rPr lang="sk-SK" sz="2400" i="1">
                <a:ln w="3175" cap="flat">
                  <a:solidFill>
                    <a:schemeClr val="tx1">
                      <a:alpha val="35000"/>
                    </a:schemeClr>
                  </a:solidFill>
                  <a:prstDash val="solid"/>
                  <a:round/>
                </a:ln>
                <a:solidFill>
                  <a:schemeClr val="accent6">
                    <a:lumMod val="50000"/>
                    <a:alpha val="80000"/>
                  </a:schemeClr>
                </a:solidFill>
                <a:effectLst>
                  <a:glow rad="63500">
                    <a:schemeClr val="bg1">
                      <a:alpha val="95000"/>
                    </a:schemeClr>
                  </a:glow>
                  <a:outerShdw blurRad="152400" dist="50800" dir="2700000" algn="tl" rotWithShape="0">
                    <a:srgbClr val="996600"/>
                  </a:outerShdw>
                </a:effectLst>
                <a:latin typeface="Castanet" pitchFamily="2" charset="0"/>
              </a:rPr>
              <a:t>              Steve</a:t>
            </a:r>
          </a:p>
        </p:txBody>
      </p:sp>
      <p:pic>
        <p:nvPicPr>
          <p:cNvPr id="16394" name="Mobil">
            <a:extLst>
              <a:ext uri="{FF2B5EF4-FFF2-40B4-BE49-F238E27FC236}">
                <a16:creationId xmlns:a16="http://schemas.microsoft.com/office/drawing/2014/main" id="{551720BF-36F5-4C90-9730-E2342292A54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8650" y="1827213"/>
            <a:ext cx="8353425" cy="5283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7" name="Rám">
            <a:extLst>
              <a:ext uri="{FF2B5EF4-FFF2-40B4-BE49-F238E27FC236}">
                <a16:creationId xmlns:a16="http://schemas.microsoft.com/office/drawing/2014/main" id="{AE4FEF1F-ACDE-43C5-9F51-4A3482ECFEF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522075" cy="7092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6" name="Girlanda">
            <a:extLst>
              <a:ext uri="{FF2B5EF4-FFF2-40B4-BE49-F238E27FC236}">
                <a16:creationId xmlns:a16="http://schemas.microsoft.com/office/drawing/2014/main" id="{06F17E50-98AA-480F-9194-FE661C32AE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463" y="193675"/>
            <a:ext cx="11233150" cy="598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Anjelik">
            <a:extLst>
              <a:ext uri="{FF2B5EF4-FFF2-40B4-BE49-F238E27FC236}">
                <a16:creationId xmlns:a16="http://schemas.microsoft.com/office/drawing/2014/main" id="{A8ACA3BB-0DE6-4F74-B168-7D2AFFE52843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825" y="3402013"/>
            <a:ext cx="2174875" cy="3057525"/>
          </a:xfrm>
          <a:prstGeom prst="rect">
            <a:avLst/>
          </a:prstGeom>
          <a:effectLst>
            <a:outerShdw blurRad="76200" dist="63500" dir="2700000" sx="101000" sy="101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6397" name="TL 31">
            <a:hlinkClick r:id="rId13" action="ppaction://hlinksldjump"/>
            <a:extLst>
              <a:ext uri="{FF2B5EF4-FFF2-40B4-BE49-F238E27FC236}">
                <a16:creationId xmlns:a16="http://schemas.microsoft.com/office/drawing/2014/main" id="{F227CB34-81D4-4DE1-B2CE-48F8FAD411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8238" y="3384550"/>
            <a:ext cx="53975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9" name="Rám M">
            <a:extLst>
              <a:ext uri="{FF2B5EF4-FFF2-40B4-BE49-F238E27FC236}">
                <a16:creationId xmlns:a16="http://schemas.microsoft.com/office/drawing/2014/main" id="{3F019377-3B5B-4B48-8C0B-43DA6E767E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75" y="2608263"/>
            <a:ext cx="3414713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2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"/>
                                        <p:tgtEl>
                                          <p:spTgt spid="16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500"/>
                                        <p:tgtEl>
                                          <p:spTgt spid="16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500"/>
                            </p:stCondLst>
                            <p:childTnLst>
                              <p:par>
                                <p:cTn id="13" presetID="23" presetClass="entr" presetSubtype="272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9200"/>
                            </p:stCondLst>
                            <p:childTnLst>
                              <p:par>
                                <p:cTn id="18" presetID="22" presetClass="entr" presetSubtype="8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1500"/>
                                        <p:tgtEl>
                                          <p:spTgt spid="163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27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500"/>
                                        <p:tgtEl>
                                          <p:spTgt spid="163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6200"/>
                            </p:stCondLst>
                            <p:childTnLst>
                              <p:par>
                                <p:cTn id="26" presetID="23" presetClass="entr" presetSubtype="272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9400"/>
                            </p:stCondLst>
                            <p:childTnLst>
                              <p:par>
                                <p:cTn id="31" presetID="6" presetClass="emph" presetSubtype="0" repeatCount="50000" accel="40000" decel="40000" autoRev="1" fill="remove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2" dur="2000" fill="hold"/>
                                        <p:tgtEl>
                                          <p:spTgt spid="16397"/>
                                        </p:tgtEl>
                                      </p:cBhvr>
                                      <p:by x="80000" y="8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1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Sneh">
            <a:extLst>
              <a:ext uri="{FF2B5EF4-FFF2-40B4-BE49-F238E27FC236}">
                <a16:creationId xmlns:a16="http://schemas.microsoft.com/office/drawing/2014/main" id="{3E008185-C86D-4BCF-938E-DB161761BB2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522075" cy="7092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2" name="Poz Mob">
            <a:extLst>
              <a:ext uri="{FF2B5EF4-FFF2-40B4-BE49-F238E27FC236}">
                <a16:creationId xmlns:a16="http://schemas.microsoft.com/office/drawing/2014/main" id="{114E198B-E172-469A-9BDB-1871A0BF26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4913" y="2598738"/>
            <a:ext cx="381000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3" name="Vianoce 1">
            <a:extLst>
              <a:ext uri="{FF2B5EF4-FFF2-40B4-BE49-F238E27FC236}">
                <a16:creationId xmlns:a16="http://schemas.microsoft.com/office/drawing/2014/main" id="{1B1728F0-86C4-4095-A9DF-34C23528BB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3325" y="2598738"/>
            <a:ext cx="381000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4" name="Vianoce 2">
            <a:extLst>
              <a:ext uri="{FF2B5EF4-FFF2-40B4-BE49-F238E27FC236}">
                <a16:creationId xmlns:a16="http://schemas.microsoft.com/office/drawing/2014/main" id="{8187082A-5202-49E1-8436-AA17934CC0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3325" y="2598738"/>
            <a:ext cx="381000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 V">
            <a:extLst>
              <a:ext uri="{FF2B5EF4-FFF2-40B4-BE49-F238E27FC236}">
                <a16:creationId xmlns:a16="http://schemas.microsoft.com/office/drawing/2014/main" id="{FCA05EC5-0833-4526-96DD-9426C9476E5D}"/>
              </a:ext>
            </a:extLst>
          </p:cNvPr>
          <p:cNvSpPr/>
          <p:nvPr/>
        </p:nvSpPr>
        <p:spPr>
          <a:xfrm>
            <a:off x="4678680" y="3292901"/>
            <a:ext cx="1963103" cy="830997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 prst="relaxedInset"/>
            </a:sp3d>
          </a:bodyPr>
          <a:lstStyle/>
          <a:p>
            <a:pPr algn="ctr">
              <a:defRPr/>
            </a:pPr>
            <a:r>
              <a:rPr lang="sk-SK" sz="2400" i="1">
                <a:ln w="3175" cap="flat">
                  <a:solidFill>
                    <a:schemeClr val="tx1">
                      <a:alpha val="35000"/>
                    </a:schemeClr>
                  </a:solidFill>
                  <a:prstDash val="solid"/>
                  <a:round/>
                </a:ln>
                <a:solidFill>
                  <a:schemeClr val="accent6">
                    <a:lumMod val="50000"/>
                    <a:alpha val="80000"/>
                  </a:schemeClr>
                </a:solidFill>
                <a:effectLst>
                  <a:glow rad="63500">
                    <a:schemeClr val="bg1">
                      <a:alpha val="95000"/>
                    </a:schemeClr>
                  </a:glow>
                  <a:outerShdw blurRad="152400" dist="50800" dir="2700000" algn="tl" rotWithShape="0">
                    <a:srgbClr val="996600"/>
                  </a:outerShdw>
                </a:effectLst>
                <a:latin typeface="Castanet" pitchFamily="2" charset="0"/>
              </a:rPr>
              <a:t>K</a:t>
            </a:r>
            <a:r>
              <a:rPr lang="el-GR" sz="2400" i="1">
                <a:ln w="3175" cap="flat">
                  <a:solidFill>
                    <a:schemeClr val="tx1">
                      <a:alpha val="35000"/>
                    </a:schemeClr>
                  </a:solidFill>
                  <a:prstDash val="solid"/>
                  <a:round/>
                </a:ln>
                <a:solidFill>
                  <a:schemeClr val="accent6">
                    <a:lumMod val="50000"/>
                    <a:alpha val="80000"/>
                  </a:schemeClr>
                </a:solidFill>
                <a:effectLst>
                  <a:glow rad="63500">
                    <a:schemeClr val="bg1">
                      <a:alpha val="95000"/>
                    </a:schemeClr>
                  </a:glow>
                  <a:outerShdw blurRad="152400" dist="50800" dir="2700000" algn="tl" rotWithShape="0">
                    <a:srgbClr val="996600"/>
                  </a:outerShdw>
                </a:effectLst>
                <a:latin typeface="Castanet" pitchFamily="2" charset="0"/>
              </a:rPr>
              <a:t>αλά</a:t>
            </a:r>
            <a:endParaRPr lang="sk-SK" sz="2400" i="1">
              <a:ln w="3175" cap="flat">
                <a:solidFill>
                  <a:schemeClr val="tx1">
                    <a:alpha val="35000"/>
                  </a:schemeClr>
                </a:solidFill>
                <a:prstDash val="solid"/>
                <a:round/>
              </a:ln>
              <a:solidFill>
                <a:schemeClr val="accent6">
                  <a:lumMod val="50000"/>
                  <a:alpha val="80000"/>
                </a:schemeClr>
              </a:solidFill>
              <a:effectLst>
                <a:glow rad="63500">
                  <a:schemeClr val="bg1">
                    <a:alpha val="95000"/>
                  </a:schemeClr>
                </a:glow>
                <a:outerShdw blurRad="152400" dist="50800" dir="2700000" algn="tl" rotWithShape="0">
                  <a:srgbClr val="996600"/>
                </a:outerShdw>
              </a:effectLst>
              <a:latin typeface="Castanet" pitchFamily="2" charset="0"/>
            </a:endParaRPr>
          </a:p>
          <a:p>
            <a:pPr algn="ctr">
              <a:defRPr/>
            </a:pPr>
            <a:r>
              <a:rPr lang="sk-SK" sz="2400" i="1">
                <a:ln w="3175" cap="flat">
                  <a:solidFill>
                    <a:schemeClr val="tx1">
                      <a:alpha val="35000"/>
                    </a:schemeClr>
                  </a:solidFill>
                  <a:prstDash val="solid"/>
                  <a:round/>
                </a:ln>
                <a:solidFill>
                  <a:schemeClr val="accent6">
                    <a:lumMod val="50000"/>
                    <a:alpha val="80000"/>
                  </a:schemeClr>
                </a:solidFill>
                <a:effectLst>
                  <a:glow rad="63500">
                    <a:schemeClr val="bg1">
                      <a:alpha val="95000"/>
                    </a:schemeClr>
                  </a:glow>
                  <a:outerShdw blurRad="152400" dist="50800" dir="2700000" algn="tl" rotWithShape="0">
                    <a:srgbClr val="996600"/>
                  </a:outerShdw>
                </a:effectLst>
                <a:latin typeface="Castanet" pitchFamily="2" charset="0"/>
              </a:rPr>
              <a:t>X</a:t>
            </a:r>
            <a:r>
              <a:rPr lang="el-GR" sz="2400" i="1">
                <a:ln w="3175" cap="flat">
                  <a:solidFill>
                    <a:schemeClr val="tx1">
                      <a:alpha val="35000"/>
                    </a:schemeClr>
                  </a:solidFill>
                  <a:prstDash val="solid"/>
                  <a:round/>
                </a:ln>
                <a:solidFill>
                  <a:schemeClr val="accent6">
                    <a:lumMod val="50000"/>
                    <a:alpha val="80000"/>
                  </a:schemeClr>
                </a:solidFill>
                <a:effectLst>
                  <a:glow rad="63500">
                    <a:schemeClr val="bg1">
                      <a:alpha val="95000"/>
                    </a:schemeClr>
                  </a:glow>
                  <a:outerShdw blurRad="152400" dist="50800" dir="2700000" algn="tl" rotWithShape="0">
                    <a:srgbClr val="996600"/>
                  </a:outerShdw>
                </a:effectLst>
                <a:latin typeface="Castanet" pitchFamily="2" charset="0"/>
              </a:rPr>
              <a:t>ριστούγεννα</a:t>
            </a:r>
            <a:endParaRPr lang="sk-SK" sz="2400" i="1">
              <a:ln w="3175" cap="flat">
                <a:solidFill>
                  <a:schemeClr val="tx1">
                    <a:alpha val="35000"/>
                  </a:schemeClr>
                </a:solidFill>
                <a:prstDash val="solid"/>
                <a:round/>
              </a:ln>
              <a:solidFill>
                <a:schemeClr val="accent6">
                  <a:lumMod val="50000"/>
                  <a:alpha val="80000"/>
                </a:schemeClr>
              </a:solidFill>
              <a:effectLst>
                <a:glow rad="63500">
                  <a:schemeClr val="bg1">
                    <a:alpha val="95000"/>
                  </a:schemeClr>
                </a:glow>
                <a:outerShdw blurRad="152400" dist="50800" dir="2700000" algn="tl" rotWithShape="0">
                  <a:srgbClr val="996600"/>
                </a:outerShdw>
              </a:effectLst>
              <a:latin typeface="Castanet" pitchFamily="2" charset="0"/>
            </a:endParaRPr>
          </a:p>
        </p:txBody>
      </p:sp>
      <p:pic>
        <p:nvPicPr>
          <p:cNvPr id="17415" name="Silvester 1">
            <a:extLst>
              <a:ext uri="{FF2B5EF4-FFF2-40B4-BE49-F238E27FC236}">
                <a16:creationId xmlns:a16="http://schemas.microsoft.com/office/drawing/2014/main" id="{9C682FE5-476D-4EC5-9570-0227B2B312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3325" y="2598738"/>
            <a:ext cx="381000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6" name="Silvester 2">
            <a:extLst>
              <a:ext uri="{FF2B5EF4-FFF2-40B4-BE49-F238E27FC236}">
                <a16:creationId xmlns:a16="http://schemas.microsoft.com/office/drawing/2014/main" id="{417BB472-BE9E-42F4-B3D7-F04FB18BA4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3325" y="2598738"/>
            <a:ext cx="381000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xt NR">
            <a:extLst>
              <a:ext uri="{FF2B5EF4-FFF2-40B4-BE49-F238E27FC236}">
                <a16:creationId xmlns:a16="http://schemas.microsoft.com/office/drawing/2014/main" id="{0AFDC244-A6F7-4905-AE41-0BDF8E196CCE}"/>
              </a:ext>
            </a:extLst>
          </p:cNvPr>
          <p:cNvSpPr/>
          <p:nvPr/>
        </p:nvSpPr>
        <p:spPr>
          <a:xfrm>
            <a:off x="4393698" y="2904877"/>
            <a:ext cx="2533066" cy="1692771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 prst="relaxedInset"/>
            </a:sp3d>
          </a:bodyPr>
          <a:lstStyle/>
          <a:p>
            <a:pPr algn="ctr">
              <a:defRPr/>
            </a:pPr>
            <a:r>
              <a:rPr lang="el-GR" sz="2400" i="1">
                <a:ln w="3175" cap="flat">
                  <a:solidFill>
                    <a:schemeClr val="tx1">
                      <a:alpha val="35000"/>
                    </a:schemeClr>
                  </a:solidFill>
                  <a:prstDash val="solid"/>
                  <a:round/>
                </a:ln>
                <a:solidFill>
                  <a:schemeClr val="accent6">
                    <a:lumMod val="50000"/>
                    <a:alpha val="80000"/>
                  </a:schemeClr>
                </a:solidFill>
                <a:effectLst>
                  <a:glow rad="63500">
                    <a:schemeClr val="bg1">
                      <a:alpha val="95000"/>
                    </a:schemeClr>
                  </a:glow>
                  <a:outerShdw blurRad="152400" dist="50800" dir="2700000" algn="tl" rotWithShape="0">
                    <a:srgbClr val="996600"/>
                  </a:outerShdw>
                </a:effectLst>
                <a:latin typeface="Castanet" pitchFamily="2" charset="0"/>
              </a:rPr>
              <a:t>Eυτυχισμένο</a:t>
            </a:r>
            <a:endParaRPr lang="sk-SK" sz="2400" i="1">
              <a:ln w="3175" cap="flat">
                <a:solidFill>
                  <a:schemeClr val="tx1">
                    <a:alpha val="35000"/>
                  </a:schemeClr>
                </a:solidFill>
                <a:prstDash val="solid"/>
                <a:round/>
              </a:ln>
              <a:solidFill>
                <a:schemeClr val="accent6">
                  <a:lumMod val="50000"/>
                  <a:alpha val="80000"/>
                </a:schemeClr>
              </a:solidFill>
              <a:effectLst>
                <a:glow rad="63500">
                  <a:schemeClr val="bg1">
                    <a:alpha val="95000"/>
                  </a:schemeClr>
                </a:glow>
                <a:outerShdw blurRad="152400" dist="50800" dir="2700000" algn="tl" rotWithShape="0">
                  <a:srgbClr val="996600"/>
                </a:outerShdw>
              </a:effectLst>
              <a:latin typeface="Castanet" pitchFamily="2" charset="0"/>
            </a:endParaRPr>
          </a:p>
          <a:p>
            <a:pPr algn="ctr">
              <a:defRPr/>
            </a:pPr>
            <a:r>
              <a:rPr lang="el-GR" sz="2400" i="1">
                <a:ln w="3175" cap="flat">
                  <a:solidFill>
                    <a:schemeClr val="tx1">
                      <a:alpha val="35000"/>
                    </a:schemeClr>
                  </a:solidFill>
                  <a:prstDash val="solid"/>
                  <a:round/>
                </a:ln>
                <a:solidFill>
                  <a:schemeClr val="accent6">
                    <a:lumMod val="50000"/>
                    <a:alpha val="80000"/>
                  </a:schemeClr>
                </a:solidFill>
                <a:effectLst>
                  <a:glow rad="63500">
                    <a:schemeClr val="bg1">
                      <a:alpha val="95000"/>
                    </a:schemeClr>
                  </a:glow>
                  <a:outerShdw blurRad="152400" dist="50800" dir="2700000" algn="tl" rotWithShape="0">
                    <a:srgbClr val="996600"/>
                  </a:outerShdw>
                </a:effectLst>
                <a:latin typeface="Castanet" pitchFamily="2" charset="0"/>
              </a:rPr>
              <a:t>το νέο έτος</a:t>
            </a:r>
            <a:endParaRPr lang="sk-SK" sz="2400" i="1">
              <a:ln w="3175" cap="flat">
                <a:solidFill>
                  <a:schemeClr val="tx1">
                    <a:alpha val="35000"/>
                  </a:schemeClr>
                </a:solidFill>
                <a:prstDash val="solid"/>
                <a:round/>
              </a:ln>
              <a:solidFill>
                <a:schemeClr val="accent6">
                  <a:lumMod val="50000"/>
                  <a:alpha val="80000"/>
                </a:schemeClr>
              </a:solidFill>
              <a:effectLst>
                <a:glow rad="63500">
                  <a:schemeClr val="bg1">
                    <a:alpha val="95000"/>
                  </a:schemeClr>
                </a:glow>
                <a:outerShdw blurRad="152400" dist="50800" dir="2700000" algn="tl" rotWithShape="0">
                  <a:srgbClr val="996600"/>
                </a:outerShdw>
              </a:effectLst>
              <a:latin typeface="Castanet" pitchFamily="2" charset="0"/>
            </a:endParaRPr>
          </a:p>
          <a:p>
            <a:pPr algn="ctr">
              <a:defRPr/>
            </a:pPr>
            <a:r>
              <a:rPr lang="el-GR" sz="2400" i="1">
                <a:ln w="3175" cap="flat">
                  <a:solidFill>
                    <a:schemeClr val="tx1">
                      <a:alpha val="35000"/>
                    </a:schemeClr>
                  </a:solidFill>
                  <a:prstDash val="solid"/>
                  <a:round/>
                </a:ln>
                <a:solidFill>
                  <a:schemeClr val="accent6">
                    <a:lumMod val="50000"/>
                    <a:alpha val="80000"/>
                  </a:schemeClr>
                </a:solidFill>
                <a:effectLst>
                  <a:glow rad="63500">
                    <a:schemeClr val="bg1">
                      <a:alpha val="95000"/>
                    </a:schemeClr>
                  </a:glow>
                  <a:outerShdw blurRad="152400" dist="50800" dir="2700000" algn="tl" rotWithShape="0">
                    <a:srgbClr val="996600"/>
                  </a:outerShdw>
                </a:effectLst>
                <a:latin typeface="Castanet" pitchFamily="2" charset="0"/>
              </a:rPr>
              <a:t>2018</a:t>
            </a:r>
            <a:endParaRPr lang="sk-SK" sz="2400" i="1">
              <a:ln w="3175" cap="flat">
                <a:solidFill>
                  <a:schemeClr val="tx1">
                    <a:alpha val="35000"/>
                  </a:schemeClr>
                </a:solidFill>
                <a:prstDash val="solid"/>
                <a:round/>
              </a:ln>
              <a:solidFill>
                <a:schemeClr val="accent6">
                  <a:lumMod val="50000"/>
                  <a:alpha val="80000"/>
                </a:schemeClr>
              </a:solidFill>
              <a:effectLst>
                <a:glow rad="63500">
                  <a:schemeClr val="bg1">
                    <a:alpha val="95000"/>
                  </a:schemeClr>
                </a:glow>
                <a:outerShdw blurRad="152400" dist="50800" dir="2700000" algn="tl" rotWithShape="0">
                  <a:srgbClr val="996600"/>
                </a:outerShdw>
              </a:effectLst>
              <a:latin typeface="Castanet" pitchFamily="2" charset="0"/>
            </a:endParaRPr>
          </a:p>
          <a:p>
            <a:pPr algn="ctr">
              <a:defRPr/>
            </a:pPr>
            <a:endParaRPr lang="sk-SK" sz="800" i="1">
              <a:ln w="3175" cap="flat">
                <a:solidFill>
                  <a:schemeClr val="tx1">
                    <a:alpha val="35000"/>
                  </a:schemeClr>
                </a:solidFill>
                <a:prstDash val="solid"/>
                <a:round/>
              </a:ln>
              <a:solidFill>
                <a:schemeClr val="accent6">
                  <a:lumMod val="50000"/>
                  <a:alpha val="80000"/>
                </a:schemeClr>
              </a:solidFill>
              <a:effectLst>
                <a:glow rad="63500">
                  <a:schemeClr val="bg1">
                    <a:alpha val="95000"/>
                  </a:schemeClr>
                </a:glow>
                <a:outerShdw blurRad="152400" dist="50800" dir="2700000" algn="tl" rotWithShape="0">
                  <a:srgbClr val="996600"/>
                </a:outerShdw>
              </a:effectLst>
              <a:latin typeface="Castanet" pitchFamily="2" charset="0"/>
            </a:endParaRPr>
          </a:p>
          <a:p>
            <a:pPr>
              <a:defRPr/>
            </a:pPr>
            <a:r>
              <a:rPr lang="sk-SK" sz="2400" i="1">
                <a:ln w="3175" cap="flat">
                  <a:solidFill>
                    <a:schemeClr val="tx1">
                      <a:alpha val="35000"/>
                    </a:schemeClr>
                  </a:solidFill>
                  <a:prstDash val="solid"/>
                  <a:round/>
                </a:ln>
                <a:solidFill>
                  <a:schemeClr val="accent6">
                    <a:lumMod val="50000"/>
                    <a:alpha val="80000"/>
                  </a:schemeClr>
                </a:solidFill>
                <a:effectLst>
                  <a:glow rad="63500">
                    <a:schemeClr val="bg1">
                      <a:alpha val="95000"/>
                    </a:schemeClr>
                  </a:glow>
                  <a:outerShdw blurRad="152400" dist="50800" dir="2700000" algn="tl" rotWithShape="0">
                    <a:srgbClr val="996600"/>
                  </a:outerShdw>
                </a:effectLst>
                <a:latin typeface="Castanet" pitchFamily="2" charset="0"/>
              </a:rPr>
              <a:t>              Steve</a:t>
            </a:r>
          </a:p>
        </p:txBody>
      </p:sp>
      <p:pic>
        <p:nvPicPr>
          <p:cNvPr id="17418" name="Mobil">
            <a:extLst>
              <a:ext uri="{FF2B5EF4-FFF2-40B4-BE49-F238E27FC236}">
                <a16:creationId xmlns:a16="http://schemas.microsoft.com/office/drawing/2014/main" id="{3BB21FAC-5AF1-4ECD-BFD2-0111AA5A97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8650" y="1827213"/>
            <a:ext cx="8353425" cy="5283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1" name="Rám">
            <a:extLst>
              <a:ext uri="{FF2B5EF4-FFF2-40B4-BE49-F238E27FC236}">
                <a16:creationId xmlns:a16="http://schemas.microsoft.com/office/drawing/2014/main" id="{E6338C36-AF36-444A-B75D-D2A2BD3997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522075" cy="7092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20" name="Girlanda">
            <a:extLst>
              <a:ext uri="{FF2B5EF4-FFF2-40B4-BE49-F238E27FC236}">
                <a16:creationId xmlns:a16="http://schemas.microsoft.com/office/drawing/2014/main" id="{4D92B6E8-22CA-47B1-B5E7-AFA3E44639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463" y="193675"/>
            <a:ext cx="11233150" cy="598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Anjelik">
            <a:extLst>
              <a:ext uri="{FF2B5EF4-FFF2-40B4-BE49-F238E27FC236}">
                <a16:creationId xmlns:a16="http://schemas.microsoft.com/office/drawing/2014/main" id="{A8ACA3BB-0DE6-4F74-B168-7D2AFFE52843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825" y="3402013"/>
            <a:ext cx="2174875" cy="3057525"/>
          </a:xfrm>
          <a:prstGeom prst="rect">
            <a:avLst/>
          </a:prstGeom>
          <a:effectLst>
            <a:outerShdw blurRad="76200" dist="63500" dir="2700000" sx="101000" sy="101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7421" name="TL 32">
            <a:hlinkClick r:id="rId13" action="ppaction://hlinksldjump"/>
            <a:extLst>
              <a:ext uri="{FF2B5EF4-FFF2-40B4-BE49-F238E27FC236}">
                <a16:creationId xmlns:a16="http://schemas.microsoft.com/office/drawing/2014/main" id="{AC69D331-D6E2-43A7-B508-A5A390503F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8238" y="3384550"/>
            <a:ext cx="53975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23" name="Rám M">
            <a:extLst>
              <a:ext uri="{FF2B5EF4-FFF2-40B4-BE49-F238E27FC236}">
                <a16:creationId xmlns:a16="http://schemas.microsoft.com/office/drawing/2014/main" id="{70E7EC00-B686-4C59-98C4-DD43FA1ACF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75" y="2608263"/>
            <a:ext cx="3414713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2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"/>
                                        <p:tgtEl>
                                          <p:spTgt spid="17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500"/>
                                        <p:tgtEl>
                                          <p:spTgt spid="174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500"/>
                            </p:stCondLst>
                            <p:childTnLst>
                              <p:par>
                                <p:cTn id="13" presetID="23" presetClass="entr" presetSubtype="272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9500"/>
                            </p:stCondLst>
                            <p:childTnLst>
                              <p:par>
                                <p:cTn id="18" presetID="22" presetClass="entr" presetSubtype="8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1500"/>
                                        <p:tgtEl>
                                          <p:spTgt spid="174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30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500"/>
                                        <p:tgtEl>
                                          <p:spTgt spid="174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6500"/>
                            </p:stCondLst>
                            <p:childTnLst>
                              <p:par>
                                <p:cTn id="26" presetID="23" presetClass="entr" presetSubtype="272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800"/>
                            </p:stCondLst>
                            <p:childTnLst>
                              <p:par>
                                <p:cTn id="31" presetID="6" presetClass="emph" presetSubtype="0" repeatCount="50000" accel="40000" decel="40000" autoRev="1" fill="remove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2" dur="2000" fill="hold"/>
                                        <p:tgtEl>
                                          <p:spTgt spid="17421"/>
                                        </p:tgtEl>
                                      </p:cBhvr>
                                      <p:by x="80000" y="8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1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Sneh">
            <a:extLst>
              <a:ext uri="{FF2B5EF4-FFF2-40B4-BE49-F238E27FC236}">
                <a16:creationId xmlns:a16="http://schemas.microsoft.com/office/drawing/2014/main" id="{4AD3624B-B0D2-4632-AFD0-43A11B7290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522075" cy="7092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6" name="Poz Mob">
            <a:extLst>
              <a:ext uri="{FF2B5EF4-FFF2-40B4-BE49-F238E27FC236}">
                <a16:creationId xmlns:a16="http://schemas.microsoft.com/office/drawing/2014/main" id="{B7F6463A-EAAD-45D1-9528-96CA0B6708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4913" y="2598738"/>
            <a:ext cx="381000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7" name="Vianoce 1">
            <a:extLst>
              <a:ext uri="{FF2B5EF4-FFF2-40B4-BE49-F238E27FC236}">
                <a16:creationId xmlns:a16="http://schemas.microsoft.com/office/drawing/2014/main" id="{1B9BD810-12F2-4633-B4EF-CC005E21B8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3325" y="2598738"/>
            <a:ext cx="381000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8" name="Vianoce 2">
            <a:extLst>
              <a:ext uri="{FF2B5EF4-FFF2-40B4-BE49-F238E27FC236}">
                <a16:creationId xmlns:a16="http://schemas.microsoft.com/office/drawing/2014/main" id="{6118F9C4-8235-41EB-89FF-438E5A6DFD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3325" y="2598738"/>
            <a:ext cx="381000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 V">
            <a:extLst>
              <a:ext uri="{FF2B5EF4-FFF2-40B4-BE49-F238E27FC236}">
                <a16:creationId xmlns:a16="http://schemas.microsoft.com/office/drawing/2014/main" id="{FCA05EC5-0833-4526-96DD-9426C9476E5D}"/>
              </a:ext>
            </a:extLst>
          </p:cNvPr>
          <p:cNvSpPr/>
          <p:nvPr/>
        </p:nvSpPr>
        <p:spPr>
          <a:xfrm>
            <a:off x="4944330" y="3292901"/>
            <a:ext cx="1431802" cy="830997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 prst="relaxedInset"/>
            </a:sp3d>
          </a:bodyPr>
          <a:lstStyle/>
          <a:p>
            <a:pPr algn="ctr">
              <a:defRPr/>
            </a:pPr>
            <a:r>
              <a:rPr lang="sk-SK" sz="2400" i="1">
                <a:ln w="3175" cap="flat">
                  <a:solidFill>
                    <a:schemeClr val="tx1">
                      <a:alpha val="35000"/>
                    </a:schemeClr>
                  </a:solidFill>
                  <a:prstDash val="solid"/>
                  <a:round/>
                </a:ln>
                <a:solidFill>
                  <a:schemeClr val="accent6">
                    <a:lumMod val="50000"/>
                    <a:alpha val="80000"/>
                  </a:schemeClr>
                </a:solidFill>
                <a:effectLst>
                  <a:glow rad="63500">
                    <a:schemeClr val="bg1">
                      <a:alpha val="95000"/>
                    </a:schemeClr>
                  </a:glow>
                  <a:outerShdw blurRad="152400" dist="50800" dir="2700000" algn="tl" rotWithShape="0">
                    <a:srgbClr val="996600"/>
                  </a:outerShdw>
                </a:effectLst>
                <a:latin typeface="Castanet" pitchFamily="2" charset="0"/>
              </a:rPr>
              <a:t>Prettig</a:t>
            </a:r>
          </a:p>
          <a:p>
            <a:pPr algn="ctr">
              <a:defRPr/>
            </a:pPr>
            <a:r>
              <a:rPr lang="sk-SK" sz="2400" i="1">
                <a:ln w="3175" cap="flat">
                  <a:solidFill>
                    <a:schemeClr val="tx1">
                      <a:alpha val="35000"/>
                    </a:schemeClr>
                  </a:solidFill>
                  <a:prstDash val="solid"/>
                  <a:round/>
                </a:ln>
                <a:solidFill>
                  <a:schemeClr val="accent6">
                    <a:lumMod val="50000"/>
                    <a:alpha val="80000"/>
                  </a:schemeClr>
                </a:solidFill>
                <a:effectLst>
                  <a:glow rad="63500">
                    <a:schemeClr val="bg1">
                      <a:alpha val="95000"/>
                    </a:schemeClr>
                  </a:glow>
                  <a:outerShdw blurRad="152400" dist="50800" dir="2700000" algn="tl" rotWithShape="0">
                    <a:srgbClr val="996600"/>
                  </a:outerShdw>
                </a:effectLst>
                <a:latin typeface="Castanet" pitchFamily="2" charset="0"/>
              </a:rPr>
              <a:t>Kerstfeest</a:t>
            </a:r>
          </a:p>
        </p:txBody>
      </p:sp>
      <p:pic>
        <p:nvPicPr>
          <p:cNvPr id="18439" name="Silvester 1">
            <a:extLst>
              <a:ext uri="{FF2B5EF4-FFF2-40B4-BE49-F238E27FC236}">
                <a16:creationId xmlns:a16="http://schemas.microsoft.com/office/drawing/2014/main" id="{808E71C9-6EDC-4ADB-A316-4E4B091F218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3325" y="2598738"/>
            <a:ext cx="381000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40" name="Silvester 2">
            <a:extLst>
              <a:ext uri="{FF2B5EF4-FFF2-40B4-BE49-F238E27FC236}">
                <a16:creationId xmlns:a16="http://schemas.microsoft.com/office/drawing/2014/main" id="{A74CA339-A1C1-488D-8B2B-24CBB18B30E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3325" y="2598738"/>
            <a:ext cx="381000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xt NR">
            <a:extLst>
              <a:ext uri="{FF2B5EF4-FFF2-40B4-BE49-F238E27FC236}">
                <a16:creationId xmlns:a16="http://schemas.microsoft.com/office/drawing/2014/main" id="{0AFDC244-A6F7-4905-AE41-0BDF8E196CCE}"/>
              </a:ext>
            </a:extLst>
          </p:cNvPr>
          <p:cNvSpPr/>
          <p:nvPr/>
        </p:nvSpPr>
        <p:spPr>
          <a:xfrm>
            <a:off x="4393698" y="2862014"/>
            <a:ext cx="2533066" cy="1692771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 prst="relaxedInset"/>
            </a:sp3d>
          </a:bodyPr>
          <a:lstStyle/>
          <a:p>
            <a:pPr algn="ctr">
              <a:defRPr/>
            </a:pPr>
            <a:r>
              <a:rPr lang="sk-SK" sz="2400" i="1">
                <a:ln w="3175" cap="flat">
                  <a:solidFill>
                    <a:schemeClr val="tx1">
                      <a:alpha val="35000"/>
                    </a:schemeClr>
                  </a:solidFill>
                  <a:prstDash val="solid"/>
                  <a:round/>
                </a:ln>
                <a:solidFill>
                  <a:schemeClr val="accent6">
                    <a:lumMod val="50000"/>
                    <a:alpha val="80000"/>
                  </a:schemeClr>
                </a:solidFill>
                <a:effectLst>
                  <a:glow rad="63500">
                    <a:schemeClr val="bg1">
                      <a:alpha val="95000"/>
                    </a:schemeClr>
                  </a:glow>
                  <a:outerShdw blurRad="152400" dist="50800" dir="2700000" algn="tl" rotWithShape="0">
                    <a:srgbClr val="996600"/>
                  </a:outerShdw>
                </a:effectLst>
                <a:latin typeface="Castanet" pitchFamily="2" charset="0"/>
              </a:rPr>
              <a:t>Gelukkig</a:t>
            </a:r>
          </a:p>
          <a:p>
            <a:pPr algn="ctr">
              <a:defRPr/>
            </a:pPr>
            <a:r>
              <a:rPr lang="sk-SK" sz="2400" i="1">
                <a:ln w="3175" cap="flat">
                  <a:solidFill>
                    <a:schemeClr val="tx1">
                      <a:alpha val="35000"/>
                    </a:schemeClr>
                  </a:solidFill>
                  <a:prstDash val="solid"/>
                  <a:round/>
                </a:ln>
                <a:solidFill>
                  <a:schemeClr val="accent6">
                    <a:lumMod val="50000"/>
                    <a:alpha val="80000"/>
                  </a:schemeClr>
                </a:solidFill>
                <a:effectLst>
                  <a:glow rad="63500">
                    <a:schemeClr val="bg1">
                      <a:alpha val="95000"/>
                    </a:schemeClr>
                  </a:glow>
                  <a:outerShdw blurRad="152400" dist="50800" dir="2700000" algn="tl" rotWithShape="0">
                    <a:srgbClr val="996600"/>
                  </a:outerShdw>
                </a:effectLst>
                <a:latin typeface="Castanet" pitchFamily="2" charset="0"/>
              </a:rPr>
              <a:t>Nieuwjaar</a:t>
            </a:r>
          </a:p>
          <a:p>
            <a:pPr algn="ctr">
              <a:defRPr/>
            </a:pPr>
            <a:r>
              <a:rPr lang="sk-SK" sz="2400" i="1">
                <a:ln w="3175" cap="flat">
                  <a:solidFill>
                    <a:schemeClr val="tx1">
                      <a:alpha val="35000"/>
                    </a:schemeClr>
                  </a:solidFill>
                  <a:prstDash val="solid"/>
                  <a:round/>
                </a:ln>
                <a:solidFill>
                  <a:schemeClr val="accent6">
                    <a:lumMod val="50000"/>
                    <a:alpha val="80000"/>
                  </a:schemeClr>
                </a:solidFill>
                <a:effectLst>
                  <a:glow rad="63500">
                    <a:schemeClr val="bg1">
                      <a:alpha val="95000"/>
                    </a:schemeClr>
                  </a:glow>
                  <a:outerShdw blurRad="152400" dist="50800" dir="2700000" algn="tl" rotWithShape="0">
                    <a:srgbClr val="996600"/>
                  </a:outerShdw>
                </a:effectLst>
                <a:latin typeface="Castanet" pitchFamily="2" charset="0"/>
              </a:rPr>
              <a:t>2018</a:t>
            </a:r>
          </a:p>
          <a:p>
            <a:pPr algn="ctr">
              <a:defRPr/>
            </a:pPr>
            <a:endParaRPr lang="sk-SK" sz="800" i="1">
              <a:ln w="3175" cap="flat">
                <a:solidFill>
                  <a:schemeClr val="tx1">
                    <a:alpha val="35000"/>
                  </a:schemeClr>
                </a:solidFill>
                <a:prstDash val="solid"/>
                <a:round/>
              </a:ln>
              <a:solidFill>
                <a:schemeClr val="accent6">
                  <a:lumMod val="50000"/>
                  <a:alpha val="80000"/>
                </a:schemeClr>
              </a:solidFill>
              <a:effectLst>
                <a:glow rad="63500">
                  <a:schemeClr val="bg1">
                    <a:alpha val="95000"/>
                  </a:schemeClr>
                </a:glow>
                <a:outerShdw blurRad="152400" dist="50800" dir="2700000" algn="tl" rotWithShape="0">
                  <a:srgbClr val="996600"/>
                </a:outerShdw>
              </a:effectLst>
              <a:latin typeface="Castanet" pitchFamily="2" charset="0"/>
            </a:endParaRPr>
          </a:p>
          <a:p>
            <a:pPr>
              <a:defRPr/>
            </a:pPr>
            <a:r>
              <a:rPr lang="sk-SK" sz="2400" i="1">
                <a:ln w="3175" cap="flat">
                  <a:solidFill>
                    <a:schemeClr val="tx1">
                      <a:alpha val="35000"/>
                    </a:schemeClr>
                  </a:solidFill>
                  <a:prstDash val="solid"/>
                  <a:round/>
                </a:ln>
                <a:solidFill>
                  <a:schemeClr val="accent6">
                    <a:lumMod val="50000"/>
                    <a:alpha val="80000"/>
                  </a:schemeClr>
                </a:solidFill>
                <a:effectLst>
                  <a:glow rad="63500">
                    <a:schemeClr val="bg1">
                      <a:alpha val="95000"/>
                    </a:schemeClr>
                  </a:glow>
                  <a:outerShdw blurRad="152400" dist="50800" dir="2700000" algn="tl" rotWithShape="0">
                    <a:srgbClr val="996600"/>
                  </a:outerShdw>
                </a:effectLst>
                <a:latin typeface="Castanet" pitchFamily="2" charset="0"/>
              </a:rPr>
              <a:t>              Steve</a:t>
            </a:r>
          </a:p>
        </p:txBody>
      </p:sp>
      <p:pic>
        <p:nvPicPr>
          <p:cNvPr id="18442" name="Mobil">
            <a:extLst>
              <a:ext uri="{FF2B5EF4-FFF2-40B4-BE49-F238E27FC236}">
                <a16:creationId xmlns:a16="http://schemas.microsoft.com/office/drawing/2014/main" id="{7D0FD785-22E1-4DAD-BB71-11DCC1EC8B3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8650" y="1827213"/>
            <a:ext cx="8353425" cy="5283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5" name="Rám">
            <a:extLst>
              <a:ext uri="{FF2B5EF4-FFF2-40B4-BE49-F238E27FC236}">
                <a16:creationId xmlns:a16="http://schemas.microsoft.com/office/drawing/2014/main" id="{73D8A8E7-9A0E-4AA9-8C97-6D29779487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522075" cy="7092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44" name="Girlanda">
            <a:extLst>
              <a:ext uri="{FF2B5EF4-FFF2-40B4-BE49-F238E27FC236}">
                <a16:creationId xmlns:a16="http://schemas.microsoft.com/office/drawing/2014/main" id="{E61695E0-6212-470C-A7C0-800B8E8D33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463" y="193675"/>
            <a:ext cx="11233150" cy="598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Anjelik">
            <a:extLst>
              <a:ext uri="{FF2B5EF4-FFF2-40B4-BE49-F238E27FC236}">
                <a16:creationId xmlns:a16="http://schemas.microsoft.com/office/drawing/2014/main" id="{A8ACA3BB-0DE6-4F74-B168-7D2AFFE52843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825" y="3402013"/>
            <a:ext cx="2174875" cy="3057525"/>
          </a:xfrm>
          <a:prstGeom prst="rect">
            <a:avLst/>
          </a:prstGeom>
          <a:effectLst>
            <a:outerShdw blurRad="76200" dist="63500" dir="2700000" sx="101000" sy="101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8445" name="TL 33">
            <a:hlinkClick r:id="rId13" action="ppaction://hlinksldjump"/>
            <a:extLst>
              <a:ext uri="{FF2B5EF4-FFF2-40B4-BE49-F238E27FC236}">
                <a16:creationId xmlns:a16="http://schemas.microsoft.com/office/drawing/2014/main" id="{C8C120AB-FA73-4086-9971-306E4B879A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8238" y="3384550"/>
            <a:ext cx="53975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47" name="Rám M">
            <a:extLst>
              <a:ext uri="{FF2B5EF4-FFF2-40B4-BE49-F238E27FC236}">
                <a16:creationId xmlns:a16="http://schemas.microsoft.com/office/drawing/2014/main" id="{8C53F788-1B08-44E8-B8AE-A8227EC7184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75" y="2608263"/>
            <a:ext cx="3414713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2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"/>
                                        <p:tgtEl>
                                          <p:spTgt spid="184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500"/>
                                        <p:tgtEl>
                                          <p:spTgt spid="184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500"/>
                            </p:stCondLst>
                            <p:childTnLst>
                              <p:par>
                                <p:cTn id="13" presetID="23" presetClass="entr" presetSubtype="272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9600"/>
                            </p:stCondLst>
                            <p:childTnLst>
                              <p:par>
                                <p:cTn id="18" presetID="22" presetClass="entr" presetSubtype="8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1500"/>
                                        <p:tgtEl>
                                          <p:spTgt spid="184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31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500"/>
                                        <p:tgtEl>
                                          <p:spTgt spid="184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6600"/>
                            </p:stCondLst>
                            <p:childTnLst>
                              <p:par>
                                <p:cTn id="26" presetID="23" presetClass="entr" presetSubtype="272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600"/>
                            </p:stCondLst>
                            <p:childTnLst>
                              <p:par>
                                <p:cTn id="31" presetID="6" presetClass="emph" presetSubtype="0" repeatCount="50000" accel="40000" decel="40000" autoRev="1" fill="remove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2" dur="2000" fill="hold"/>
                                        <p:tgtEl>
                                          <p:spTgt spid="18445"/>
                                        </p:tgtEl>
                                      </p:cBhvr>
                                      <p:by x="80000" y="8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1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Sneh">
            <a:extLst>
              <a:ext uri="{FF2B5EF4-FFF2-40B4-BE49-F238E27FC236}">
                <a16:creationId xmlns:a16="http://schemas.microsoft.com/office/drawing/2014/main" id="{E9C37B4A-DD67-44EC-A298-742B60556F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522075" cy="7092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0" name="Poz Mob">
            <a:extLst>
              <a:ext uri="{FF2B5EF4-FFF2-40B4-BE49-F238E27FC236}">
                <a16:creationId xmlns:a16="http://schemas.microsoft.com/office/drawing/2014/main" id="{E9CF4615-0408-469F-8798-2437615392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4913" y="2598738"/>
            <a:ext cx="381000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1" name="Vianoce 1">
            <a:extLst>
              <a:ext uri="{FF2B5EF4-FFF2-40B4-BE49-F238E27FC236}">
                <a16:creationId xmlns:a16="http://schemas.microsoft.com/office/drawing/2014/main" id="{31B6A265-3045-451A-8C1D-C19391DFAF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3325" y="2598738"/>
            <a:ext cx="381000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2" name="Vianoce 2">
            <a:extLst>
              <a:ext uri="{FF2B5EF4-FFF2-40B4-BE49-F238E27FC236}">
                <a16:creationId xmlns:a16="http://schemas.microsoft.com/office/drawing/2014/main" id="{98EA2F24-0FAC-42D2-B080-3605AA6CF8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3325" y="2598738"/>
            <a:ext cx="381000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 V">
            <a:extLst>
              <a:ext uri="{FF2B5EF4-FFF2-40B4-BE49-F238E27FC236}">
                <a16:creationId xmlns:a16="http://schemas.microsoft.com/office/drawing/2014/main" id="{FCA05EC5-0833-4526-96DD-9426C9476E5D}"/>
              </a:ext>
            </a:extLst>
          </p:cNvPr>
          <p:cNvSpPr/>
          <p:nvPr/>
        </p:nvSpPr>
        <p:spPr>
          <a:xfrm>
            <a:off x="5089402" y="3292901"/>
            <a:ext cx="1141658" cy="830997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 prst="relaxedInset"/>
            </a:sp3d>
          </a:bodyPr>
          <a:lstStyle/>
          <a:p>
            <a:pPr algn="ctr">
              <a:defRPr/>
            </a:pPr>
            <a:r>
              <a:rPr lang="sk-SK" sz="2400" i="1">
                <a:ln w="3175" cap="flat">
                  <a:solidFill>
                    <a:schemeClr val="tx1">
                      <a:alpha val="35000"/>
                    </a:schemeClr>
                  </a:solidFill>
                  <a:prstDash val="solid"/>
                  <a:round/>
                </a:ln>
                <a:solidFill>
                  <a:schemeClr val="accent6">
                    <a:lumMod val="50000"/>
                    <a:alpha val="80000"/>
                  </a:schemeClr>
                </a:solidFill>
                <a:effectLst>
                  <a:glow rad="63500">
                    <a:schemeClr val="bg1">
                      <a:alpha val="95000"/>
                    </a:schemeClr>
                  </a:glow>
                  <a:outerShdw blurRad="152400" dist="50800" dir="2700000" algn="tl" rotWithShape="0">
                    <a:srgbClr val="996600"/>
                  </a:outerShdw>
                </a:effectLst>
                <a:latin typeface="Castanet" pitchFamily="2" charset="0"/>
              </a:rPr>
              <a:t>Craciun</a:t>
            </a:r>
          </a:p>
          <a:p>
            <a:pPr algn="ctr">
              <a:defRPr/>
            </a:pPr>
            <a:r>
              <a:rPr lang="sk-SK" sz="2400" i="1">
                <a:ln w="3175" cap="flat">
                  <a:solidFill>
                    <a:schemeClr val="tx1">
                      <a:alpha val="35000"/>
                    </a:schemeClr>
                  </a:solidFill>
                  <a:prstDash val="solid"/>
                  <a:round/>
                </a:ln>
                <a:solidFill>
                  <a:schemeClr val="accent6">
                    <a:lumMod val="50000"/>
                    <a:alpha val="80000"/>
                  </a:schemeClr>
                </a:solidFill>
                <a:effectLst>
                  <a:glow rad="63500">
                    <a:schemeClr val="bg1">
                      <a:alpha val="95000"/>
                    </a:schemeClr>
                  </a:glow>
                  <a:outerShdw blurRad="152400" dist="50800" dir="2700000" algn="tl" rotWithShape="0">
                    <a:srgbClr val="996600"/>
                  </a:outerShdw>
                </a:effectLst>
                <a:latin typeface="Castanet" pitchFamily="2" charset="0"/>
              </a:rPr>
              <a:t>fericit</a:t>
            </a:r>
          </a:p>
        </p:txBody>
      </p:sp>
      <p:pic>
        <p:nvPicPr>
          <p:cNvPr id="19463" name="Silvester 1">
            <a:extLst>
              <a:ext uri="{FF2B5EF4-FFF2-40B4-BE49-F238E27FC236}">
                <a16:creationId xmlns:a16="http://schemas.microsoft.com/office/drawing/2014/main" id="{A9AD0DC8-7DA4-471E-9618-C2D1AEC3BCF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3325" y="2598738"/>
            <a:ext cx="381000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4" name="Silvester 2">
            <a:extLst>
              <a:ext uri="{FF2B5EF4-FFF2-40B4-BE49-F238E27FC236}">
                <a16:creationId xmlns:a16="http://schemas.microsoft.com/office/drawing/2014/main" id="{E903BC2E-AE01-4FE9-B40A-53A3431E55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3325" y="2598738"/>
            <a:ext cx="381000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xt NR">
            <a:extLst>
              <a:ext uri="{FF2B5EF4-FFF2-40B4-BE49-F238E27FC236}">
                <a16:creationId xmlns:a16="http://schemas.microsoft.com/office/drawing/2014/main" id="{0AFDC244-A6F7-4905-AE41-0BDF8E196CCE}"/>
              </a:ext>
            </a:extLst>
          </p:cNvPr>
          <p:cNvSpPr/>
          <p:nvPr/>
        </p:nvSpPr>
        <p:spPr>
          <a:xfrm>
            <a:off x="4393698" y="3046680"/>
            <a:ext cx="2533066" cy="1323439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 prst="relaxedInset"/>
            </a:sp3d>
          </a:bodyPr>
          <a:lstStyle/>
          <a:p>
            <a:pPr algn="ctr">
              <a:defRPr/>
            </a:pPr>
            <a:r>
              <a:rPr lang="sk-SK" sz="2400" i="1">
                <a:ln w="3175" cap="flat">
                  <a:solidFill>
                    <a:schemeClr val="tx1">
                      <a:alpha val="35000"/>
                    </a:schemeClr>
                  </a:solidFill>
                  <a:prstDash val="solid"/>
                  <a:round/>
                </a:ln>
                <a:solidFill>
                  <a:schemeClr val="accent6">
                    <a:lumMod val="50000"/>
                    <a:alpha val="80000"/>
                  </a:schemeClr>
                </a:solidFill>
                <a:effectLst>
                  <a:glow rad="63500">
                    <a:schemeClr val="bg1">
                      <a:alpha val="95000"/>
                    </a:schemeClr>
                  </a:glow>
                  <a:outerShdw blurRad="152400" dist="50800" dir="2700000" algn="tl" rotWithShape="0">
                    <a:srgbClr val="996600"/>
                  </a:outerShdw>
                </a:effectLst>
                <a:latin typeface="Castanet" pitchFamily="2" charset="0"/>
              </a:rPr>
              <a:t>La Multi Ani</a:t>
            </a:r>
          </a:p>
          <a:p>
            <a:pPr algn="ctr">
              <a:defRPr/>
            </a:pPr>
            <a:r>
              <a:rPr lang="sk-SK" sz="2400" i="1">
                <a:ln w="3175" cap="flat">
                  <a:solidFill>
                    <a:schemeClr val="tx1">
                      <a:alpha val="35000"/>
                    </a:schemeClr>
                  </a:solidFill>
                  <a:prstDash val="solid"/>
                  <a:round/>
                </a:ln>
                <a:solidFill>
                  <a:schemeClr val="accent6">
                    <a:lumMod val="50000"/>
                    <a:alpha val="80000"/>
                  </a:schemeClr>
                </a:solidFill>
                <a:effectLst>
                  <a:glow rad="63500">
                    <a:schemeClr val="bg1">
                      <a:alpha val="95000"/>
                    </a:schemeClr>
                  </a:glow>
                  <a:outerShdw blurRad="152400" dist="50800" dir="2700000" algn="tl" rotWithShape="0">
                    <a:srgbClr val="996600"/>
                  </a:outerShdw>
                </a:effectLst>
                <a:latin typeface="Castanet" pitchFamily="2" charset="0"/>
              </a:rPr>
              <a:t>2018</a:t>
            </a:r>
          </a:p>
          <a:p>
            <a:pPr algn="ctr">
              <a:defRPr/>
            </a:pPr>
            <a:endParaRPr lang="sk-SK" sz="800" i="1">
              <a:ln w="3175" cap="flat">
                <a:solidFill>
                  <a:schemeClr val="tx1">
                    <a:alpha val="35000"/>
                  </a:schemeClr>
                </a:solidFill>
                <a:prstDash val="solid"/>
                <a:round/>
              </a:ln>
              <a:solidFill>
                <a:schemeClr val="accent6">
                  <a:lumMod val="50000"/>
                  <a:alpha val="80000"/>
                </a:schemeClr>
              </a:solidFill>
              <a:effectLst>
                <a:glow rad="63500">
                  <a:schemeClr val="bg1">
                    <a:alpha val="95000"/>
                  </a:schemeClr>
                </a:glow>
                <a:outerShdw blurRad="152400" dist="50800" dir="2700000" algn="tl" rotWithShape="0">
                  <a:srgbClr val="996600"/>
                </a:outerShdw>
              </a:effectLst>
              <a:latin typeface="Castanet" pitchFamily="2" charset="0"/>
            </a:endParaRPr>
          </a:p>
          <a:p>
            <a:pPr>
              <a:defRPr/>
            </a:pPr>
            <a:r>
              <a:rPr lang="sk-SK" sz="2400" i="1">
                <a:ln w="3175" cap="flat">
                  <a:solidFill>
                    <a:schemeClr val="tx1">
                      <a:alpha val="35000"/>
                    </a:schemeClr>
                  </a:solidFill>
                  <a:prstDash val="solid"/>
                  <a:round/>
                </a:ln>
                <a:solidFill>
                  <a:schemeClr val="accent6">
                    <a:lumMod val="50000"/>
                    <a:alpha val="80000"/>
                  </a:schemeClr>
                </a:solidFill>
                <a:effectLst>
                  <a:glow rad="63500">
                    <a:schemeClr val="bg1">
                      <a:alpha val="95000"/>
                    </a:schemeClr>
                  </a:glow>
                  <a:outerShdw blurRad="152400" dist="50800" dir="2700000" algn="tl" rotWithShape="0">
                    <a:srgbClr val="996600"/>
                  </a:outerShdw>
                </a:effectLst>
                <a:latin typeface="Castanet" pitchFamily="2" charset="0"/>
              </a:rPr>
              <a:t>              Steve</a:t>
            </a:r>
          </a:p>
        </p:txBody>
      </p:sp>
      <p:pic>
        <p:nvPicPr>
          <p:cNvPr id="19466" name="Mobil">
            <a:extLst>
              <a:ext uri="{FF2B5EF4-FFF2-40B4-BE49-F238E27FC236}">
                <a16:creationId xmlns:a16="http://schemas.microsoft.com/office/drawing/2014/main" id="{35654249-A61E-4F3D-90E1-72A80536C3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8650" y="1827213"/>
            <a:ext cx="8353425" cy="5283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59" name="Rám">
            <a:extLst>
              <a:ext uri="{FF2B5EF4-FFF2-40B4-BE49-F238E27FC236}">
                <a16:creationId xmlns:a16="http://schemas.microsoft.com/office/drawing/2014/main" id="{A31AAAEC-C963-44BB-8712-2E4196D87A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522075" cy="7092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8" name="Girlanda">
            <a:extLst>
              <a:ext uri="{FF2B5EF4-FFF2-40B4-BE49-F238E27FC236}">
                <a16:creationId xmlns:a16="http://schemas.microsoft.com/office/drawing/2014/main" id="{89AFA8F1-B6C5-4233-92DC-703C959310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463" y="193675"/>
            <a:ext cx="11233150" cy="598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Anjelik">
            <a:extLst>
              <a:ext uri="{FF2B5EF4-FFF2-40B4-BE49-F238E27FC236}">
                <a16:creationId xmlns:a16="http://schemas.microsoft.com/office/drawing/2014/main" id="{A8ACA3BB-0DE6-4F74-B168-7D2AFFE52843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825" y="3402013"/>
            <a:ext cx="2174875" cy="3057525"/>
          </a:xfrm>
          <a:prstGeom prst="rect">
            <a:avLst/>
          </a:prstGeom>
          <a:effectLst>
            <a:outerShdw blurRad="76200" dist="63500" dir="2700000" sx="101000" sy="101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9469" name="TL 34">
            <a:hlinkClick r:id="rId13" action="ppaction://hlinksldjump"/>
            <a:extLst>
              <a:ext uri="{FF2B5EF4-FFF2-40B4-BE49-F238E27FC236}">
                <a16:creationId xmlns:a16="http://schemas.microsoft.com/office/drawing/2014/main" id="{B7D168F0-2D30-4115-879A-19E2E72B4A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8238" y="3384550"/>
            <a:ext cx="53975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71" name="Rám M">
            <a:extLst>
              <a:ext uri="{FF2B5EF4-FFF2-40B4-BE49-F238E27FC236}">
                <a16:creationId xmlns:a16="http://schemas.microsoft.com/office/drawing/2014/main" id="{E6D2D368-2D82-4865-B1C3-2CB6C7C1DD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75" y="2608263"/>
            <a:ext cx="3414713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2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"/>
                                        <p:tgtEl>
                                          <p:spTgt spid="19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500"/>
                                        <p:tgtEl>
                                          <p:spTgt spid="194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500"/>
                            </p:stCondLst>
                            <p:childTnLst>
                              <p:par>
                                <p:cTn id="13" presetID="23" presetClass="entr" presetSubtype="272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9300"/>
                            </p:stCondLst>
                            <p:childTnLst>
                              <p:par>
                                <p:cTn id="18" presetID="22" presetClass="entr" presetSubtype="8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1500"/>
                                        <p:tgtEl>
                                          <p:spTgt spid="194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28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500"/>
                                        <p:tgtEl>
                                          <p:spTgt spid="194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6300"/>
                            </p:stCondLst>
                            <p:childTnLst>
                              <p:par>
                                <p:cTn id="26" presetID="23" presetClass="entr" presetSubtype="272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9600"/>
                            </p:stCondLst>
                            <p:childTnLst>
                              <p:par>
                                <p:cTn id="31" presetID="6" presetClass="emph" presetSubtype="0" repeatCount="50000" accel="40000" decel="40000" autoRev="1" fill="remove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2" dur="2000" fill="hold"/>
                                        <p:tgtEl>
                                          <p:spTgt spid="19469"/>
                                        </p:tgtEl>
                                      </p:cBhvr>
                                      <p:by x="80000" y="8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1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Sneh">
            <a:extLst>
              <a:ext uri="{FF2B5EF4-FFF2-40B4-BE49-F238E27FC236}">
                <a16:creationId xmlns:a16="http://schemas.microsoft.com/office/drawing/2014/main" id="{6EC07AB4-12C8-4A41-8CD5-580DB9069AF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522075" cy="7092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4" name="Poz Mob">
            <a:extLst>
              <a:ext uri="{FF2B5EF4-FFF2-40B4-BE49-F238E27FC236}">
                <a16:creationId xmlns:a16="http://schemas.microsoft.com/office/drawing/2014/main" id="{BCE0EBCB-10A8-4171-8110-AEC762A26C0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4913" y="2598738"/>
            <a:ext cx="381000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5" name="Vianoce 1">
            <a:extLst>
              <a:ext uri="{FF2B5EF4-FFF2-40B4-BE49-F238E27FC236}">
                <a16:creationId xmlns:a16="http://schemas.microsoft.com/office/drawing/2014/main" id="{BFB032F7-2907-4C6D-B57D-F7BE29A324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3325" y="2598738"/>
            <a:ext cx="381000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6" name="Vianoce 2">
            <a:extLst>
              <a:ext uri="{FF2B5EF4-FFF2-40B4-BE49-F238E27FC236}">
                <a16:creationId xmlns:a16="http://schemas.microsoft.com/office/drawing/2014/main" id="{19694323-4867-4313-88DE-0A1CA473A26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3325" y="2598738"/>
            <a:ext cx="381000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 V">
            <a:extLst>
              <a:ext uri="{FF2B5EF4-FFF2-40B4-BE49-F238E27FC236}">
                <a16:creationId xmlns:a16="http://schemas.microsoft.com/office/drawing/2014/main" id="{FCA05EC5-0833-4526-96DD-9426C9476E5D}"/>
              </a:ext>
            </a:extLst>
          </p:cNvPr>
          <p:cNvSpPr/>
          <p:nvPr/>
        </p:nvSpPr>
        <p:spPr>
          <a:xfrm>
            <a:off x="4815929" y="3292901"/>
            <a:ext cx="1688603" cy="830997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 prst="relaxedInset"/>
            </a:sp3d>
          </a:bodyPr>
          <a:lstStyle/>
          <a:p>
            <a:pPr algn="ctr">
              <a:defRPr/>
            </a:pPr>
            <a:r>
              <a:rPr lang="ru-RU" sz="2400" i="1">
                <a:ln w="3175" cap="flat">
                  <a:solidFill>
                    <a:schemeClr val="tx1">
                      <a:alpha val="35000"/>
                    </a:schemeClr>
                  </a:solidFill>
                  <a:prstDash val="solid"/>
                  <a:round/>
                </a:ln>
                <a:solidFill>
                  <a:schemeClr val="accent6">
                    <a:lumMod val="50000"/>
                    <a:alpha val="80000"/>
                  </a:schemeClr>
                </a:solidFill>
                <a:effectLst>
                  <a:glow rad="63500">
                    <a:schemeClr val="bg1">
                      <a:alpha val="95000"/>
                    </a:schemeClr>
                  </a:glow>
                  <a:outerShdw blurRad="152400" dist="50800" dir="2700000" algn="tl" rotWithShape="0">
                    <a:srgbClr val="996600"/>
                  </a:outerShdw>
                </a:effectLst>
                <a:latin typeface="Castanet" pitchFamily="2" charset="0"/>
              </a:rPr>
              <a:t>Щасливого</a:t>
            </a:r>
            <a:endParaRPr lang="sk-SK" sz="2400" i="1">
              <a:ln w="3175" cap="flat">
                <a:solidFill>
                  <a:schemeClr val="tx1">
                    <a:alpha val="35000"/>
                  </a:schemeClr>
                </a:solidFill>
                <a:prstDash val="solid"/>
                <a:round/>
              </a:ln>
              <a:solidFill>
                <a:schemeClr val="accent6">
                  <a:lumMod val="50000"/>
                  <a:alpha val="80000"/>
                </a:schemeClr>
              </a:solidFill>
              <a:effectLst>
                <a:glow rad="63500">
                  <a:schemeClr val="bg1">
                    <a:alpha val="95000"/>
                  </a:schemeClr>
                </a:glow>
                <a:outerShdw blurRad="152400" dist="50800" dir="2700000" algn="tl" rotWithShape="0">
                  <a:srgbClr val="996600"/>
                </a:outerShdw>
              </a:effectLst>
              <a:latin typeface="Castanet" pitchFamily="2" charset="0"/>
            </a:endParaRPr>
          </a:p>
          <a:p>
            <a:pPr algn="ctr">
              <a:defRPr/>
            </a:pPr>
            <a:r>
              <a:rPr lang="ru-RU" sz="2400" i="1">
                <a:ln w="3175" cap="flat">
                  <a:solidFill>
                    <a:schemeClr val="tx1">
                      <a:alpha val="35000"/>
                    </a:schemeClr>
                  </a:solidFill>
                  <a:prstDash val="solid"/>
                  <a:round/>
                </a:ln>
                <a:solidFill>
                  <a:schemeClr val="accent6">
                    <a:lumMod val="50000"/>
                    <a:alpha val="80000"/>
                  </a:schemeClr>
                </a:solidFill>
                <a:effectLst>
                  <a:glow rad="63500">
                    <a:schemeClr val="bg1">
                      <a:alpha val="95000"/>
                    </a:schemeClr>
                  </a:glow>
                  <a:outerShdw blurRad="152400" dist="50800" dir="2700000" algn="tl" rotWithShape="0">
                    <a:srgbClr val="996600"/>
                  </a:outerShdw>
                </a:effectLst>
                <a:latin typeface="Castanet" pitchFamily="2" charset="0"/>
              </a:rPr>
              <a:t>Різдва</a:t>
            </a:r>
            <a:endParaRPr lang="sk-SK" sz="2400" i="1">
              <a:ln w="3175" cap="flat">
                <a:solidFill>
                  <a:schemeClr val="tx1">
                    <a:alpha val="35000"/>
                  </a:schemeClr>
                </a:solidFill>
                <a:prstDash val="solid"/>
                <a:round/>
              </a:ln>
              <a:solidFill>
                <a:schemeClr val="accent6">
                  <a:lumMod val="50000"/>
                  <a:alpha val="80000"/>
                </a:schemeClr>
              </a:solidFill>
              <a:effectLst>
                <a:glow rad="63500">
                  <a:schemeClr val="bg1">
                    <a:alpha val="95000"/>
                  </a:schemeClr>
                </a:glow>
                <a:outerShdw blurRad="152400" dist="50800" dir="2700000" algn="tl" rotWithShape="0">
                  <a:srgbClr val="996600"/>
                </a:outerShdw>
              </a:effectLst>
              <a:latin typeface="Castanet" pitchFamily="2" charset="0"/>
            </a:endParaRPr>
          </a:p>
        </p:txBody>
      </p:sp>
      <p:pic>
        <p:nvPicPr>
          <p:cNvPr id="20487" name="Silvester 1">
            <a:extLst>
              <a:ext uri="{FF2B5EF4-FFF2-40B4-BE49-F238E27FC236}">
                <a16:creationId xmlns:a16="http://schemas.microsoft.com/office/drawing/2014/main" id="{72163021-8071-4696-98E0-DB9F32D0D1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3325" y="2598738"/>
            <a:ext cx="381000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8" name="Silvester 2">
            <a:extLst>
              <a:ext uri="{FF2B5EF4-FFF2-40B4-BE49-F238E27FC236}">
                <a16:creationId xmlns:a16="http://schemas.microsoft.com/office/drawing/2014/main" id="{EEDACE94-7968-4943-AC62-51F73487B4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3325" y="2598738"/>
            <a:ext cx="381000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xt NR">
            <a:extLst>
              <a:ext uri="{FF2B5EF4-FFF2-40B4-BE49-F238E27FC236}">
                <a16:creationId xmlns:a16="http://schemas.microsoft.com/office/drawing/2014/main" id="{0AFDC244-A6F7-4905-AE41-0BDF8E196CCE}"/>
              </a:ext>
            </a:extLst>
          </p:cNvPr>
          <p:cNvSpPr/>
          <p:nvPr/>
        </p:nvSpPr>
        <p:spPr>
          <a:xfrm>
            <a:off x="4393698" y="2904877"/>
            <a:ext cx="2533066" cy="1692771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 prst="relaxedInset"/>
            </a:sp3d>
          </a:bodyPr>
          <a:lstStyle/>
          <a:p>
            <a:pPr algn="ctr">
              <a:defRPr/>
            </a:pPr>
            <a:r>
              <a:rPr lang="ru-RU" sz="2400" i="1">
                <a:ln w="3175" cap="flat">
                  <a:solidFill>
                    <a:schemeClr val="tx1">
                      <a:alpha val="35000"/>
                    </a:schemeClr>
                  </a:solidFill>
                  <a:prstDash val="solid"/>
                  <a:round/>
                </a:ln>
                <a:solidFill>
                  <a:schemeClr val="accent6">
                    <a:lumMod val="50000"/>
                    <a:alpha val="80000"/>
                  </a:schemeClr>
                </a:solidFill>
                <a:effectLst>
                  <a:glow rad="63500">
                    <a:schemeClr val="bg1">
                      <a:alpha val="95000"/>
                    </a:schemeClr>
                  </a:glow>
                  <a:outerShdw blurRad="152400" dist="50800" dir="2700000" algn="tl" rotWithShape="0">
                    <a:srgbClr val="996600"/>
                  </a:outerShdw>
                </a:effectLst>
                <a:latin typeface="Castanet" pitchFamily="2" charset="0"/>
              </a:rPr>
              <a:t>Процвітаючий</a:t>
            </a:r>
            <a:endParaRPr lang="sk-SK" sz="2400" i="1">
              <a:ln w="3175" cap="flat">
                <a:solidFill>
                  <a:schemeClr val="tx1">
                    <a:alpha val="35000"/>
                  </a:schemeClr>
                </a:solidFill>
                <a:prstDash val="solid"/>
                <a:round/>
              </a:ln>
              <a:solidFill>
                <a:schemeClr val="accent6">
                  <a:lumMod val="50000"/>
                  <a:alpha val="80000"/>
                </a:schemeClr>
              </a:solidFill>
              <a:effectLst>
                <a:glow rad="63500">
                  <a:schemeClr val="bg1">
                    <a:alpha val="95000"/>
                  </a:schemeClr>
                </a:glow>
                <a:outerShdw blurRad="152400" dist="50800" dir="2700000" algn="tl" rotWithShape="0">
                  <a:srgbClr val="996600"/>
                </a:outerShdw>
              </a:effectLst>
              <a:latin typeface="Castanet" pitchFamily="2" charset="0"/>
            </a:endParaRPr>
          </a:p>
          <a:p>
            <a:pPr algn="ctr">
              <a:defRPr/>
            </a:pPr>
            <a:r>
              <a:rPr lang="ru-RU" sz="2400" i="1">
                <a:ln w="3175" cap="flat">
                  <a:solidFill>
                    <a:schemeClr val="tx1">
                      <a:alpha val="35000"/>
                    </a:schemeClr>
                  </a:solidFill>
                  <a:prstDash val="solid"/>
                  <a:round/>
                </a:ln>
                <a:solidFill>
                  <a:schemeClr val="accent6">
                    <a:lumMod val="50000"/>
                    <a:alpha val="80000"/>
                  </a:schemeClr>
                </a:solidFill>
                <a:effectLst>
                  <a:glow rad="63500">
                    <a:schemeClr val="bg1">
                      <a:alpha val="95000"/>
                    </a:schemeClr>
                  </a:glow>
                  <a:outerShdw blurRad="152400" dist="50800" dir="2700000" algn="tl" rotWithShape="0">
                    <a:srgbClr val="996600"/>
                  </a:outerShdw>
                </a:effectLst>
                <a:latin typeface="Castanet" pitchFamily="2" charset="0"/>
              </a:rPr>
              <a:t>новий рік</a:t>
            </a:r>
            <a:endParaRPr lang="sk-SK" sz="2400" i="1">
              <a:ln w="3175" cap="flat">
                <a:solidFill>
                  <a:schemeClr val="tx1">
                    <a:alpha val="35000"/>
                  </a:schemeClr>
                </a:solidFill>
                <a:prstDash val="solid"/>
                <a:round/>
              </a:ln>
              <a:solidFill>
                <a:schemeClr val="accent6">
                  <a:lumMod val="50000"/>
                  <a:alpha val="80000"/>
                </a:schemeClr>
              </a:solidFill>
              <a:effectLst>
                <a:glow rad="63500">
                  <a:schemeClr val="bg1">
                    <a:alpha val="95000"/>
                  </a:schemeClr>
                </a:glow>
                <a:outerShdw blurRad="152400" dist="50800" dir="2700000" algn="tl" rotWithShape="0">
                  <a:srgbClr val="996600"/>
                </a:outerShdw>
              </a:effectLst>
              <a:latin typeface="Castanet" pitchFamily="2" charset="0"/>
            </a:endParaRPr>
          </a:p>
          <a:p>
            <a:pPr algn="ctr">
              <a:defRPr/>
            </a:pPr>
            <a:r>
              <a:rPr lang="ru-RU" sz="2400" i="1">
                <a:ln w="3175" cap="flat">
                  <a:solidFill>
                    <a:schemeClr val="tx1">
                      <a:alpha val="35000"/>
                    </a:schemeClr>
                  </a:solidFill>
                  <a:prstDash val="solid"/>
                  <a:round/>
                </a:ln>
                <a:solidFill>
                  <a:schemeClr val="accent6">
                    <a:lumMod val="50000"/>
                    <a:alpha val="80000"/>
                  </a:schemeClr>
                </a:solidFill>
                <a:effectLst>
                  <a:glow rad="63500">
                    <a:schemeClr val="bg1">
                      <a:alpha val="95000"/>
                    </a:schemeClr>
                  </a:glow>
                  <a:outerShdw blurRad="152400" dist="50800" dir="2700000" algn="tl" rotWithShape="0">
                    <a:srgbClr val="996600"/>
                  </a:outerShdw>
                </a:effectLst>
                <a:latin typeface="Castanet" pitchFamily="2" charset="0"/>
              </a:rPr>
              <a:t>2018</a:t>
            </a:r>
            <a:endParaRPr lang="sk-SK" sz="2400" i="1">
              <a:ln w="3175" cap="flat">
                <a:solidFill>
                  <a:schemeClr val="tx1">
                    <a:alpha val="35000"/>
                  </a:schemeClr>
                </a:solidFill>
                <a:prstDash val="solid"/>
                <a:round/>
              </a:ln>
              <a:solidFill>
                <a:schemeClr val="accent6">
                  <a:lumMod val="50000"/>
                  <a:alpha val="80000"/>
                </a:schemeClr>
              </a:solidFill>
              <a:effectLst>
                <a:glow rad="63500">
                  <a:schemeClr val="bg1">
                    <a:alpha val="95000"/>
                  </a:schemeClr>
                </a:glow>
                <a:outerShdw blurRad="152400" dist="50800" dir="2700000" algn="tl" rotWithShape="0">
                  <a:srgbClr val="996600"/>
                </a:outerShdw>
              </a:effectLst>
              <a:latin typeface="Castanet" pitchFamily="2" charset="0"/>
            </a:endParaRPr>
          </a:p>
          <a:p>
            <a:pPr algn="ctr">
              <a:defRPr/>
            </a:pPr>
            <a:endParaRPr lang="sk-SK" sz="800" i="1">
              <a:ln w="3175" cap="flat">
                <a:solidFill>
                  <a:schemeClr val="tx1">
                    <a:alpha val="35000"/>
                  </a:schemeClr>
                </a:solidFill>
                <a:prstDash val="solid"/>
                <a:round/>
              </a:ln>
              <a:solidFill>
                <a:schemeClr val="accent6">
                  <a:lumMod val="50000"/>
                  <a:alpha val="80000"/>
                </a:schemeClr>
              </a:solidFill>
              <a:effectLst>
                <a:glow rad="63500">
                  <a:schemeClr val="bg1">
                    <a:alpha val="95000"/>
                  </a:schemeClr>
                </a:glow>
                <a:outerShdw blurRad="152400" dist="50800" dir="2700000" algn="tl" rotWithShape="0">
                  <a:srgbClr val="996600"/>
                </a:outerShdw>
              </a:effectLst>
              <a:latin typeface="Castanet" pitchFamily="2" charset="0"/>
            </a:endParaRPr>
          </a:p>
          <a:p>
            <a:pPr>
              <a:defRPr/>
            </a:pPr>
            <a:r>
              <a:rPr lang="sk-SK" sz="2400" i="1">
                <a:ln w="3175" cap="flat">
                  <a:solidFill>
                    <a:schemeClr val="tx1">
                      <a:alpha val="35000"/>
                    </a:schemeClr>
                  </a:solidFill>
                  <a:prstDash val="solid"/>
                  <a:round/>
                </a:ln>
                <a:solidFill>
                  <a:schemeClr val="accent6">
                    <a:lumMod val="50000"/>
                    <a:alpha val="80000"/>
                  </a:schemeClr>
                </a:solidFill>
                <a:effectLst>
                  <a:glow rad="63500">
                    <a:schemeClr val="bg1">
                      <a:alpha val="95000"/>
                    </a:schemeClr>
                  </a:glow>
                  <a:outerShdw blurRad="152400" dist="50800" dir="2700000" algn="tl" rotWithShape="0">
                    <a:srgbClr val="996600"/>
                  </a:outerShdw>
                </a:effectLst>
                <a:latin typeface="Castanet" pitchFamily="2" charset="0"/>
              </a:rPr>
              <a:t>              Steve</a:t>
            </a:r>
          </a:p>
        </p:txBody>
      </p:sp>
      <p:pic>
        <p:nvPicPr>
          <p:cNvPr id="20490" name="Mobil">
            <a:extLst>
              <a:ext uri="{FF2B5EF4-FFF2-40B4-BE49-F238E27FC236}">
                <a16:creationId xmlns:a16="http://schemas.microsoft.com/office/drawing/2014/main" id="{B304C0FE-5F86-4619-B740-C64F62F909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8650" y="1827213"/>
            <a:ext cx="8353425" cy="5283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3" name="Rám">
            <a:extLst>
              <a:ext uri="{FF2B5EF4-FFF2-40B4-BE49-F238E27FC236}">
                <a16:creationId xmlns:a16="http://schemas.microsoft.com/office/drawing/2014/main" id="{ADCEA346-DC7E-42D1-A235-6CDBFBEC37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522075" cy="7092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92" name="Girlanda">
            <a:extLst>
              <a:ext uri="{FF2B5EF4-FFF2-40B4-BE49-F238E27FC236}">
                <a16:creationId xmlns:a16="http://schemas.microsoft.com/office/drawing/2014/main" id="{3F04C5B3-EDC9-4FBB-96E7-8AF33F0C20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463" y="193675"/>
            <a:ext cx="11233150" cy="598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Anjelik">
            <a:extLst>
              <a:ext uri="{FF2B5EF4-FFF2-40B4-BE49-F238E27FC236}">
                <a16:creationId xmlns:a16="http://schemas.microsoft.com/office/drawing/2014/main" id="{A8ACA3BB-0DE6-4F74-B168-7D2AFFE52843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825" y="3402013"/>
            <a:ext cx="2174875" cy="3057525"/>
          </a:xfrm>
          <a:prstGeom prst="rect">
            <a:avLst/>
          </a:prstGeom>
          <a:effectLst>
            <a:outerShdw blurRad="76200" dist="63500" dir="2700000" sx="101000" sy="101000" algn="tl" rotWithShape="0">
              <a:prstClr val="black">
                <a:alpha val="40000"/>
              </a:prstClr>
            </a:outerShdw>
          </a:effectLst>
        </p:spPr>
      </p:pic>
      <p:pic>
        <p:nvPicPr>
          <p:cNvPr id="20493" name="TL 35">
            <a:hlinkClick r:id="rId13" action="ppaction://hlinksldjump"/>
            <a:extLst>
              <a:ext uri="{FF2B5EF4-FFF2-40B4-BE49-F238E27FC236}">
                <a16:creationId xmlns:a16="http://schemas.microsoft.com/office/drawing/2014/main" id="{96B2E0BE-B35D-4C9D-8F88-7300EEE761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8238" y="3384550"/>
            <a:ext cx="53975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95" name="Rám M">
            <a:extLst>
              <a:ext uri="{FF2B5EF4-FFF2-40B4-BE49-F238E27FC236}">
                <a16:creationId xmlns:a16="http://schemas.microsoft.com/office/drawing/2014/main" id="{02D85E2A-DCFE-4776-AA9D-5E9444CCE9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75" y="2608263"/>
            <a:ext cx="3414713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2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"/>
                                        <p:tgtEl>
                                          <p:spTgt spid="204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500"/>
                                        <p:tgtEl>
                                          <p:spTgt spid="204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500"/>
                            </p:stCondLst>
                            <p:childTnLst>
                              <p:par>
                                <p:cTn id="13" presetID="23" presetClass="entr" presetSubtype="272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9400"/>
                            </p:stCondLst>
                            <p:childTnLst>
                              <p:par>
                                <p:cTn id="18" presetID="22" presetClass="entr" presetSubtype="8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1500"/>
                                        <p:tgtEl>
                                          <p:spTgt spid="204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29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500"/>
                                        <p:tgtEl>
                                          <p:spTgt spid="204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6400"/>
                            </p:stCondLst>
                            <p:childTnLst>
                              <p:par>
                                <p:cTn id="26" presetID="23" presetClass="entr" presetSubtype="272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700"/>
                            </p:stCondLst>
                            <p:childTnLst>
                              <p:par>
                                <p:cTn id="31" presetID="6" presetClass="emph" presetSubtype="0" repeatCount="50000" accel="40000" decel="40000" autoRev="1" fill="remove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2" dur="2000" fill="hold"/>
                                        <p:tgtEl>
                                          <p:spTgt spid="20493"/>
                                        </p:tgtEl>
                                      </p:cBhvr>
                                      <p:by x="80000" y="8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1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Sneh">
            <a:extLst>
              <a:ext uri="{FF2B5EF4-FFF2-40B4-BE49-F238E27FC236}">
                <a16:creationId xmlns:a16="http://schemas.microsoft.com/office/drawing/2014/main" id="{C92EC866-72B2-431B-A57D-0125E07C5E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522075" cy="7092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07" name="Poz Mob">
            <a:extLst>
              <a:ext uri="{FF2B5EF4-FFF2-40B4-BE49-F238E27FC236}">
                <a16:creationId xmlns:a16="http://schemas.microsoft.com/office/drawing/2014/main" id="{0A700E8D-6D0A-47D5-B74B-2076AF7E65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4913" y="2598738"/>
            <a:ext cx="381000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xt NR">
            <a:extLst>
              <a:ext uri="{FF2B5EF4-FFF2-40B4-BE49-F238E27FC236}">
                <a16:creationId xmlns:a16="http://schemas.microsoft.com/office/drawing/2014/main" id="{0AFDC244-A6F7-4905-AE41-0BDF8E196CCE}"/>
              </a:ext>
            </a:extLst>
          </p:cNvPr>
          <p:cNvSpPr/>
          <p:nvPr/>
        </p:nvSpPr>
        <p:spPr>
          <a:xfrm>
            <a:off x="4263155" y="3018463"/>
            <a:ext cx="2773516" cy="144655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 prst="relaxedInset"/>
            </a:sp3d>
          </a:bodyPr>
          <a:lstStyle/>
          <a:p>
            <a:pPr algn="ctr">
              <a:defRPr/>
            </a:pPr>
            <a:r>
              <a:rPr lang="sk-SK" sz="1800" i="1">
                <a:ln w="3175" cap="flat">
                  <a:solidFill>
                    <a:schemeClr val="tx1">
                      <a:alpha val="35000"/>
                    </a:schemeClr>
                  </a:solidFill>
                  <a:prstDash val="solid"/>
                  <a:round/>
                </a:ln>
                <a:solidFill>
                  <a:schemeClr val="accent6">
                    <a:lumMod val="50000"/>
                    <a:alpha val="80000"/>
                  </a:schemeClr>
                </a:solidFill>
                <a:effectLst>
                  <a:glow rad="63500">
                    <a:schemeClr val="bg1">
                      <a:alpha val="95000"/>
                    </a:schemeClr>
                  </a:glow>
                  <a:outerShdw blurRad="152400" dist="50800" dir="2700000" algn="tl" rotWithShape="0">
                    <a:srgbClr val="996600"/>
                  </a:outerShdw>
                </a:effectLst>
                <a:latin typeface="Castanet" pitchFamily="2" charset="0"/>
              </a:rPr>
              <a:t>pista2011@gmail.com</a:t>
            </a:r>
          </a:p>
          <a:p>
            <a:pPr algn="ctr">
              <a:defRPr/>
            </a:pPr>
            <a:endParaRPr lang="sk-SK" sz="1200" i="1">
              <a:ln w="3175" cap="flat">
                <a:solidFill>
                  <a:schemeClr val="tx1">
                    <a:alpha val="35000"/>
                  </a:schemeClr>
                </a:solidFill>
                <a:prstDash val="solid"/>
                <a:round/>
              </a:ln>
              <a:solidFill>
                <a:schemeClr val="accent6">
                  <a:lumMod val="50000"/>
                  <a:alpha val="80000"/>
                </a:schemeClr>
              </a:solidFill>
              <a:effectLst>
                <a:glow rad="63500">
                  <a:schemeClr val="bg1">
                    <a:alpha val="95000"/>
                  </a:schemeClr>
                </a:glow>
                <a:outerShdw blurRad="152400" dist="50800" dir="2700000" algn="tl" rotWithShape="0">
                  <a:srgbClr val="996600"/>
                </a:outerShdw>
              </a:effectLst>
              <a:latin typeface="Castanet" pitchFamily="2" charset="0"/>
            </a:endParaRPr>
          </a:p>
          <a:p>
            <a:pPr algn="ctr">
              <a:defRPr/>
            </a:pPr>
            <a:r>
              <a:rPr lang="sk-SK" sz="2000" i="1">
                <a:ln w="3175" cap="flat">
                  <a:solidFill>
                    <a:schemeClr val="tx1">
                      <a:alpha val="35000"/>
                    </a:schemeClr>
                  </a:solidFill>
                  <a:prstDash val="solid"/>
                  <a:round/>
                </a:ln>
                <a:solidFill>
                  <a:schemeClr val="accent6">
                    <a:lumMod val="50000"/>
                    <a:alpha val="80000"/>
                  </a:schemeClr>
                </a:solidFill>
                <a:effectLst>
                  <a:glow rad="63500">
                    <a:schemeClr val="bg1">
                      <a:alpha val="95000"/>
                    </a:schemeClr>
                  </a:glow>
                  <a:outerShdw blurRad="152400" dist="50800" dir="2700000" algn="tl" rotWithShape="0">
                    <a:srgbClr val="996600"/>
                  </a:outerShdw>
                </a:effectLst>
                <a:latin typeface="Castanet" pitchFamily="2" charset="0"/>
              </a:rPr>
              <a:t>2017</a:t>
            </a:r>
          </a:p>
          <a:p>
            <a:pPr algn="ctr">
              <a:defRPr/>
            </a:pPr>
            <a:endParaRPr lang="sk-SK" sz="1400" i="1">
              <a:ln w="3175" cap="flat">
                <a:solidFill>
                  <a:schemeClr val="tx1">
                    <a:alpha val="35000"/>
                  </a:schemeClr>
                </a:solidFill>
                <a:prstDash val="solid"/>
                <a:round/>
              </a:ln>
              <a:solidFill>
                <a:schemeClr val="accent6">
                  <a:lumMod val="50000"/>
                  <a:alpha val="80000"/>
                </a:schemeClr>
              </a:solidFill>
              <a:effectLst>
                <a:glow rad="63500">
                  <a:schemeClr val="bg1">
                    <a:alpha val="95000"/>
                  </a:schemeClr>
                </a:glow>
                <a:outerShdw blurRad="152400" dist="50800" dir="2700000" algn="tl" rotWithShape="0">
                  <a:srgbClr val="996600"/>
                </a:outerShdw>
              </a:effectLst>
              <a:latin typeface="Castanet" pitchFamily="2" charset="0"/>
            </a:endParaRPr>
          </a:p>
          <a:p>
            <a:pPr>
              <a:defRPr/>
            </a:pPr>
            <a:r>
              <a:rPr lang="sk-SK" sz="2400" i="1">
                <a:ln w="3175" cap="flat">
                  <a:solidFill>
                    <a:schemeClr val="tx1">
                      <a:alpha val="35000"/>
                    </a:schemeClr>
                  </a:solidFill>
                  <a:prstDash val="solid"/>
                  <a:round/>
                </a:ln>
                <a:solidFill>
                  <a:schemeClr val="accent6">
                    <a:lumMod val="50000"/>
                    <a:alpha val="80000"/>
                  </a:schemeClr>
                </a:solidFill>
                <a:effectLst>
                  <a:glow rad="63500">
                    <a:schemeClr val="bg1">
                      <a:alpha val="95000"/>
                    </a:schemeClr>
                  </a:glow>
                  <a:outerShdw blurRad="152400" dist="50800" dir="2700000" algn="tl" rotWithShape="0">
                    <a:srgbClr val="996600"/>
                  </a:outerShdw>
                </a:effectLst>
                <a:latin typeface="Castanet" pitchFamily="2" charset="0"/>
              </a:rPr>
              <a:t>                Steve</a:t>
            </a:r>
          </a:p>
        </p:txBody>
      </p:sp>
      <p:pic>
        <p:nvPicPr>
          <p:cNvPr id="21509" name="Mobil">
            <a:extLst>
              <a:ext uri="{FF2B5EF4-FFF2-40B4-BE49-F238E27FC236}">
                <a16:creationId xmlns:a16="http://schemas.microsoft.com/office/drawing/2014/main" id="{61E2B89C-6F45-4E87-87B0-CFEAB51F5F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8650" y="1827213"/>
            <a:ext cx="8353425" cy="5265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0" name="Girlanda">
            <a:extLst>
              <a:ext uri="{FF2B5EF4-FFF2-40B4-BE49-F238E27FC236}">
                <a16:creationId xmlns:a16="http://schemas.microsoft.com/office/drawing/2014/main" id="{459E9B10-AC8D-4010-8AE9-975726DC35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463" y="193675"/>
            <a:ext cx="11233150" cy="598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Anjelik">
            <a:extLst>
              <a:ext uri="{FF2B5EF4-FFF2-40B4-BE49-F238E27FC236}">
                <a16:creationId xmlns:a16="http://schemas.microsoft.com/office/drawing/2014/main" id="{A8ACA3BB-0DE6-4F74-B168-7D2AFFE52843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825" y="3402013"/>
            <a:ext cx="2174875" cy="3057525"/>
          </a:xfrm>
          <a:prstGeom prst="rect">
            <a:avLst/>
          </a:prstGeom>
          <a:effectLst>
            <a:outerShdw blurRad="76200" dist="63500" dir="2700000" sx="101000" sy="101000" algn="tl" rotWithShape="0">
              <a:prstClr val="black">
                <a:alpha val="40000"/>
              </a:prstClr>
            </a:outerShdw>
          </a:effectLst>
        </p:spPr>
      </p:pic>
      <p:pic>
        <p:nvPicPr>
          <p:cNvPr id="21512" name="Rám">
            <a:extLst>
              <a:ext uri="{FF2B5EF4-FFF2-40B4-BE49-F238E27FC236}">
                <a16:creationId xmlns:a16="http://schemas.microsoft.com/office/drawing/2014/main" id="{26EC3E35-C52E-4F8D-803D-9CF2A1EFC3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522075" cy="7092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Kruh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C4D7FD97-BAC0-4FA9-96D6-B233A61C7023}"/>
              </a:ext>
            </a:extLst>
          </p:cNvPr>
          <p:cNvSpPr/>
          <p:nvPr/>
        </p:nvSpPr>
        <p:spPr>
          <a:xfrm>
            <a:off x="7451725" y="3509963"/>
            <a:ext cx="488950" cy="431800"/>
          </a:xfrm>
          <a:prstGeom prst="ellipse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sk-SK"/>
          </a:p>
        </p:txBody>
      </p:sp>
    </p:spTree>
  </p:cSld>
  <p:clrMapOvr>
    <a:masterClrMapping/>
  </p:clrMapOvr>
  <p:transition spd="slow" advClick="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repeatCount="50000" accel="40000" decel="40000" autoRev="1" fill="remove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80000" y="8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4">
            <a:extLst>
              <a:ext uri="{FF2B5EF4-FFF2-40B4-BE49-F238E27FC236}">
                <a16:creationId xmlns:a16="http://schemas.microsoft.com/office/drawing/2014/main" id="{1792DDFB-2152-4809-8EE8-DE7130DDBBD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31908" y="1654824"/>
            <a:ext cx="9458260" cy="236828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4561" tIns="47281" rIns="94561" bIns="47281" anchor="ctr"/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defTabSz="945753" eaLnBrk="1" hangingPunct="1">
              <a:defRPr/>
            </a:pPr>
            <a:endParaRPr lang="sk-SK" altLang="sk-SK" sz="1877">
              <a:solidFill>
                <a:srgbClr val="000000"/>
              </a:solidFill>
              <a:latin typeface="Arial" pitchFamily="34" charset="0"/>
              <a:ea typeface="MS Gothic" panose="020B0609070205080204" pitchFamily="49" charset="-128"/>
            </a:endParaRPr>
          </a:p>
        </p:txBody>
      </p:sp>
      <p:sp>
        <p:nvSpPr>
          <p:cNvPr id="82947" name="Rectangle 5">
            <a:extLst>
              <a:ext uri="{FF2B5EF4-FFF2-40B4-BE49-F238E27FC236}">
                <a16:creationId xmlns:a16="http://schemas.microsoft.com/office/drawing/2014/main" id="{21BFC997-EB8B-4C74-ADEB-0ED3FF57628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31908" y="1891652"/>
            <a:ext cx="9458260" cy="5201298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4561" tIns="47281" rIns="94561" bIns="47281" anchor="ctr"/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defTabSz="945753" eaLnBrk="1" hangingPunct="1">
              <a:defRPr/>
            </a:pPr>
            <a:endParaRPr lang="sk-SK" altLang="sk-SK" sz="1877">
              <a:solidFill>
                <a:srgbClr val="000000"/>
              </a:solidFill>
              <a:latin typeface="Arial" pitchFamily="34" charset="0"/>
              <a:ea typeface="MS Gothic" panose="020B0609070205080204" pitchFamily="49" charset="-128"/>
            </a:endParaRPr>
          </a:p>
        </p:txBody>
      </p:sp>
      <p:pic>
        <p:nvPicPr>
          <p:cNvPr id="106500" name="Picture 7" descr="logo_grande">
            <a:hlinkClick r:id="rId2"/>
            <a:extLst>
              <a:ext uri="{FF2B5EF4-FFF2-40B4-BE49-F238E27FC236}">
                <a16:creationId xmlns:a16="http://schemas.microsoft.com/office/drawing/2014/main" id="{535D623A-DD66-4BCD-9677-CE3E7652DC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81446" y="0"/>
            <a:ext cx="5044902" cy="16160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949" name="Text Box 8">
            <a:extLst>
              <a:ext uri="{FF2B5EF4-FFF2-40B4-BE49-F238E27FC236}">
                <a16:creationId xmlns:a16="http://schemas.microsoft.com/office/drawing/2014/main" id="{F65CA553-50CC-488A-8C45-42131028550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31908" y="1970596"/>
            <a:ext cx="9458260" cy="24636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4561" tIns="47281" rIns="94561" bIns="47281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defTabSz="945753" eaLnBrk="1" hangingPunct="1">
              <a:spcBef>
                <a:spcPct val="50000"/>
              </a:spcBef>
              <a:defRPr/>
            </a:pPr>
            <a:r>
              <a:rPr lang="es-ES" altLang="sk-SK" sz="6193" b="1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  <a:t>¿Te ha gustado?</a:t>
            </a:r>
            <a:r>
              <a:rPr lang="es-ES" altLang="sk-SK" sz="4973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  <a:t> </a:t>
            </a:r>
            <a:br>
              <a:rPr lang="es-ES" altLang="sk-SK" sz="4973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</a:br>
            <a:r>
              <a:rPr lang="es-ES" altLang="sk-SK" sz="4598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  <a:t>Puedes ver más entrando </a:t>
            </a:r>
            <a:br>
              <a:rPr lang="es-ES" altLang="sk-SK" sz="4598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</a:br>
            <a:r>
              <a:rPr lang="es-ES" altLang="sk-SK" sz="4598" b="1">
                <a:solidFill>
                  <a:srgbClr val="40F903"/>
                </a:solidFill>
                <a:latin typeface="Kristen ITC" pitchFamily="66" charset="0"/>
                <a:ea typeface="MS Gothic" panose="020B0609070205080204" pitchFamily="49" charset="-128"/>
                <a:hlinkClick r:id="rId2"/>
              </a:rPr>
              <a:t>Aquí</a:t>
            </a:r>
            <a:endParaRPr lang="es-ES" altLang="sk-SK" sz="4598" b="1">
              <a:solidFill>
                <a:srgbClr val="40F903"/>
              </a:solidFill>
              <a:latin typeface="Kristen ITC" pitchFamily="66" charset="0"/>
              <a:ea typeface="MS Gothic" panose="020B0609070205080204" pitchFamily="49" charset="-128"/>
            </a:endParaRPr>
          </a:p>
        </p:txBody>
      </p:sp>
      <p:sp>
        <p:nvSpPr>
          <p:cNvPr id="82950" name="Text Box 11">
            <a:extLst>
              <a:ext uri="{FF2B5EF4-FFF2-40B4-BE49-F238E27FC236}">
                <a16:creationId xmlns:a16="http://schemas.microsoft.com/office/drawing/2014/main" id="{0290CE31-9C27-4F06-81B3-9FEA9E11C78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37049" y="4857227"/>
            <a:ext cx="2758535" cy="19731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4561" tIns="47281" rIns="94561" bIns="47281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defTabSz="945753" eaLnBrk="1" hangingPunct="1">
              <a:spcBef>
                <a:spcPct val="50000"/>
              </a:spcBef>
              <a:defRPr/>
            </a:pPr>
            <a:r>
              <a:rPr lang="es-ES_tradnl" altLang="sk-SK" sz="1877" b="1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  <a:t>Además puedes recibir powerpoints en tu correo electrónico suscribiéndote aquí:</a:t>
            </a:r>
            <a:r>
              <a:rPr lang="es-ES_tradnl" altLang="sk-SK" sz="1877" b="1">
                <a:solidFill>
                  <a:srgbClr val="0066FF"/>
                </a:solidFill>
                <a:latin typeface="Arial" pitchFamily="34" charset="0"/>
                <a:ea typeface="MS Gothic" panose="020B0609070205080204" pitchFamily="49" charset="-128"/>
              </a:rPr>
              <a:t> </a:t>
            </a:r>
          </a:p>
          <a:p>
            <a:pPr defTabSz="945753" eaLnBrk="1" hangingPunct="1">
              <a:spcBef>
                <a:spcPct val="50000"/>
              </a:spcBef>
              <a:defRPr/>
            </a:pPr>
            <a:endParaRPr lang="es-ES" altLang="sk-SK" sz="1877" b="1">
              <a:solidFill>
                <a:srgbClr val="0066FF"/>
              </a:solidFill>
              <a:latin typeface="Arial" pitchFamily="34" charset="0"/>
              <a:ea typeface="MS Gothic" panose="020B0609070205080204" pitchFamily="49" charset="-128"/>
            </a:endParaRPr>
          </a:p>
        </p:txBody>
      </p:sp>
      <p:pic>
        <p:nvPicPr>
          <p:cNvPr id="106503" name="Picture 10" descr="email">
            <a:hlinkClick r:id="rId4"/>
            <a:extLst>
              <a:ext uri="{FF2B5EF4-FFF2-40B4-BE49-F238E27FC236}">
                <a16:creationId xmlns:a16="http://schemas.microsoft.com/office/drawing/2014/main" id="{6A56B67B-528F-4B39-AB34-4262301263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5897" y="4487833"/>
            <a:ext cx="2442763" cy="2442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6504" name="Picture 17" descr="flechas-8">
            <a:extLst>
              <a:ext uri="{FF2B5EF4-FFF2-40B4-BE49-F238E27FC236}">
                <a16:creationId xmlns:a16="http://schemas.microsoft.com/office/drawing/2014/main" id="{358A8138-9DE6-4D94-B1C1-A2BAD935A5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5584" y="5100013"/>
            <a:ext cx="1261598" cy="1024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6505" name="Picture 21" descr="facebook-icon">
            <a:hlinkClick r:id="rId7"/>
            <a:extLst>
              <a:ext uri="{FF2B5EF4-FFF2-40B4-BE49-F238E27FC236}">
                <a16:creationId xmlns:a16="http://schemas.microsoft.com/office/drawing/2014/main" id="{0EA91494-8C94-40E4-BE93-D8FD29AD81A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1908" y="3074308"/>
            <a:ext cx="551111" cy="5511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6506" name="Picture 22" descr="twitter-icon">
            <a:hlinkClick r:id="rId9"/>
            <a:extLst>
              <a:ext uri="{FF2B5EF4-FFF2-40B4-BE49-F238E27FC236}">
                <a16:creationId xmlns:a16="http://schemas.microsoft.com/office/drawing/2014/main" id="{F175D81B-6D99-4EBD-BD61-50D38A92F0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1908" y="3625419"/>
            <a:ext cx="551111" cy="5511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6507" name="Picture 23" descr="Web-Google-plus-Metro-icon">
            <a:hlinkClick r:id="rId11"/>
            <a:extLst>
              <a:ext uri="{FF2B5EF4-FFF2-40B4-BE49-F238E27FC236}">
                <a16:creationId xmlns:a16="http://schemas.microsoft.com/office/drawing/2014/main" id="{A60AA22E-633B-450F-8260-78F6A8E0AD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1908" y="4176530"/>
            <a:ext cx="551111" cy="5526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6508" name="Picture 24" descr="vkontakte-256">
            <a:hlinkClick r:id="rId13"/>
            <a:extLst>
              <a:ext uri="{FF2B5EF4-FFF2-40B4-BE49-F238E27FC236}">
                <a16:creationId xmlns:a16="http://schemas.microsoft.com/office/drawing/2014/main" id="{ABC36C69-BC13-4150-862B-A976E22CCD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1908" y="4729131"/>
            <a:ext cx="551111" cy="5511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Rám">
            <a:extLst>
              <a:ext uri="{FF2B5EF4-FFF2-40B4-BE49-F238E27FC236}">
                <a16:creationId xmlns:a16="http://schemas.microsoft.com/office/drawing/2014/main" id="{495FABE9-830D-4364-A9A4-A97C30E23B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522075" cy="7092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Text">
            <a:extLst>
              <a:ext uri="{FF2B5EF4-FFF2-40B4-BE49-F238E27FC236}">
                <a16:creationId xmlns:a16="http://schemas.microsoft.com/office/drawing/2014/main" id="{3D7F23E1-6E88-4F8A-9D9E-D192894DB8B1}"/>
              </a:ext>
            </a:extLst>
          </p:cNvPr>
          <p:cNvSpPr/>
          <p:nvPr/>
        </p:nvSpPr>
        <p:spPr>
          <a:xfrm>
            <a:off x="7677629" y="6057716"/>
            <a:ext cx="2160000" cy="600789"/>
          </a:xfrm>
          <a:prstGeom prst="rect">
            <a:avLst/>
          </a:prstGeom>
          <a:noFill/>
        </p:spPr>
        <p:txBody>
          <a:bodyPr lIns="94468" tIns="47236" rIns="94468" bIns="47236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defTabSz="944773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sk-SK" sz="3284" b="1" spc="52">
                <a:ln w="11430"/>
                <a:solidFill>
                  <a:srgbClr val="0033CC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stanet" pitchFamily="2" charset="0"/>
                <a:ea typeface="MS Gothic" panose="020B0609070205080204" pitchFamily="49" charset="-128"/>
                <a:cs typeface="Arial"/>
              </a:rPr>
              <a:t>F I N</a:t>
            </a:r>
          </a:p>
        </p:txBody>
      </p:sp>
      <p:sp>
        <p:nvSpPr>
          <p:cNvPr id="19" name="Ovál">
            <a:extLst>
              <a:ext uri="{FF2B5EF4-FFF2-40B4-BE49-F238E27FC236}">
                <a16:creationId xmlns:a16="http://schemas.microsoft.com/office/drawing/2014/main" id="{F5914AEA-BD40-4A3B-B139-4556BFE24B08}"/>
              </a:ext>
            </a:extLst>
          </p:cNvPr>
          <p:cNvSpPr/>
          <p:nvPr/>
        </p:nvSpPr>
        <p:spPr>
          <a:xfrm>
            <a:off x="7399477" y="5929660"/>
            <a:ext cx="2716829" cy="860925"/>
          </a:xfrm>
          <a:prstGeom prst="ellipse">
            <a:avLst/>
          </a:prstGeom>
          <a:noFill/>
          <a:ln w="25400" cap="flat" cmpd="sng" algn="ctr">
            <a:solidFill>
              <a:srgbClr val="1F497D">
                <a:lumMod val="40000"/>
                <a:lumOff val="60000"/>
              </a:srgbClr>
            </a:solidFill>
            <a:prstDash val="solid"/>
          </a:ln>
          <a:effectLst/>
        </p:spPr>
        <p:txBody>
          <a:bodyPr lIns="94468" tIns="47236" rIns="94468" bIns="47236" anchor="ctr"/>
          <a:lstStyle/>
          <a:p>
            <a:pPr algn="ctr" defTabSz="944773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sk-SK" sz="1877" kern="0">
              <a:solidFill>
                <a:prstClr val="white"/>
              </a:solidFill>
              <a:latin typeface="Calibri"/>
              <a:ea typeface="MS Gothic" panose="020B0609070205080204" pitchFamily="49" charset="-128"/>
              <a:cs typeface="Arial"/>
            </a:endParaRPr>
          </a:p>
        </p:txBody>
      </p:sp>
      <p:sp>
        <p:nvSpPr>
          <p:cNvPr id="20" name="Ukončenie">
            <a:hlinkClick r:id="" action="ppaction://hlinkshowjump?jump=endshow" highlightClick="1"/>
            <a:extLst>
              <a:ext uri="{FF2B5EF4-FFF2-40B4-BE49-F238E27FC236}">
                <a16:creationId xmlns:a16="http://schemas.microsoft.com/office/drawing/2014/main" id="{EF18DFF2-6713-4D9E-805D-6FC25A8A6319}"/>
              </a:ext>
            </a:extLst>
          </p:cNvPr>
          <p:cNvSpPr/>
          <p:nvPr/>
        </p:nvSpPr>
        <p:spPr>
          <a:xfrm>
            <a:off x="7278828" y="5764326"/>
            <a:ext cx="2958127" cy="1191592"/>
          </a:xfrm>
          <a:prstGeom prst="actionButtonBlank">
            <a:avLst/>
          </a:prstGeom>
          <a:noFill/>
          <a:ln w="25400" cap="flat" cmpd="sng" algn="ctr">
            <a:noFill/>
            <a:prstDash val="solid"/>
          </a:ln>
          <a:effectLst/>
        </p:spPr>
        <p:txBody>
          <a:bodyPr lIns="94468" tIns="47236" rIns="94468" bIns="47236" anchor="ctr"/>
          <a:lstStyle/>
          <a:p>
            <a:pPr algn="ctr" defTabSz="944773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sk-SK" sz="1877" kern="0">
              <a:solidFill>
                <a:prstClr val="white"/>
              </a:solidFill>
              <a:latin typeface="Calibri"/>
              <a:ea typeface="MS Gothic" panose="020B0609070205080204" pitchFamily="49" charset="-128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501252686"/>
      </p:ext>
    </p:extLst>
  </p:cSld>
  <p:clrMapOvr>
    <a:masterClrMapping/>
  </p:clrMapOvr>
  <p:transition spd="slow" advClick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 nodePh="1">
                                  <p:stCondLst>
                                    <p:cond delay="50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0" grpId="0"/>
    </p:bldLst>
  </p:timing>
</p:sld>
</file>

<file path=ppt/theme/theme1.xml><?xml version="1.0" encoding="utf-8"?>
<a:theme xmlns:a="http://schemas.openxmlformats.org/drawingml/2006/main" name="Motív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4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176</Words>
  <Application>Microsoft Office PowerPoint</Application>
  <PresentationFormat>Vlastná</PresentationFormat>
  <Paragraphs>118</Paragraphs>
  <Slides>21</Slides>
  <Notes>0</Notes>
  <HiddenSlides>0</HiddenSlides>
  <MMClips>0</MMClips>
  <ScaleCrop>false</ScaleCrop>
  <HeadingPairs>
    <vt:vector size="6" baseType="variant">
      <vt:variant>
        <vt:lpstr>Použité písma</vt:lpstr>
      </vt:variant>
      <vt:variant>
        <vt:i4>9</vt:i4>
      </vt:variant>
      <vt:variant>
        <vt:lpstr>Motív</vt:lpstr>
      </vt:variant>
      <vt:variant>
        <vt:i4>2</vt:i4>
      </vt:variant>
      <vt:variant>
        <vt:lpstr>Nadpisy snímok</vt:lpstr>
      </vt:variant>
      <vt:variant>
        <vt:i4>21</vt:i4>
      </vt:variant>
    </vt:vector>
  </HeadingPairs>
  <TitlesOfParts>
    <vt:vector size="32" baseType="lpstr">
      <vt:lpstr>Mangal</vt:lpstr>
      <vt:lpstr>Wingdings</vt:lpstr>
      <vt:lpstr>MS Gothic</vt:lpstr>
      <vt:lpstr>Calibri</vt:lpstr>
      <vt:lpstr>Kristen ITC</vt:lpstr>
      <vt:lpstr>Castanet</vt:lpstr>
      <vt:lpstr>Artistik CE</vt:lpstr>
      <vt:lpstr>Arial</vt:lpstr>
      <vt:lpstr>Times New Roman</vt:lpstr>
      <vt:lpstr>Motív Office</vt:lpstr>
      <vt:lpstr>4_Diseño predeterminado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2017-12-10T18:49:25Z</dcterms:created>
  <dcterms:modified xsi:type="dcterms:W3CDTF">2017-12-18T14:53:12Z</dcterms:modified>
</cp:coreProperties>
</file>