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notesMasterIdLst>
    <p:notesMasterId r:id="rId18"/>
  </p:notesMasterIdLst>
  <p:sldIdLst>
    <p:sldId id="287" r:id="rId3"/>
    <p:sldId id="281" r:id="rId4"/>
    <p:sldId id="357" r:id="rId5"/>
    <p:sldId id="266" r:id="rId6"/>
    <p:sldId id="346" r:id="rId7"/>
    <p:sldId id="275" r:id="rId8"/>
    <p:sldId id="290" r:id="rId9"/>
    <p:sldId id="360" r:id="rId10"/>
    <p:sldId id="284" r:id="rId11"/>
    <p:sldId id="345" r:id="rId12"/>
    <p:sldId id="259" r:id="rId13"/>
    <p:sldId id="359" r:id="rId14"/>
    <p:sldId id="293" r:id="rId15"/>
    <p:sldId id="283" r:id="rId16"/>
    <p:sldId id="351" r:id="rId17"/>
  </p:sldIdLst>
  <p:sldSz cx="9144000" cy="5715000" type="screen16x10"/>
  <p:notesSz cx="6858000" cy="9144000"/>
  <p:embeddedFontLst>
    <p:embeddedFont>
      <p:font typeface="Kristen ITC" panose="03050502040202030202" pitchFamily="66" charset="0"/>
      <p:regular r:id="rId19"/>
    </p:embeddedFont>
    <p:embeddedFont>
      <p:font typeface="Algerian" panose="04020705040A02060702" pitchFamily="82" charset="0"/>
      <p:regular r:id="rId20"/>
    </p:embeddedFont>
    <p:embeddedFont>
      <p:font typeface="Monotype Corsiva" panose="03010101010201010101" pitchFamily="66" charset="0"/>
      <p:italic r:id="rId21"/>
    </p:embeddedFont>
    <p:embeddedFont>
      <p:font typeface="Calibri" panose="020F0502020204030204" pitchFamily="34" charset="0"/>
      <p:regular r:id="rId22"/>
      <p:bold r:id="rId23"/>
      <p:italic r:id="rId24"/>
      <p:boldItalic r:id="rId25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MfKBvPmuZxY1GGBulAVPgQ==" hashData="kSyODHI0fkLjLcugr6n1N5MoME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Rg st="1" end="15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9" autoAdjust="0"/>
    <p:restoredTop sz="94684" autoAdjust="0"/>
  </p:normalViewPr>
  <p:slideViewPr>
    <p:cSldViewPr>
      <p:cViewPr>
        <p:scale>
          <a:sx n="80" d="100"/>
          <a:sy n="80" d="100"/>
        </p:scale>
        <p:origin x="-222" y="-270"/>
      </p:cViewPr>
      <p:guideLst>
        <p:guide orient="horz" pos="180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8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font" Target="fonts/font3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7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font" Target="fonts/font2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6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5.fntdata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font" Target="fonts/font1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4.fntdata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48A3320-45F4-42E1-8484-AD690D29B159}" type="datetimeFigureOut">
              <a:rPr lang="es-ES" smtClean="0"/>
              <a:t>29/12/2020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5D2B67-53BE-4BB6-880D-6439E47527D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521979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5D2B67-53BE-4BB6-880D-6439E47527D5}" type="slidenum">
              <a:rPr lang="es-ES" smtClean="0"/>
              <a:t>3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224765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488F0-E84D-49CE-AEDD-115322BD15BF}" type="datetimeFigureOut">
              <a:rPr lang="es-ES" smtClean="0"/>
              <a:t>29/12/2020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BD24B-9567-4BD2-AE56-6B0B6DE7BC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392611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488F0-E84D-49CE-AEDD-115322BD15BF}" type="datetimeFigureOut">
              <a:rPr lang="es-ES" smtClean="0"/>
              <a:t>29/12/2020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BD24B-9567-4BD2-AE56-6B0B6DE7BC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127704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488F0-E84D-49CE-AEDD-115322BD15BF}" type="datetimeFigureOut">
              <a:rPr lang="es-ES" smtClean="0"/>
              <a:t>29/12/2020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BD24B-9567-4BD2-AE56-6B0B6DE7BC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048622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488F0-E84D-49CE-AEDD-115322BD15BF}" type="datetimeFigureOut">
              <a:rPr lang="es-ES" smtClean="0"/>
              <a:t>29/12/2020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BD24B-9567-4BD2-AE56-6B0B6DE7BC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342121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488F0-E84D-49CE-AEDD-115322BD15BF}" type="datetimeFigureOut">
              <a:rPr lang="es-ES" smtClean="0"/>
              <a:t>29/12/2020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BD24B-9567-4BD2-AE56-6B0B6DE7BC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20308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488F0-E84D-49CE-AEDD-115322BD15BF}" type="datetimeFigureOut">
              <a:rPr lang="es-ES" smtClean="0"/>
              <a:t>29/12/2020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BD24B-9567-4BD2-AE56-6B0B6DE7BC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101195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488F0-E84D-49CE-AEDD-115322BD15BF}" type="datetimeFigureOut">
              <a:rPr lang="es-ES" smtClean="0"/>
              <a:t>29/12/2020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BD24B-9567-4BD2-AE56-6B0B6DE7BC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179551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488F0-E84D-49CE-AEDD-115322BD15BF}" type="datetimeFigureOut">
              <a:rPr lang="es-ES" smtClean="0"/>
              <a:t>29/12/2020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BD24B-9567-4BD2-AE56-6B0B6DE7BC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061226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488F0-E84D-49CE-AEDD-115322BD15BF}" type="datetimeFigureOut">
              <a:rPr lang="es-ES" smtClean="0"/>
              <a:t>29/12/2020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BD24B-9567-4BD2-AE56-6B0B6DE7BC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105895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488F0-E84D-49CE-AEDD-115322BD15BF}" type="datetimeFigureOut">
              <a:rPr lang="es-ES" smtClean="0"/>
              <a:t>29/12/2020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BD24B-9567-4BD2-AE56-6B0B6DE7BC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003187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488F0-E84D-49CE-AEDD-115322BD15BF}" type="datetimeFigureOut">
              <a:rPr lang="es-ES" smtClean="0"/>
              <a:t>29/12/2020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BD24B-9567-4BD2-AE56-6B0B6DE7BC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606104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1" y="1775368"/>
            <a:ext cx="7772400" cy="1225021"/>
          </a:xfrm>
          <a:prstGeom prst="rect">
            <a:avLst/>
          </a:prstGeom>
        </p:spPr>
        <p:txBody>
          <a:bodyPr lIns="84679" tIns="42337" rIns="84679" bIns="42337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1" y="3238502"/>
            <a:ext cx="6400800" cy="1460501"/>
          </a:xfrm>
          <a:prstGeom prst="rect">
            <a:avLst/>
          </a:prstGeom>
        </p:spPr>
        <p:txBody>
          <a:bodyPr lIns="84679" tIns="42337" rIns="84679" bIns="42337"/>
          <a:lstStyle>
            <a:lvl1pPr marL="0" indent="0" algn="ctr">
              <a:buNone/>
              <a:defRPr/>
            </a:lvl1pPr>
            <a:lvl2pPr marL="423388" indent="0" algn="ctr">
              <a:buNone/>
              <a:defRPr/>
            </a:lvl2pPr>
            <a:lvl3pPr marL="846782" indent="0" algn="ctr">
              <a:buNone/>
              <a:defRPr/>
            </a:lvl3pPr>
            <a:lvl4pPr marL="1270169" indent="0" algn="ctr">
              <a:buNone/>
              <a:defRPr/>
            </a:lvl4pPr>
            <a:lvl5pPr marL="1693559" indent="0" algn="ctr">
              <a:buNone/>
              <a:defRPr/>
            </a:lvl5pPr>
            <a:lvl6pPr marL="2116957" indent="0" algn="ctr">
              <a:buNone/>
              <a:defRPr/>
            </a:lvl6pPr>
            <a:lvl7pPr marL="2540339" indent="0" algn="ctr">
              <a:buNone/>
              <a:defRPr/>
            </a:lvl7pPr>
            <a:lvl8pPr marL="2963724" indent="0" algn="ctr">
              <a:buNone/>
              <a:defRPr/>
            </a:lvl8pPr>
            <a:lvl9pPr marL="3387117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9421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908">
        <p14:flash/>
      </p:transition>
    </mc:Choice>
    <mc:Fallback xmlns="">
      <p:transition spd="slow" advTm="25908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4" y="228888"/>
            <a:ext cx="8229600" cy="952501"/>
          </a:xfrm>
          <a:prstGeom prst="rect">
            <a:avLst/>
          </a:prstGeom>
        </p:spPr>
        <p:txBody>
          <a:bodyPr lIns="84679" tIns="42337" rIns="84679" bIns="42337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4" y="1333501"/>
            <a:ext cx="8229600" cy="3771636"/>
          </a:xfrm>
          <a:prstGeom prst="rect">
            <a:avLst/>
          </a:prstGeom>
        </p:spPr>
        <p:txBody>
          <a:bodyPr lIns="84679" tIns="42337" rIns="84679" bIns="42337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408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908">
        <p14:flash/>
      </p:transition>
    </mc:Choice>
    <mc:Fallback xmlns="">
      <p:transition spd="slow" advTm="25908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22"/>
            <a:ext cx="7772400" cy="1135064"/>
          </a:xfrm>
          <a:prstGeom prst="rect">
            <a:avLst/>
          </a:prstGeom>
        </p:spPr>
        <p:txBody>
          <a:bodyPr lIns="84679" tIns="42337" rIns="84679" bIns="42337" anchor="t"/>
          <a:lstStyle>
            <a:lvl1pPr algn="l">
              <a:defRPr sz="37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5"/>
            <a:ext cx="7772400" cy="1250156"/>
          </a:xfrm>
          <a:prstGeom prst="rect">
            <a:avLst/>
          </a:prstGeom>
        </p:spPr>
        <p:txBody>
          <a:bodyPr lIns="84679" tIns="42337" rIns="84679" bIns="42337" anchor="b"/>
          <a:lstStyle>
            <a:lvl1pPr marL="0" indent="0">
              <a:buNone/>
              <a:defRPr sz="1900"/>
            </a:lvl1pPr>
            <a:lvl2pPr marL="423388" indent="0">
              <a:buNone/>
              <a:defRPr sz="1700"/>
            </a:lvl2pPr>
            <a:lvl3pPr marL="846782" indent="0">
              <a:buNone/>
              <a:defRPr sz="1500"/>
            </a:lvl3pPr>
            <a:lvl4pPr marL="1270169" indent="0">
              <a:buNone/>
              <a:defRPr sz="1300"/>
            </a:lvl4pPr>
            <a:lvl5pPr marL="1693559" indent="0">
              <a:buNone/>
              <a:defRPr sz="1300"/>
            </a:lvl5pPr>
            <a:lvl6pPr marL="2116957" indent="0">
              <a:buNone/>
              <a:defRPr sz="1300"/>
            </a:lvl6pPr>
            <a:lvl7pPr marL="2540339" indent="0">
              <a:buNone/>
              <a:defRPr sz="1300"/>
            </a:lvl7pPr>
            <a:lvl8pPr marL="2963724" indent="0">
              <a:buNone/>
              <a:defRPr sz="1300"/>
            </a:lvl8pPr>
            <a:lvl9pPr marL="3387117" indent="0">
              <a:buNone/>
              <a:defRPr sz="1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3532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908">
        <p14:flash/>
      </p:transition>
    </mc:Choice>
    <mc:Fallback xmlns="">
      <p:transition spd="slow" advTm="25908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4" y="228888"/>
            <a:ext cx="8229600" cy="952501"/>
          </a:xfrm>
          <a:prstGeom prst="rect">
            <a:avLst/>
          </a:prstGeom>
        </p:spPr>
        <p:txBody>
          <a:bodyPr lIns="84679" tIns="42337" rIns="84679" bIns="42337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4" y="1333501"/>
            <a:ext cx="4038600" cy="3771636"/>
          </a:xfrm>
          <a:prstGeom prst="rect">
            <a:avLst/>
          </a:prstGeom>
        </p:spPr>
        <p:txBody>
          <a:bodyPr lIns="84679" tIns="42337" rIns="84679" bIns="42337"/>
          <a:lstStyle>
            <a:lvl1pPr>
              <a:defRPr sz="2600"/>
            </a:lvl1pPr>
            <a:lvl2pPr>
              <a:defRPr sz="23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2" y="1333501"/>
            <a:ext cx="4038600" cy="3771636"/>
          </a:xfrm>
          <a:prstGeom prst="rect">
            <a:avLst/>
          </a:prstGeom>
        </p:spPr>
        <p:txBody>
          <a:bodyPr lIns="84679" tIns="42337" rIns="84679" bIns="42337"/>
          <a:lstStyle>
            <a:lvl1pPr>
              <a:defRPr sz="2600"/>
            </a:lvl1pPr>
            <a:lvl2pPr>
              <a:defRPr sz="23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2690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908">
        <p14:flash/>
      </p:transition>
    </mc:Choice>
    <mc:Fallback xmlns="">
      <p:transition spd="slow" advTm="25908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4" y="228888"/>
            <a:ext cx="8229600" cy="952501"/>
          </a:xfrm>
          <a:prstGeom prst="rect">
            <a:avLst/>
          </a:prstGeom>
        </p:spPr>
        <p:txBody>
          <a:bodyPr lIns="84679" tIns="42337" rIns="84679" bIns="42337"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2" y="1279262"/>
            <a:ext cx="4040188" cy="533137"/>
          </a:xfrm>
          <a:prstGeom prst="rect">
            <a:avLst/>
          </a:prstGeom>
        </p:spPr>
        <p:txBody>
          <a:bodyPr lIns="84679" tIns="42337" rIns="84679" bIns="42337" anchor="b"/>
          <a:lstStyle>
            <a:lvl1pPr marL="0" indent="0">
              <a:buNone/>
              <a:defRPr sz="2300" b="1"/>
            </a:lvl1pPr>
            <a:lvl2pPr marL="423388" indent="0">
              <a:buNone/>
              <a:defRPr sz="1900" b="1"/>
            </a:lvl2pPr>
            <a:lvl3pPr marL="846782" indent="0">
              <a:buNone/>
              <a:defRPr sz="1700" b="1"/>
            </a:lvl3pPr>
            <a:lvl4pPr marL="1270169" indent="0">
              <a:buNone/>
              <a:defRPr sz="1500" b="1"/>
            </a:lvl4pPr>
            <a:lvl5pPr marL="1693559" indent="0">
              <a:buNone/>
              <a:defRPr sz="1500" b="1"/>
            </a:lvl5pPr>
            <a:lvl6pPr marL="2116957" indent="0">
              <a:buNone/>
              <a:defRPr sz="1500" b="1"/>
            </a:lvl6pPr>
            <a:lvl7pPr marL="2540339" indent="0">
              <a:buNone/>
              <a:defRPr sz="1500" b="1"/>
            </a:lvl7pPr>
            <a:lvl8pPr marL="2963724" indent="0">
              <a:buNone/>
              <a:defRPr sz="1500" b="1"/>
            </a:lvl8pPr>
            <a:lvl9pPr marL="3387117" indent="0">
              <a:buNone/>
              <a:defRPr sz="15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2" y="1812400"/>
            <a:ext cx="4040188" cy="3292740"/>
          </a:xfrm>
          <a:prstGeom prst="rect">
            <a:avLst/>
          </a:prstGeom>
        </p:spPr>
        <p:txBody>
          <a:bodyPr lIns="84679" tIns="42337" rIns="84679" bIns="42337"/>
          <a:lstStyle>
            <a:lvl1pPr>
              <a:defRPr sz="23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7" y="1279262"/>
            <a:ext cx="4041775" cy="533137"/>
          </a:xfrm>
          <a:prstGeom prst="rect">
            <a:avLst/>
          </a:prstGeom>
        </p:spPr>
        <p:txBody>
          <a:bodyPr lIns="84679" tIns="42337" rIns="84679" bIns="42337" anchor="b"/>
          <a:lstStyle>
            <a:lvl1pPr marL="0" indent="0">
              <a:buNone/>
              <a:defRPr sz="2300" b="1"/>
            </a:lvl1pPr>
            <a:lvl2pPr marL="423388" indent="0">
              <a:buNone/>
              <a:defRPr sz="1900" b="1"/>
            </a:lvl2pPr>
            <a:lvl3pPr marL="846782" indent="0">
              <a:buNone/>
              <a:defRPr sz="1700" b="1"/>
            </a:lvl3pPr>
            <a:lvl4pPr marL="1270169" indent="0">
              <a:buNone/>
              <a:defRPr sz="1500" b="1"/>
            </a:lvl4pPr>
            <a:lvl5pPr marL="1693559" indent="0">
              <a:buNone/>
              <a:defRPr sz="1500" b="1"/>
            </a:lvl5pPr>
            <a:lvl6pPr marL="2116957" indent="0">
              <a:buNone/>
              <a:defRPr sz="1500" b="1"/>
            </a:lvl6pPr>
            <a:lvl7pPr marL="2540339" indent="0">
              <a:buNone/>
              <a:defRPr sz="1500" b="1"/>
            </a:lvl7pPr>
            <a:lvl8pPr marL="2963724" indent="0">
              <a:buNone/>
              <a:defRPr sz="1500" b="1"/>
            </a:lvl8pPr>
            <a:lvl9pPr marL="3387117" indent="0">
              <a:buNone/>
              <a:defRPr sz="15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7" y="1812400"/>
            <a:ext cx="4041775" cy="3292740"/>
          </a:xfrm>
          <a:prstGeom prst="rect">
            <a:avLst/>
          </a:prstGeom>
        </p:spPr>
        <p:txBody>
          <a:bodyPr lIns="84679" tIns="42337" rIns="84679" bIns="42337"/>
          <a:lstStyle>
            <a:lvl1pPr>
              <a:defRPr sz="23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6467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908">
        <p14:flash/>
      </p:transition>
    </mc:Choice>
    <mc:Fallback xmlns="">
      <p:transition spd="slow" advTm="25908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4" y="228888"/>
            <a:ext cx="8229600" cy="952501"/>
          </a:xfrm>
          <a:prstGeom prst="rect">
            <a:avLst/>
          </a:prstGeom>
        </p:spPr>
        <p:txBody>
          <a:bodyPr lIns="84679" tIns="42337" rIns="84679" bIns="42337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0443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908">
        <p14:flash/>
      </p:transition>
    </mc:Choice>
    <mc:Fallback xmlns="">
      <p:transition spd="slow" advTm="25908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7914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908">
        <p14:flash/>
      </p:transition>
    </mc:Choice>
    <mc:Fallback xmlns="">
      <p:transition spd="slow" advTm="25908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58" y="227569"/>
            <a:ext cx="3008313" cy="968376"/>
          </a:xfrm>
          <a:prstGeom prst="rect">
            <a:avLst/>
          </a:prstGeom>
        </p:spPr>
        <p:txBody>
          <a:bodyPr lIns="84679" tIns="42337" rIns="84679" bIns="42337" anchor="b"/>
          <a:lstStyle>
            <a:lvl1pPr algn="l">
              <a:defRPr sz="19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7"/>
            <a:ext cx="5111750" cy="4877593"/>
          </a:xfrm>
          <a:prstGeom prst="rect">
            <a:avLst/>
          </a:prstGeom>
        </p:spPr>
        <p:txBody>
          <a:bodyPr lIns="84679" tIns="42337" rIns="84679" bIns="42337"/>
          <a:lstStyle>
            <a:lvl1pPr>
              <a:defRPr sz="3000"/>
            </a:lvl1pPr>
            <a:lvl2pPr>
              <a:defRPr sz="2600"/>
            </a:lvl2pPr>
            <a:lvl3pPr>
              <a:defRPr sz="23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58" y="1195945"/>
            <a:ext cx="3008313" cy="3909219"/>
          </a:xfrm>
          <a:prstGeom prst="rect">
            <a:avLst/>
          </a:prstGeom>
        </p:spPr>
        <p:txBody>
          <a:bodyPr lIns="84679" tIns="42337" rIns="84679" bIns="42337"/>
          <a:lstStyle>
            <a:lvl1pPr marL="0" indent="0">
              <a:buNone/>
              <a:defRPr sz="1300"/>
            </a:lvl1pPr>
            <a:lvl2pPr marL="423388" indent="0">
              <a:buNone/>
              <a:defRPr sz="1100"/>
            </a:lvl2pPr>
            <a:lvl3pPr marL="846782" indent="0">
              <a:buNone/>
              <a:defRPr sz="1000"/>
            </a:lvl3pPr>
            <a:lvl4pPr marL="1270169" indent="0">
              <a:buNone/>
              <a:defRPr sz="900"/>
            </a:lvl4pPr>
            <a:lvl5pPr marL="1693559" indent="0">
              <a:buNone/>
              <a:defRPr sz="900"/>
            </a:lvl5pPr>
            <a:lvl6pPr marL="2116957" indent="0">
              <a:buNone/>
              <a:defRPr sz="900"/>
            </a:lvl6pPr>
            <a:lvl7pPr marL="2540339" indent="0">
              <a:buNone/>
              <a:defRPr sz="900"/>
            </a:lvl7pPr>
            <a:lvl8pPr marL="2963724" indent="0">
              <a:buNone/>
              <a:defRPr sz="900"/>
            </a:lvl8pPr>
            <a:lvl9pPr marL="3387117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7014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908">
        <p14:flash/>
      </p:transition>
    </mc:Choice>
    <mc:Fallback xmlns="">
      <p:transition spd="slow" advTm="25908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91" y="4000501"/>
            <a:ext cx="5486400" cy="472285"/>
          </a:xfrm>
          <a:prstGeom prst="rect">
            <a:avLst/>
          </a:prstGeom>
        </p:spPr>
        <p:txBody>
          <a:bodyPr lIns="84679" tIns="42337" rIns="84679" bIns="42337" anchor="b"/>
          <a:lstStyle>
            <a:lvl1pPr algn="l">
              <a:defRPr sz="19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91" y="510646"/>
            <a:ext cx="5486400" cy="3429000"/>
          </a:xfrm>
          <a:prstGeom prst="rect">
            <a:avLst/>
          </a:prstGeom>
        </p:spPr>
        <p:txBody>
          <a:bodyPr lIns="84679" tIns="42337" rIns="84679" bIns="42337"/>
          <a:lstStyle>
            <a:lvl1pPr marL="0" indent="0">
              <a:buNone/>
              <a:defRPr sz="3000"/>
            </a:lvl1pPr>
            <a:lvl2pPr marL="423388" indent="0">
              <a:buNone/>
              <a:defRPr sz="2600"/>
            </a:lvl2pPr>
            <a:lvl3pPr marL="846782" indent="0">
              <a:buNone/>
              <a:defRPr sz="2300"/>
            </a:lvl3pPr>
            <a:lvl4pPr marL="1270169" indent="0">
              <a:buNone/>
              <a:defRPr sz="1900"/>
            </a:lvl4pPr>
            <a:lvl5pPr marL="1693559" indent="0">
              <a:buNone/>
              <a:defRPr sz="1900"/>
            </a:lvl5pPr>
            <a:lvl6pPr marL="2116957" indent="0">
              <a:buNone/>
              <a:defRPr sz="1900"/>
            </a:lvl6pPr>
            <a:lvl7pPr marL="2540339" indent="0">
              <a:buNone/>
              <a:defRPr sz="1900"/>
            </a:lvl7pPr>
            <a:lvl8pPr marL="2963724" indent="0">
              <a:buNone/>
              <a:defRPr sz="1900"/>
            </a:lvl8pPr>
            <a:lvl9pPr marL="3387117" indent="0">
              <a:buNone/>
              <a:defRPr sz="19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91" y="4472817"/>
            <a:ext cx="5486400" cy="670719"/>
          </a:xfrm>
          <a:prstGeom prst="rect">
            <a:avLst/>
          </a:prstGeom>
        </p:spPr>
        <p:txBody>
          <a:bodyPr lIns="84679" tIns="42337" rIns="84679" bIns="42337"/>
          <a:lstStyle>
            <a:lvl1pPr marL="0" indent="0">
              <a:buNone/>
              <a:defRPr sz="1300"/>
            </a:lvl1pPr>
            <a:lvl2pPr marL="423388" indent="0">
              <a:buNone/>
              <a:defRPr sz="1100"/>
            </a:lvl2pPr>
            <a:lvl3pPr marL="846782" indent="0">
              <a:buNone/>
              <a:defRPr sz="1000"/>
            </a:lvl3pPr>
            <a:lvl4pPr marL="1270169" indent="0">
              <a:buNone/>
              <a:defRPr sz="900"/>
            </a:lvl4pPr>
            <a:lvl5pPr marL="1693559" indent="0">
              <a:buNone/>
              <a:defRPr sz="900"/>
            </a:lvl5pPr>
            <a:lvl6pPr marL="2116957" indent="0">
              <a:buNone/>
              <a:defRPr sz="900"/>
            </a:lvl6pPr>
            <a:lvl7pPr marL="2540339" indent="0">
              <a:buNone/>
              <a:defRPr sz="900"/>
            </a:lvl7pPr>
            <a:lvl8pPr marL="2963724" indent="0">
              <a:buNone/>
              <a:defRPr sz="900"/>
            </a:lvl8pPr>
            <a:lvl9pPr marL="3387117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0186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908">
        <p14:flash/>
      </p:transition>
    </mc:Choice>
    <mc:Fallback xmlns="">
      <p:transition spd="slow" advTm="25908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4" y="228888"/>
            <a:ext cx="8229600" cy="952501"/>
          </a:xfrm>
          <a:prstGeom prst="rect">
            <a:avLst/>
          </a:prstGeom>
        </p:spPr>
        <p:txBody>
          <a:bodyPr lIns="84679" tIns="42337" rIns="84679" bIns="42337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4" y="1333501"/>
            <a:ext cx="8229600" cy="3771636"/>
          </a:xfrm>
          <a:prstGeom prst="rect">
            <a:avLst/>
          </a:prstGeom>
        </p:spPr>
        <p:txBody>
          <a:bodyPr vert="eaVert" lIns="84679" tIns="42337" rIns="84679" bIns="42337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6271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908">
        <p14:flash/>
      </p:transition>
    </mc:Choice>
    <mc:Fallback xmlns="">
      <p:transition spd="slow" advTm="25908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899"/>
            <a:ext cx="2057400" cy="4876271"/>
          </a:xfrm>
          <a:prstGeom prst="rect">
            <a:avLst/>
          </a:prstGeom>
        </p:spPr>
        <p:txBody>
          <a:bodyPr vert="eaVert" lIns="84679" tIns="42337" rIns="84679" bIns="42337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899"/>
            <a:ext cx="6019800" cy="4876271"/>
          </a:xfrm>
          <a:prstGeom prst="rect">
            <a:avLst/>
          </a:prstGeom>
        </p:spPr>
        <p:txBody>
          <a:bodyPr vert="eaVert" lIns="84679" tIns="42337" rIns="84679" bIns="42337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2342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908">
        <p14:flash/>
      </p:transition>
    </mc:Choice>
    <mc:Fallback xmlns="">
      <p:transition spd="slow" advTm="25908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F488F0-E84D-49CE-AEDD-115322BD15BF}" type="datetimeFigureOut">
              <a:rPr lang="es-ES" smtClean="0"/>
              <a:t>29/12/2020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6BD24B-9567-4BD2-AE56-6B0B6DE7BC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548374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4366"/>
            <a:ext cx="2133600" cy="396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4679" tIns="42337" rIns="84679" bIns="42337" numCol="1" anchor="t" anchorCtr="0" compatLnSpc="1">
            <a:prstTxWarp prst="textNoShape">
              <a:avLst/>
            </a:prstTxWarp>
          </a:bodyPr>
          <a:lstStyle>
            <a:lvl1pPr>
              <a:defRPr sz="1300"/>
            </a:lvl1pPr>
          </a:lstStyle>
          <a:p>
            <a:pPr defTabSz="846782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64850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25908">
        <p14:flash/>
      </p:transition>
    </mc:Choice>
    <mc:Fallback xmlns="">
      <p:transition spd="slow" advTm="25908">
        <p:fade/>
      </p:transition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41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1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1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1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100">
          <a:solidFill>
            <a:schemeClr val="tx2"/>
          </a:solidFill>
          <a:latin typeface="Arial" charset="0"/>
          <a:cs typeface="Arial" charset="0"/>
        </a:defRPr>
      </a:lvl5pPr>
      <a:lvl6pPr marL="423388" algn="ctr" rtl="0" fontAlgn="base">
        <a:spcBef>
          <a:spcPct val="0"/>
        </a:spcBef>
        <a:spcAft>
          <a:spcPct val="0"/>
        </a:spcAft>
        <a:defRPr sz="4100">
          <a:solidFill>
            <a:schemeClr val="tx2"/>
          </a:solidFill>
          <a:latin typeface="Arial" charset="0"/>
          <a:cs typeface="Arial" charset="0"/>
        </a:defRPr>
      </a:lvl6pPr>
      <a:lvl7pPr marL="846782" algn="ctr" rtl="0" fontAlgn="base">
        <a:spcBef>
          <a:spcPct val="0"/>
        </a:spcBef>
        <a:spcAft>
          <a:spcPct val="0"/>
        </a:spcAft>
        <a:defRPr sz="4100">
          <a:solidFill>
            <a:schemeClr val="tx2"/>
          </a:solidFill>
          <a:latin typeface="Arial" charset="0"/>
          <a:cs typeface="Arial" charset="0"/>
        </a:defRPr>
      </a:lvl7pPr>
      <a:lvl8pPr marL="1270169" algn="ctr" rtl="0" fontAlgn="base">
        <a:spcBef>
          <a:spcPct val="0"/>
        </a:spcBef>
        <a:spcAft>
          <a:spcPct val="0"/>
        </a:spcAft>
        <a:defRPr sz="4100">
          <a:solidFill>
            <a:schemeClr val="tx2"/>
          </a:solidFill>
          <a:latin typeface="Arial" charset="0"/>
          <a:cs typeface="Arial" charset="0"/>
        </a:defRPr>
      </a:lvl8pPr>
      <a:lvl9pPr marL="1693559" algn="ctr" rtl="0" fontAlgn="base">
        <a:spcBef>
          <a:spcPct val="0"/>
        </a:spcBef>
        <a:spcAft>
          <a:spcPct val="0"/>
        </a:spcAft>
        <a:defRPr sz="41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17544" indent="-317544" algn="l" rtl="0" fontAlgn="base">
        <a:spcBef>
          <a:spcPct val="20000"/>
        </a:spcBef>
        <a:spcAft>
          <a:spcPct val="0"/>
        </a:spcAft>
        <a:buChar char="•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688009" indent="-264621" algn="l" rtl="0" fontAlgn="base">
        <a:spcBef>
          <a:spcPct val="20000"/>
        </a:spcBef>
        <a:spcAft>
          <a:spcPct val="0"/>
        </a:spcAft>
        <a:buChar char="–"/>
        <a:defRPr sz="2600">
          <a:solidFill>
            <a:schemeClr val="tx1"/>
          </a:solidFill>
          <a:latin typeface="+mn-lt"/>
          <a:cs typeface="+mn-cs"/>
        </a:defRPr>
      </a:lvl2pPr>
      <a:lvl3pPr marL="1058482" indent="-211695" algn="l" rtl="0" fontAlgn="base">
        <a:spcBef>
          <a:spcPct val="20000"/>
        </a:spcBef>
        <a:spcAft>
          <a:spcPct val="0"/>
        </a:spcAft>
        <a:buChar char="•"/>
        <a:defRPr sz="2300">
          <a:solidFill>
            <a:schemeClr val="tx1"/>
          </a:solidFill>
          <a:latin typeface="+mn-lt"/>
          <a:cs typeface="+mn-cs"/>
        </a:defRPr>
      </a:lvl3pPr>
      <a:lvl4pPr marL="1481863" indent="-211695" algn="l" rtl="0" fontAlgn="base">
        <a:spcBef>
          <a:spcPct val="20000"/>
        </a:spcBef>
        <a:spcAft>
          <a:spcPct val="0"/>
        </a:spcAft>
        <a:buChar char="–"/>
        <a:defRPr sz="1900">
          <a:solidFill>
            <a:schemeClr val="tx1"/>
          </a:solidFill>
          <a:latin typeface="+mn-lt"/>
          <a:cs typeface="+mn-cs"/>
        </a:defRPr>
      </a:lvl4pPr>
      <a:lvl5pPr marL="1905256" indent="-211695" algn="l" rtl="0" fontAlgn="base">
        <a:spcBef>
          <a:spcPct val="20000"/>
        </a:spcBef>
        <a:spcAft>
          <a:spcPct val="0"/>
        </a:spcAft>
        <a:buChar char="»"/>
        <a:defRPr sz="1900">
          <a:solidFill>
            <a:schemeClr val="tx1"/>
          </a:solidFill>
          <a:latin typeface="+mn-lt"/>
          <a:cs typeface="+mn-cs"/>
        </a:defRPr>
      </a:lvl5pPr>
      <a:lvl6pPr marL="2328646" indent="-211695" algn="l" rtl="0" fontAlgn="base">
        <a:spcBef>
          <a:spcPct val="20000"/>
        </a:spcBef>
        <a:spcAft>
          <a:spcPct val="0"/>
        </a:spcAft>
        <a:buChar char="»"/>
        <a:defRPr sz="1900">
          <a:solidFill>
            <a:schemeClr val="tx1"/>
          </a:solidFill>
          <a:latin typeface="+mn-lt"/>
          <a:cs typeface="+mn-cs"/>
        </a:defRPr>
      </a:lvl6pPr>
      <a:lvl7pPr marL="2752031" indent="-211695" algn="l" rtl="0" fontAlgn="base">
        <a:spcBef>
          <a:spcPct val="20000"/>
        </a:spcBef>
        <a:spcAft>
          <a:spcPct val="0"/>
        </a:spcAft>
        <a:buChar char="»"/>
        <a:defRPr sz="1900">
          <a:solidFill>
            <a:schemeClr val="tx1"/>
          </a:solidFill>
          <a:latin typeface="+mn-lt"/>
          <a:cs typeface="+mn-cs"/>
        </a:defRPr>
      </a:lvl7pPr>
      <a:lvl8pPr marL="3175430" indent="-211695" algn="l" rtl="0" fontAlgn="base">
        <a:spcBef>
          <a:spcPct val="20000"/>
        </a:spcBef>
        <a:spcAft>
          <a:spcPct val="0"/>
        </a:spcAft>
        <a:buChar char="»"/>
        <a:defRPr sz="1900">
          <a:solidFill>
            <a:schemeClr val="tx1"/>
          </a:solidFill>
          <a:latin typeface="+mn-lt"/>
          <a:cs typeface="+mn-cs"/>
        </a:defRPr>
      </a:lvl8pPr>
      <a:lvl9pPr marL="3598815" indent="-211695" algn="l" rtl="0" fontAlgn="base">
        <a:spcBef>
          <a:spcPct val="20000"/>
        </a:spcBef>
        <a:spcAft>
          <a:spcPct val="0"/>
        </a:spcAft>
        <a:buChar char="»"/>
        <a:defRPr sz="19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84678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23388" algn="l" defTabSz="84678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46782" algn="l" defTabSz="84678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270169" algn="l" defTabSz="84678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693559" algn="l" defTabSz="84678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16957" algn="l" defTabSz="84678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40339" algn="l" defTabSz="84678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2963724" algn="l" defTabSz="84678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387117" algn="l" defTabSz="84678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image" Target="../media/image1.jpeg"/><Relationship Id="rId7" Type="http://schemas.microsoft.com/office/2007/relationships/hdphoto" Target="../media/hdphoto1.wdp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jp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gif"/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gif"/><Relationship Id="rId5" Type="http://schemas.openxmlformats.org/officeDocument/2006/relationships/image" Target="../media/image11.png"/><Relationship Id="rId4" Type="http://schemas.openxmlformats.org/officeDocument/2006/relationships/image" Target="../media/image10.png"/><Relationship Id="rId9" Type="http://schemas.openxmlformats.org/officeDocument/2006/relationships/image" Target="../media/image15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7.jpeg"/><Relationship Id="rId7" Type="http://schemas.openxmlformats.org/officeDocument/2006/relationships/image" Target="../media/image21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gif"/><Relationship Id="rId5" Type="http://schemas.openxmlformats.org/officeDocument/2006/relationships/image" Target="../media/image19.gif"/><Relationship Id="rId4" Type="http://schemas.openxmlformats.org/officeDocument/2006/relationships/image" Target="../media/image18.gif"/><Relationship Id="rId9" Type="http://schemas.openxmlformats.org/officeDocument/2006/relationships/image" Target="../media/image15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26.gif"/><Relationship Id="rId4" Type="http://schemas.openxmlformats.org/officeDocument/2006/relationships/image" Target="../media/image2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jpeg"/><Relationship Id="rId4" Type="http://schemas.openxmlformats.org/officeDocument/2006/relationships/image" Target="../media/image28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gif"/><Relationship Id="rId5" Type="http://schemas.openxmlformats.org/officeDocument/2006/relationships/image" Target="../media/image33.jpeg"/><Relationship Id="rId4" Type="http://schemas.openxmlformats.org/officeDocument/2006/relationships/image" Target="../media/image32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gif"/><Relationship Id="rId3" Type="http://schemas.openxmlformats.org/officeDocument/2006/relationships/image" Target="../media/image35.gif"/><Relationship Id="rId7" Type="http://schemas.openxmlformats.org/officeDocument/2006/relationships/image" Target="../media/image6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gi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jpeg"/><Relationship Id="rId3" Type="http://schemas.openxmlformats.org/officeDocument/2006/relationships/image" Target="../media/image41.gif"/><Relationship Id="rId7" Type="http://schemas.openxmlformats.org/officeDocument/2006/relationships/image" Target="../media/image44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png"/><Relationship Id="rId5" Type="http://schemas.openxmlformats.org/officeDocument/2006/relationships/image" Target="../media/image18.gif"/><Relationship Id="rId4" Type="http://schemas.openxmlformats.org/officeDocument/2006/relationships/image" Target="../media/image42.gif"/><Relationship Id="rId9" Type="http://schemas.openxmlformats.org/officeDocument/2006/relationships/image" Target="../media/image34.gi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gif"/><Relationship Id="rId3" Type="http://schemas.openxmlformats.org/officeDocument/2006/relationships/image" Target="../media/image47.png"/><Relationship Id="rId7" Type="http://schemas.openxmlformats.org/officeDocument/2006/relationships/image" Target="../media/image39.gif"/><Relationship Id="rId2" Type="http://schemas.openxmlformats.org/officeDocument/2006/relationships/image" Target="../media/image46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jpeg"/><Relationship Id="rId5" Type="http://schemas.openxmlformats.org/officeDocument/2006/relationships/image" Target="../media/image48.jpeg"/><Relationship Id="rId4" Type="http://schemas.microsoft.com/office/2007/relationships/hdphoto" Target="../media/hdphoto2.wdp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gif"/><Relationship Id="rId3" Type="http://schemas.openxmlformats.org/officeDocument/2006/relationships/image" Target="../media/image50.jpeg"/><Relationship Id="rId7" Type="http://schemas.openxmlformats.org/officeDocument/2006/relationships/image" Target="../media/image5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gif"/><Relationship Id="rId5" Type="http://schemas.openxmlformats.org/officeDocument/2006/relationships/image" Target="../media/image52.jpeg"/><Relationship Id="rId4" Type="http://schemas.openxmlformats.org/officeDocument/2006/relationships/image" Target="../media/image51.gif"/><Relationship Id="rId9" Type="http://schemas.openxmlformats.org/officeDocument/2006/relationships/image" Target="../media/image6.gi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jpeg"/><Relationship Id="rId3" Type="http://schemas.openxmlformats.org/officeDocument/2006/relationships/image" Target="../media/image34.gif"/><Relationship Id="rId7" Type="http://schemas.openxmlformats.org/officeDocument/2006/relationships/image" Target="../media/image58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5" Type="http://schemas.openxmlformats.org/officeDocument/2006/relationships/image" Target="../media/image47.png"/><Relationship Id="rId10" Type="http://schemas.openxmlformats.org/officeDocument/2006/relationships/image" Target="../media/image6.gif"/><Relationship Id="rId4" Type="http://schemas.openxmlformats.org/officeDocument/2006/relationships/image" Target="../media/image57.gif"/><Relationship Id="rId9" Type="http://schemas.openxmlformats.org/officeDocument/2006/relationships/image" Target="../media/image60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62.png"/><Relationship Id="rId7" Type="http://schemas.openxmlformats.org/officeDocument/2006/relationships/image" Target="../media/image66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5.png"/><Relationship Id="rId5" Type="http://schemas.openxmlformats.org/officeDocument/2006/relationships/image" Target="../media/image64.png"/><Relationship Id="rId10" Type="http://schemas.openxmlformats.org/officeDocument/2006/relationships/image" Target="../media/image39.gif"/><Relationship Id="rId4" Type="http://schemas.openxmlformats.org/officeDocument/2006/relationships/image" Target="../media/image63.gif"/><Relationship Id="rId9" Type="http://schemas.openxmlformats.org/officeDocument/2006/relationships/image" Target="../media/image15.gi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gif"/><Relationship Id="rId3" Type="http://schemas.openxmlformats.org/officeDocument/2006/relationships/image" Target="../media/image4.png"/><Relationship Id="rId7" Type="http://schemas.openxmlformats.org/officeDocument/2006/relationships/image" Target="../media/image6.gif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9.jpeg"/><Relationship Id="rId5" Type="http://schemas.openxmlformats.org/officeDocument/2006/relationships/image" Target="../media/image68.gif"/><Relationship Id="rId4" Type="http://schemas.microsoft.com/office/2007/relationships/hdphoto" Target="../media/hdphoto1.wdp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1.png"/><Relationship Id="rId10" Type="http://schemas.openxmlformats.org/officeDocument/2006/relationships/image" Target="../media/image7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1" descr="C:\Users\Eleni\Desktop\FELIZ AÑO\Diapositiva4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295" y="-19460"/>
            <a:ext cx="9153754" cy="5745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5942458" y="265212"/>
            <a:ext cx="2289408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/>
            <a:r>
              <a:rPr lang="es-ES" sz="4800" b="1" dirty="0" smtClean="0">
                <a:ln w="19050">
                  <a:solidFill>
                    <a:srgbClr val="FF0000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BRINDO</a:t>
            </a:r>
            <a:endParaRPr lang="es-ES" sz="4800" b="1" dirty="0">
              <a:ln w="19050">
                <a:solidFill>
                  <a:srgbClr val="FF0000"/>
                </a:solidFill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5594864" y="1188542"/>
            <a:ext cx="2984596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/>
            <a:r>
              <a:rPr lang="es-ES" sz="4800" b="1" cap="none" spc="0" dirty="0" smtClean="0">
                <a:ln w="19050">
                  <a:solidFill>
                    <a:srgbClr val="FF0000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POR EL </a:t>
            </a:r>
          </a:p>
          <a:p>
            <a:pPr algn="ctr"/>
            <a:r>
              <a:rPr lang="es-ES" sz="4800" b="1" cap="none" spc="0" dirty="0" smtClean="0">
                <a:ln w="19050">
                  <a:solidFill>
                    <a:srgbClr val="FF0000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AÑO NUEVO</a:t>
            </a:r>
            <a:endParaRPr lang="es-ES" sz="4800" b="1" cap="none" spc="0" dirty="0">
              <a:ln w="19050">
                <a:solidFill>
                  <a:srgbClr val="FF0000"/>
                </a:solidFill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7170" name="Picture 2" descr="Imagem Gif Animados: Gifs Animados Estrelas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2004" y="2151859"/>
            <a:ext cx="208058" cy="192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Imagem Gif Animados: Gifs Animados Estrelas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7233" y="3422022"/>
            <a:ext cx="236791" cy="219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Imagem Gif Animados: Gifs Animados Estrelas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7677" y="1002026"/>
            <a:ext cx="272385" cy="252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Imagem Gif Animados: Gifs Animados Estrelas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0046" y="1453590"/>
            <a:ext cx="272033" cy="251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Imagem Gif Animados: Gifs Animados Estrelas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1102" y="2930430"/>
            <a:ext cx="218984" cy="202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Imagem Gif Animados: Gifs Animados Estrelas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3581" y="2178821"/>
            <a:ext cx="217812" cy="201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Imagem Gif Animados: Gifs Animados Estrelas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6475" y="2663831"/>
            <a:ext cx="225793" cy="208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Imagem Gif Animados: Gifs Animados Estrelas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0046" y="2911652"/>
            <a:ext cx="215262" cy="199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Imagem Gif Animados: Gifs Animados Estrelas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994323"/>
            <a:ext cx="324143" cy="299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10" descr="http://www.conversordeletras.com/fontgenerator/?text=Helen&amp;size=70&amp;font=BlackFamily&amp;color=ea1616&amp;a=a7c24c9f1d3b58cae7f8adf59cb88dba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89928" l="9907" r="89783">
                        <a14:foregroundMark x1="47988" y1="35971" x2="47368" y2="47482"/>
                        <a14:foregroundMark x1="47368" y1="48921" x2="47368" y2="48921"/>
                        <a14:foregroundMark x1="47368" y1="51079" x2="47368" y2="51079"/>
                        <a14:foregroundMark x1="56037" y1="19424" x2="56037" y2="48921"/>
                        <a14:foregroundMark x1="73375" y1="34532" x2="77090" y2="4892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0062" y="4009628"/>
            <a:ext cx="1345689" cy="715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" descr="Imagem Gif Animados: Gifs Animados Estrelas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6475" y="1006604"/>
            <a:ext cx="272385" cy="252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2" descr="Imagem Gif Animados: Gifs Animados Estrelas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019203" y="1449012"/>
            <a:ext cx="242782" cy="224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5" descr="C:\Users\Eleni\Desktop\FELIZ AÑO\Diapositiva60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295" y="0"/>
            <a:ext cx="9153753" cy="5745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Kép 7" descr="44127891_prod_968_33302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 rot="10800000">
            <a:off x="4346871" y="5326491"/>
            <a:ext cx="4838700" cy="419100"/>
          </a:xfrm>
          <a:prstGeom prst="rect">
            <a:avLst/>
          </a:prstGeom>
        </p:spPr>
      </p:pic>
      <p:pic>
        <p:nvPicPr>
          <p:cNvPr id="23" name="Kép 2" descr="44127891_prod_968_33302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-9754" y="-36109"/>
            <a:ext cx="4838700" cy="419100"/>
          </a:xfrm>
          <a:prstGeom prst="rect">
            <a:avLst/>
          </a:prstGeom>
        </p:spPr>
      </p:pic>
      <p:pic>
        <p:nvPicPr>
          <p:cNvPr id="24" name="Kép 3" descr="44127891_prod_968_33302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4305300" y="-50624"/>
            <a:ext cx="4838700" cy="419100"/>
          </a:xfrm>
          <a:prstGeom prst="rect">
            <a:avLst/>
          </a:prstGeom>
        </p:spPr>
      </p:pic>
      <p:pic>
        <p:nvPicPr>
          <p:cNvPr id="25" name="Kép 4" descr="44127891_prod_968_33302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 rot="5400000">
            <a:off x="6351188" y="2663245"/>
            <a:ext cx="5295901" cy="419100"/>
          </a:xfrm>
          <a:prstGeom prst="rect">
            <a:avLst/>
          </a:prstGeom>
        </p:spPr>
      </p:pic>
      <p:pic>
        <p:nvPicPr>
          <p:cNvPr id="26" name="Kép 6" descr="44127891_prod_968_33302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 rot="10800000">
            <a:off x="26778" y="5336846"/>
            <a:ext cx="4838700" cy="419100"/>
          </a:xfrm>
          <a:prstGeom prst="rect">
            <a:avLst/>
          </a:prstGeom>
        </p:spPr>
      </p:pic>
      <p:pic>
        <p:nvPicPr>
          <p:cNvPr id="27" name="Kép 8" descr="44127891_prod_968_33302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 rot="16200000">
            <a:off x="-2570470" y="2702102"/>
            <a:ext cx="5505452" cy="419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7046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8000">
        <p14:vortex dir="r"/>
        <p:sndAc>
          <p:stSnd loop="1">
            <p:snd r:embed="rId2" name="Happy New Year - Auld Lang Syne - Mariah Carey.wav"/>
          </p:stSnd>
        </p:sndAc>
      </p:transition>
    </mc:Choice>
    <mc:Fallback>
      <p:transition spd="slow" advTm="18000">
        <p:fade/>
        <p:sndAc>
          <p:stSnd loop="1">
            <p:snd r:embed="rId2" name="Happy New Year - Auld Lang Syne - Mariah Care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24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250"/>
                            </p:stCondLst>
                            <p:childTnLst>
                              <p:par>
                                <p:cTn id="2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9250"/>
                            </p:stCondLst>
                            <p:childTnLst>
                              <p:par>
                                <p:cTn id="34" presetID="26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30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150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3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1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7" descr="C:\Users\Eleni\Desktop\FELIZ AÑO\Diapositiva4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4550151" y="419100"/>
            <a:ext cx="432427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gradFill>
                  <a:gsLst>
                    <a:gs pos="0">
                      <a:srgbClr val="00B050"/>
                    </a:gs>
                    <a:gs pos="50000">
                      <a:schemeClr val="bg1"/>
                    </a:gs>
                    <a:gs pos="100000">
                      <a:srgbClr val="FFC000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Brindo por las cosas BUENAS</a:t>
            </a:r>
          </a:p>
          <a:p>
            <a:r>
              <a:rPr lang="es-ES" sz="2800" b="1" dirty="0" smtClean="0">
                <a:gradFill>
                  <a:gsLst>
                    <a:gs pos="0">
                      <a:srgbClr val="00B050"/>
                    </a:gs>
                    <a:gs pos="50000">
                      <a:schemeClr val="bg1"/>
                    </a:gs>
                    <a:gs pos="100000">
                      <a:srgbClr val="FFC000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nos sucedieron y por </a:t>
            </a:r>
          </a:p>
          <a:p>
            <a:r>
              <a:rPr lang="es-ES" sz="2800" b="1" dirty="0" smtClean="0">
                <a:gradFill>
                  <a:gsLst>
                    <a:gs pos="0">
                      <a:srgbClr val="00B050"/>
                    </a:gs>
                    <a:gs pos="50000">
                      <a:schemeClr val="bg1"/>
                    </a:gs>
                    <a:gs pos="100000">
                      <a:srgbClr val="FFC000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las cosas MALAS  que nos ayudaron a CRECER y ser más FUERTES.</a:t>
            </a:r>
            <a:endParaRPr lang="es-ES" sz="2800" b="1" dirty="0">
              <a:gradFill>
                <a:gsLst>
                  <a:gs pos="0">
                    <a:srgbClr val="00B050"/>
                  </a:gs>
                  <a:gs pos="50000">
                    <a:schemeClr val="bg1"/>
                  </a:gs>
                  <a:gs pos="100000">
                    <a:srgbClr val="FFC000"/>
                  </a:gs>
                </a:gsLst>
                <a:path path="rect">
                  <a:fillToRect l="50000" t="50000" r="50000" b="50000"/>
                </a:path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4796349" y="3937620"/>
            <a:ext cx="432048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gradFill>
                  <a:gsLst>
                    <a:gs pos="0">
                      <a:srgbClr val="00B050"/>
                    </a:gs>
                    <a:gs pos="50000">
                      <a:schemeClr val="bg1"/>
                    </a:gs>
                    <a:gs pos="100000">
                      <a:srgbClr val="FFC000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Brindo  por un NUEVO  AÑO</a:t>
            </a:r>
            <a:endParaRPr lang="es-ES" sz="2800" b="1" dirty="0">
              <a:gradFill>
                <a:gsLst>
                  <a:gs pos="0">
                    <a:srgbClr val="00B050"/>
                  </a:gs>
                  <a:gs pos="50000">
                    <a:schemeClr val="bg1"/>
                  </a:gs>
                  <a:gs pos="100000">
                    <a:srgbClr val="FFC000"/>
                  </a:gs>
                </a:gsLst>
                <a:path path="rect">
                  <a:fillToRect l="50000" t="50000" r="50000" b="50000"/>
                </a:path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r>
              <a:rPr lang="es-ES" sz="2800" b="1" dirty="0" smtClean="0">
                <a:gradFill>
                  <a:gsLst>
                    <a:gs pos="0">
                      <a:srgbClr val="00B050"/>
                    </a:gs>
                    <a:gs pos="50000">
                      <a:schemeClr val="bg1"/>
                    </a:gs>
                    <a:gs pos="100000">
                      <a:srgbClr val="FFC000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cargado de  SALUD  para TOD@S</a:t>
            </a:r>
            <a:endParaRPr lang="es-ES" sz="2800" b="1" dirty="0">
              <a:gradFill>
                <a:gsLst>
                  <a:gs pos="0">
                    <a:srgbClr val="00B050"/>
                  </a:gs>
                  <a:gs pos="50000">
                    <a:schemeClr val="bg1"/>
                  </a:gs>
                  <a:gs pos="100000">
                    <a:srgbClr val="FFC000"/>
                  </a:gs>
                </a:gsLst>
                <a:path path="rect">
                  <a:fillToRect l="50000" t="50000" r="50000" b="50000"/>
                </a:path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13" name="Picture 15" descr="C:\Users\Eleni\Desktop\Año 2017\Diapositiva2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938"/>
            <a:ext cx="9116829" cy="5717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Kép 9" descr="44127891_prod_968_33302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6200000">
            <a:off x="-1797543" y="3474872"/>
            <a:ext cx="4014192" cy="419100"/>
          </a:xfrm>
          <a:prstGeom prst="rect">
            <a:avLst/>
          </a:prstGeom>
        </p:spPr>
      </p:pic>
      <p:pic>
        <p:nvPicPr>
          <p:cNvPr id="6" name="Kép 2" descr="44127891_prod_968_33302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4838700" cy="419100"/>
          </a:xfrm>
          <a:prstGeom prst="rect">
            <a:avLst/>
          </a:prstGeom>
        </p:spPr>
      </p:pic>
      <p:pic>
        <p:nvPicPr>
          <p:cNvPr id="7" name="Kép 3" descr="44127891_prod_968_33302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139952" y="0"/>
            <a:ext cx="4838700" cy="419100"/>
          </a:xfrm>
          <a:prstGeom prst="rect">
            <a:avLst/>
          </a:prstGeom>
        </p:spPr>
      </p:pic>
      <p:pic>
        <p:nvPicPr>
          <p:cNvPr id="8" name="Kép 4" descr="44127891_prod_968_33302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6132893" y="2636209"/>
            <a:ext cx="5691518" cy="419100"/>
          </a:xfrm>
          <a:prstGeom prst="rect">
            <a:avLst/>
          </a:prstGeom>
        </p:spPr>
      </p:pic>
      <p:pic>
        <p:nvPicPr>
          <p:cNvPr id="9" name="Kép 6" descr="44127891_prod_968_33302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0800000">
            <a:off x="17812" y="5295900"/>
            <a:ext cx="4838700" cy="419100"/>
          </a:xfrm>
          <a:prstGeom prst="rect">
            <a:avLst/>
          </a:prstGeom>
        </p:spPr>
      </p:pic>
      <p:pic>
        <p:nvPicPr>
          <p:cNvPr id="10" name="Kép 7" descr="44127891_prod_968_33302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0800000">
            <a:off x="4292937" y="5295901"/>
            <a:ext cx="4838700" cy="419100"/>
          </a:xfrm>
          <a:prstGeom prst="rect">
            <a:avLst/>
          </a:prstGeom>
        </p:spPr>
      </p:pic>
      <p:pic>
        <p:nvPicPr>
          <p:cNvPr id="11" name="Kép 8" descr="44127891_prod_968_33302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6200000">
            <a:off x="-2209798" y="2209800"/>
            <a:ext cx="4838700" cy="419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29808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19543">
        <p14:glitter dir="r"/>
      </p:transition>
    </mc:Choice>
    <mc:Fallback>
      <p:transition spd="slow" advTm="1954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1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3" descr="C:\Users\Eleni\Desktop\FELIZ AÑO\Diapositiva4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4" descr="http://4.bp.blogspot.com/-Jw1-rkQofi8/VIR_Ncoyy5I/AAAAAAADOb0/B4kfAaP_TrY/s1600/palabras%2Bfeliz%2Ba%C3%B1o%2Bnuevo%2Bpng%2B(5)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7132" y="590621"/>
            <a:ext cx="3190672" cy="1638747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Kép 11" descr="kockasruhas.png"/>
          <p:cNvPicPr>
            <a:picLocks noChangeAspect="1"/>
          </p:cNvPicPr>
          <p:nvPr/>
        </p:nvPicPr>
        <p:blipFill>
          <a:blip r:embed="rId5" cstate="print">
            <a:lum bright="-10000" contrast="20000"/>
          </a:blip>
          <a:stretch>
            <a:fillRect/>
          </a:stretch>
        </p:blipFill>
        <p:spPr>
          <a:xfrm>
            <a:off x="185736" y="913285"/>
            <a:ext cx="2976649" cy="4205970"/>
          </a:xfrm>
          <a:prstGeom prst="rect">
            <a:avLst/>
          </a:prstGeom>
        </p:spPr>
      </p:pic>
      <p:pic>
        <p:nvPicPr>
          <p:cNvPr id="5" name="Kép 3" descr="hav3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283969" y="187173"/>
            <a:ext cx="4488556" cy="5216496"/>
          </a:xfrm>
          <a:prstGeom prst="rect">
            <a:avLst/>
          </a:prstGeom>
        </p:spPr>
      </p:pic>
      <p:pic>
        <p:nvPicPr>
          <p:cNvPr id="6" name="Kép 3" descr="hav3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85736" y="184031"/>
            <a:ext cx="4386264" cy="5391728"/>
          </a:xfrm>
          <a:prstGeom prst="rect">
            <a:avLst/>
          </a:prstGeom>
        </p:spPr>
      </p:pic>
      <p:pic>
        <p:nvPicPr>
          <p:cNvPr id="20" name="Picture 14" descr="C:\Users\Eleni\Desktop\FELIZ AÑO\Diapositiva76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06" y="0"/>
            <a:ext cx="9071994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Kép 1" descr="25_tanc.gif"/>
          <p:cNvPicPr>
            <a:picLocks noChangeAspect="1"/>
          </p:cNvPicPr>
          <p:nvPr/>
        </p:nvPicPr>
        <p:blipFill>
          <a:blip r:embed="rId8" cstate="print">
            <a:lum contrast="10000"/>
          </a:blip>
          <a:stretch>
            <a:fillRect/>
          </a:stretch>
        </p:blipFill>
        <p:spPr>
          <a:xfrm>
            <a:off x="411870" y="1849388"/>
            <a:ext cx="2236092" cy="2706848"/>
          </a:xfrm>
          <a:prstGeom prst="rect">
            <a:avLst/>
          </a:prstGeom>
        </p:spPr>
      </p:pic>
      <p:pic>
        <p:nvPicPr>
          <p:cNvPr id="7" name="Kép 4" descr="i1702894_38179_4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72008" y="0"/>
            <a:ext cx="2915816" cy="371475"/>
          </a:xfrm>
          <a:prstGeom prst="rect">
            <a:avLst/>
          </a:prstGeom>
        </p:spPr>
      </p:pic>
      <p:pic>
        <p:nvPicPr>
          <p:cNvPr id="8" name="Kép 5" descr="i1702894_38179_4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987824" y="0"/>
            <a:ext cx="3096344" cy="371475"/>
          </a:xfrm>
          <a:prstGeom prst="rect">
            <a:avLst/>
          </a:prstGeom>
        </p:spPr>
      </p:pic>
      <p:pic>
        <p:nvPicPr>
          <p:cNvPr id="9" name="Kép 6" descr="i1702894_38179_4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6012160" y="0"/>
            <a:ext cx="3059832" cy="371475"/>
          </a:xfrm>
          <a:prstGeom prst="rect">
            <a:avLst/>
          </a:prstGeom>
        </p:spPr>
      </p:pic>
      <p:pic>
        <p:nvPicPr>
          <p:cNvPr id="16" name="Kép 9" descr="i1702894_38179_4.gif"/>
          <p:cNvPicPr>
            <a:picLocks noChangeAspect="1"/>
          </p:cNvPicPr>
          <p:nvPr/>
        </p:nvPicPr>
        <p:blipFill>
          <a:blip r:embed="rId9" cstate="print">
            <a:lum contrast="30000"/>
          </a:blip>
          <a:stretch>
            <a:fillRect/>
          </a:stretch>
        </p:blipFill>
        <p:spPr>
          <a:xfrm rot="16200000">
            <a:off x="-1344180" y="1297277"/>
            <a:ext cx="3059832" cy="371475"/>
          </a:xfrm>
          <a:prstGeom prst="rect">
            <a:avLst/>
          </a:prstGeom>
        </p:spPr>
      </p:pic>
      <p:pic>
        <p:nvPicPr>
          <p:cNvPr id="17" name="Kép 9" descr="i1702894_38179_4.gif"/>
          <p:cNvPicPr>
            <a:picLocks noChangeAspect="1"/>
          </p:cNvPicPr>
          <p:nvPr/>
        </p:nvPicPr>
        <p:blipFill>
          <a:blip r:embed="rId9" cstate="print">
            <a:lum contrast="30000"/>
          </a:blip>
          <a:stretch>
            <a:fillRect/>
          </a:stretch>
        </p:blipFill>
        <p:spPr>
          <a:xfrm rot="16200000">
            <a:off x="-1359391" y="3877567"/>
            <a:ext cx="3059832" cy="371475"/>
          </a:xfrm>
          <a:prstGeom prst="rect">
            <a:avLst/>
          </a:prstGeom>
        </p:spPr>
      </p:pic>
      <p:pic>
        <p:nvPicPr>
          <p:cNvPr id="10" name="Kép 7" descr="i1702894_38179_4.gif"/>
          <p:cNvPicPr>
            <a:picLocks noChangeAspect="1"/>
          </p:cNvPicPr>
          <p:nvPr/>
        </p:nvPicPr>
        <p:blipFill>
          <a:blip r:embed="rId9" cstate="print">
            <a:lum contrast="30000"/>
          </a:blip>
          <a:stretch>
            <a:fillRect/>
          </a:stretch>
        </p:blipFill>
        <p:spPr>
          <a:xfrm>
            <a:off x="72008" y="5495901"/>
            <a:ext cx="2915816" cy="371475"/>
          </a:xfrm>
          <a:prstGeom prst="rect">
            <a:avLst/>
          </a:prstGeom>
        </p:spPr>
      </p:pic>
      <p:pic>
        <p:nvPicPr>
          <p:cNvPr id="11" name="Kép 8" descr="i1702894_38179_4.gif"/>
          <p:cNvPicPr>
            <a:picLocks noChangeAspect="1"/>
          </p:cNvPicPr>
          <p:nvPr/>
        </p:nvPicPr>
        <p:blipFill>
          <a:blip r:embed="rId9" cstate="print">
            <a:lum contrast="30000"/>
          </a:blip>
          <a:stretch>
            <a:fillRect/>
          </a:stretch>
        </p:blipFill>
        <p:spPr>
          <a:xfrm>
            <a:off x="2891379" y="5449000"/>
            <a:ext cx="3096344" cy="371475"/>
          </a:xfrm>
          <a:prstGeom prst="rect">
            <a:avLst/>
          </a:prstGeom>
        </p:spPr>
      </p:pic>
      <p:pic>
        <p:nvPicPr>
          <p:cNvPr id="12" name="Kép 9" descr="i1702894_38179_4.gif"/>
          <p:cNvPicPr>
            <a:picLocks noChangeAspect="1"/>
          </p:cNvPicPr>
          <p:nvPr/>
        </p:nvPicPr>
        <p:blipFill>
          <a:blip r:embed="rId9" cstate="print">
            <a:lum contrast="30000"/>
          </a:blip>
          <a:stretch>
            <a:fillRect/>
          </a:stretch>
        </p:blipFill>
        <p:spPr>
          <a:xfrm>
            <a:off x="6084168" y="5448999"/>
            <a:ext cx="3059832" cy="371475"/>
          </a:xfrm>
          <a:prstGeom prst="rect">
            <a:avLst/>
          </a:prstGeom>
        </p:spPr>
      </p:pic>
      <p:pic>
        <p:nvPicPr>
          <p:cNvPr id="15" name="Kép 9" descr="i1702894_38179_4.gif"/>
          <p:cNvPicPr>
            <a:picLocks noChangeAspect="1"/>
          </p:cNvPicPr>
          <p:nvPr/>
        </p:nvPicPr>
        <p:blipFill>
          <a:blip r:embed="rId9" cstate="print">
            <a:lum contrast="30000"/>
          </a:blip>
          <a:stretch>
            <a:fillRect/>
          </a:stretch>
        </p:blipFill>
        <p:spPr>
          <a:xfrm rot="16200000">
            <a:off x="7428347" y="3965985"/>
            <a:ext cx="3059832" cy="371475"/>
          </a:xfrm>
          <a:prstGeom prst="rect">
            <a:avLst/>
          </a:prstGeom>
        </p:spPr>
      </p:pic>
      <p:pic>
        <p:nvPicPr>
          <p:cNvPr id="14" name="Kép 9" descr="i1702894_38179_4.gif"/>
          <p:cNvPicPr>
            <a:picLocks noChangeAspect="1"/>
          </p:cNvPicPr>
          <p:nvPr/>
        </p:nvPicPr>
        <p:blipFill>
          <a:blip r:embed="rId9" cstate="print">
            <a:lum contrast="30000"/>
          </a:blip>
          <a:stretch>
            <a:fillRect/>
          </a:stretch>
        </p:blipFill>
        <p:spPr>
          <a:xfrm rot="16200000">
            <a:off x="7356339" y="1344178"/>
            <a:ext cx="3059832" cy="371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2401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21575">
        <p14:ripple/>
      </p:transition>
    </mc:Choice>
    <mc:Fallback>
      <p:transition spd="slow" advTm="2157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xit" presetSubtype="0" repeatCount="2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8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repeatCount="2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8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C:\Users\Eleni\Desktop\FELIZ AÑO\Diapositiva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1" descr="C:\Users\Eleni\Desktop\FELIZ AÑO\Diapositiva1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08" y="-17453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Kép 5" descr="6_tuzijatek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545735" y="1870391"/>
            <a:ext cx="952500" cy="1143000"/>
          </a:xfrm>
          <a:prstGeom prst="rect">
            <a:avLst/>
          </a:prstGeom>
        </p:spPr>
      </p:pic>
      <p:pic>
        <p:nvPicPr>
          <p:cNvPr id="5" name="Kép 6" descr="6_tuzijatek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04048" y="3176414"/>
            <a:ext cx="952500" cy="1143000"/>
          </a:xfrm>
          <a:prstGeom prst="rect">
            <a:avLst/>
          </a:prstGeom>
        </p:spPr>
      </p:pic>
      <p:pic>
        <p:nvPicPr>
          <p:cNvPr id="6" name="Kép 2" descr="1132076976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81608" y="3366914"/>
            <a:ext cx="762000" cy="762000"/>
          </a:xfrm>
          <a:prstGeom prst="rect">
            <a:avLst/>
          </a:prstGeom>
        </p:spPr>
      </p:pic>
      <p:pic>
        <p:nvPicPr>
          <p:cNvPr id="7" name="Kép 3" descr="csillagok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979712" y="980728"/>
            <a:ext cx="952500" cy="952500"/>
          </a:xfrm>
          <a:prstGeom prst="rect">
            <a:avLst/>
          </a:prstGeom>
        </p:spPr>
      </p:pic>
      <p:pic>
        <p:nvPicPr>
          <p:cNvPr id="8" name="Kép 4" descr="1132076976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026024" y="3556816"/>
            <a:ext cx="762000" cy="762000"/>
          </a:xfrm>
          <a:prstGeom prst="rect">
            <a:avLst/>
          </a:prstGeom>
        </p:spPr>
      </p:pic>
      <p:pic>
        <p:nvPicPr>
          <p:cNvPr id="9" name="Kép 5" descr="1132076976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092280" y="260648"/>
            <a:ext cx="762000" cy="762000"/>
          </a:xfrm>
          <a:prstGeom prst="rect">
            <a:avLst/>
          </a:prstGeom>
        </p:spPr>
      </p:pic>
      <p:pic>
        <p:nvPicPr>
          <p:cNvPr id="10" name="Kép 5" descr="1132076976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551212" y="181239"/>
            <a:ext cx="762000" cy="762000"/>
          </a:xfrm>
          <a:prstGeom prst="rect">
            <a:avLst/>
          </a:prstGeom>
        </p:spPr>
      </p:pic>
      <p:pic>
        <p:nvPicPr>
          <p:cNvPr id="11" name="Kép 5" descr="1132076976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172400" y="3062762"/>
            <a:ext cx="762000" cy="762000"/>
          </a:xfrm>
          <a:prstGeom prst="rect">
            <a:avLst/>
          </a:prstGeom>
        </p:spPr>
      </p:pic>
      <p:pic>
        <p:nvPicPr>
          <p:cNvPr id="12" name="Kép 5" descr="6_tuzijatek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259632" y="1361727"/>
            <a:ext cx="1244309" cy="1493171"/>
          </a:xfrm>
          <a:prstGeom prst="rect">
            <a:avLst/>
          </a:prstGeom>
        </p:spPr>
      </p:pic>
      <p:pic>
        <p:nvPicPr>
          <p:cNvPr id="13" name="Kép 5" descr="6_tuzijatek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883576" y="4411588"/>
            <a:ext cx="952500" cy="1143000"/>
          </a:xfrm>
          <a:prstGeom prst="rect">
            <a:avLst/>
          </a:prstGeom>
        </p:spPr>
      </p:pic>
      <p:pic>
        <p:nvPicPr>
          <p:cNvPr id="14" name="Kép 5" descr="6_tuzijatek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027691" y="4319414"/>
            <a:ext cx="952500" cy="1143000"/>
          </a:xfrm>
          <a:prstGeom prst="rect">
            <a:avLst/>
          </a:prstGeom>
        </p:spPr>
      </p:pic>
      <p:pic>
        <p:nvPicPr>
          <p:cNvPr id="15" name="Kép 5" descr="6_tuzijatek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698135" y="2022791"/>
            <a:ext cx="952500" cy="1143000"/>
          </a:xfrm>
          <a:prstGeom prst="rect">
            <a:avLst/>
          </a:prstGeom>
        </p:spPr>
      </p:pic>
      <p:pic>
        <p:nvPicPr>
          <p:cNvPr id="16" name="Kép 5" descr="6_tuzijatek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7544" y="4174873"/>
            <a:ext cx="952500" cy="1143000"/>
          </a:xfrm>
          <a:prstGeom prst="rect">
            <a:avLst/>
          </a:prstGeom>
        </p:spPr>
      </p:pic>
      <p:pic>
        <p:nvPicPr>
          <p:cNvPr id="17" name="Kép 6" descr="6_tuzijatek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956548" y="4439269"/>
            <a:ext cx="952500" cy="1143000"/>
          </a:xfrm>
          <a:prstGeom prst="rect">
            <a:avLst/>
          </a:prstGeom>
        </p:spPr>
      </p:pic>
      <p:pic>
        <p:nvPicPr>
          <p:cNvPr id="18" name="Kép 6" descr="6_tuzijatek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30774" y="4318816"/>
            <a:ext cx="952500" cy="1143000"/>
          </a:xfrm>
          <a:prstGeom prst="rect">
            <a:avLst/>
          </a:prstGeom>
        </p:spPr>
      </p:pic>
      <p:pic>
        <p:nvPicPr>
          <p:cNvPr id="19" name="Kép 5" descr="1132076976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32967" y="181239"/>
            <a:ext cx="762000" cy="762000"/>
          </a:xfrm>
          <a:prstGeom prst="rect">
            <a:avLst/>
          </a:prstGeom>
        </p:spPr>
      </p:pic>
      <p:pic>
        <p:nvPicPr>
          <p:cNvPr id="20" name="Picture 65" descr="klz1226681649l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8920" y="401994"/>
            <a:ext cx="866775" cy="75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61" descr="klz1226681649l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6438" y="2260916"/>
            <a:ext cx="866775" cy="75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7" descr="C:\Users\Eleni\Desktop\FELIZ AÑO\Diapositiva62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8260"/>
            <a:ext cx="9184308" cy="5828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Kép 9" descr="i1702894_38179_4.gif"/>
          <p:cNvPicPr>
            <a:picLocks noChangeAspect="1"/>
          </p:cNvPicPr>
          <p:nvPr/>
        </p:nvPicPr>
        <p:blipFill>
          <a:blip r:embed="rId9" cstate="print">
            <a:lum contrast="30000"/>
          </a:blip>
          <a:stretch>
            <a:fillRect/>
          </a:stretch>
        </p:blipFill>
        <p:spPr>
          <a:xfrm rot="16200000">
            <a:off x="7443557" y="1358845"/>
            <a:ext cx="3059832" cy="371475"/>
          </a:xfrm>
          <a:prstGeom prst="rect">
            <a:avLst/>
          </a:prstGeom>
        </p:spPr>
      </p:pic>
      <p:pic>
        <p:nvPicPr>
          <p:cNvPr id="24" name="Kép 9" descr="i1702894_38179_4.gif"/>
          <p:cNvPicPr>
            <a:picLocks noChangeAspect="1"/>
          </p:cNvPicPr>
          <p:nvPr/>
        </p:nvPicPr>
        <p:blipFill>
          <a:blip r:embed="rId9" cstate="print">
            <a:lum contrast="30000"/>
          </a:blip>
          <a:stretch>
            <a:fillRect/>
          </a:stretch>
        </p:blipFill>
        <p:spPr>
          <a:xfrm rot="16200000">
            <a:off x="7489832" y="4059490"/>
            <a:ext cx="3059832" cy="371475"/>
          </a:xfrm>
          <a:prstGeom prst="rect">
            <a:avLst/>
          </a:prstGeom>
        </p:spPr>
      </p:pic>
      <p:pic>
        <p:nvPicPr>
          <p:cNvPr id="25" name="Kép 7" descr="i1702894_38179_4.gif"/>
          <p:cNvPicPr>
            <a:picLocks noChangeAspect="1"/>
          </p:cNvPicPr>
          <p:nvPr/>
        </p:nvPicPr>
        <p:blipFill>
          <a:blip r:embed="rId9" cstate="print">
            <a:lum contrast="30000"/>
          </a:blip>
          <a:stretch>
            <a:fillRect/>
          </a:stretch>
        </p:blipFill>
        <p:spPr>
          <a:xfrm>
            <a:off x="64375" y="5465598"/>
            <a:ext cx="2915816" cy="371475"/>
          </a:xfrm>
          <a:prstGeom prst="rect">
            <a:avLst/>
          </a:prstGeom>
        </p:spPr>
      </p:pic>
      <p:pic>
        <p:nvPicPr>
          <p:cNvPr id="26" name="Kép 8" descr="i1702894_38179_4.gif"/>
          <p:cNvPicPr>
            <a:picLocks noChangeAspect="1"/>
          </p:cNvPicPr>
          <p:nvPr/>
        </p:nvPicPr>
        <p:blipFill>
          <a:blip r:embed="rId9" cstate="print">
            <a:lum contrast="30000"/>
          </a:blip>
          <a:stretch>
            <a:fillRect/>
          </a:stretch>
        </p:blipFill>
        <p:spPr>
          <a:xfrm>
            <a:off x="2860204" y="5469475"/>
            <a:ext cx="3096344" cy="371475"/>
          </a:xfrm>
          <a:prstGeom prst="rect">
            <a:avLst/>
          </a:prstGeom>
        </p:spPr>
      </p:pic>
      <p:pic>
        <p:nvPicPr>
          <p:cNvPr id="27" name="Kép 9" descr="i1702894_38179_4.gif"/>
          <p:cNvPicPr>
            <a:picLocks noChangeAspect="1"/>
          </p:cNvPicPr>
          <p:nvPr/>
        </p:nvPicPr>
        <p:blipFill>
          <a:blip r:embed="rId9" cstate="print">
            <a:lum contrast="30000"/>
          </a:blip>
          <a:stretch>
            <a:fillRect/>
          </a:stretch>
        </p:blipFill>
        <p:spPr>
          <a:xfrm>
            <a:off x="6099379" y="5462414"/>
            <a:ext cx="3059832" cy="371475"/>
          </a:xfrm>
          <a:prstGeom prst="rect">
            <a:avLst/>
          </a:prstGeom>
        </p:spPr>
      </p:pic>
      <p:pic>
        <p:nvPicPr>
          <p:cNvPr id="28" name="Kép 9" descr="i1702894_38179_4.gif"/>
          <p:cNvPicPr>
            <a:picLocks noChangeAspect="1"/>
          </p:cNvPicPr>
          <p:nvPr/>
        </p:nvPicPr>
        <p:blipFill>
          <a:blip r:embed="rId9" cstate="print">
            <a:lum contrast="30000"/>
          </a:blip>
          <a:stretch>
            <a:fillRect/>
          </a:stretch>
        </p:blipFill>
        <p:spPr>
          <a:xfrm rot="16200000">
            <a:off x="-1376471" y="4019227"/>
            <a:ext cx="3059832" cy="371475"/>
          </a:xfrm>
          <a:prstGeom prst="rect">
            <a:avLst/>
          </a:prstGeom>
        </p:spPr>
      </p:pic>
      <p:pic>
        <p:nvPicPr>
          <p:cNvPr id="29" name="Kép 4" descr="i1702894_38179_4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6396" y="-18260"/>
            <a:ext cx="2915816" cy="371475"/>
          </a:xfrm>
          <a:prstGeom prst="rect">
            <a:avLst/>
          </a:prstGeom>
        </p:spPr>
      </p:pic>
      <p:pic>
        <p:nvPicPr>
          <p:cNvPr id="30" name="Kép 5" descr="i1702894_38179_4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858852" y="-33535"/>
            <a:ext cx="3096344" cy="371475"/>
          </a:xfrm>
          <a:prstGeom prst="rect">
            <a:avLst/>
          </a:prstGeom>
        </p:spPr>
      </p:pic>
      <p:pic>
        <p:nvPicPr>
          <p:cNvPr id="31" name="Kép 6" descr="i1702894_38179_4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943364" y="-38865"/>
            <a:ext cx="3059832" cy="371475"/>
          </a:xfrm>
          <a:prstGeom prst="rect">
            <a:avLst/>
          </a:prstGeom>
        </p:spPr>
      </p:pic>
      <p:pic>
        <p:nvPicPr>
          <p:cNvPr id="32" name="Kép 9" descr="i1702894_38179_4.gif"/>
          <p:cNvPicPr>
            <a:picLocks noChangeAspect="1"/>
          </p:cNvPicPr>
          <p:nvPr/>
        </p:nvPicPr>
        <p:blipFill>
          <a:blip r:embed="rId9" cstate="print">
            <a:lum contrast="30000"/>
          </a:blip>
          <a:stretch>
            <a:fillRect/>
          </a:stretch>
        </p:blipFill>
        <p:spPr>
          <a:xfrm rot="16200000">
            <a:off x="-1357828" y="1515643"/>
            <a:ext cx="3059832" cy="371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4098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8345">
        <p14:vortex dir="r"/>
      </p:transition>
    </mc:Choice>
    <mc:Fallback>
      <p:transition spd="slow" advTm="1834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5" presetClass="entr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5" presetClass="entr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5" presetClass="entr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5" presetClass="entr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35" presetClass="entr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35" presetClass="entr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35" presetClass="entr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35" presetClass="entr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000"/>
                            </p:stCondLst>
                            <p:childTnLst>
                              <p:par>
                                <p:cTn id="66" presetID="10" presetClass="exit" presetSubtype="0" fill="hold" nodeType="afterEffect">
                                  <p:stCondLst>
                                    <p:cond delay="1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ntr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6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Eleni\Desktop\Año 2017\Diapositiva1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53" y="-36684"/>
            <a:ext cx="9144000" cy="5751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Kép 7" descr="happy_new_year_4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2411759" y="121196"/>
            <a:ext cx="6443769" cy="2276872"/>
          </a:xfrm>
          <a:prstGeom prst="rect">
            <a:avLst/>
          </a:prstGeom>
        </p:spPr>
      </p:pic>
      <p:pic>
        <p:nvPicPr>
          <p:cNvPr id="5" name="Kép 7" descr="happy_new_year_4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3251" y="121196"/>
            <a:ext cx="6443769" cy="2276872"/>
          </a:xfrm>
          <a:prstGeom prst="rect">
            <a:avLst/>
          </a:prstGeom>
        </p:spPr>
      </p:pic>
      <p:pic>
        <p:nvPicPr>
          <p:cNvPr id="6" name="Kép 7" descr="happy_new_year_4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390797" y="3282731"/>
            <a:ext cx="6443769" cy="2276872"/>
          </a:xfrm>
          <a:prstGeom prst="rect">
            <a:avLst/>
          </a:prstGeom>
        </p:spPr>
      </p:pic>
      <p:pic>
        <p:nvPicPr>
          <p:cNvPr id="7" name="Kép 7" descr="happy_new_year_4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251520" y="1942853"/>
            <a:ext cx="6443769" cy="2276872"/>
          </a:xfrm>
          <a:prstGeom prst="rect">
            <a:avLst/>
          </a:prstGeom>
        </p:spPr>
      </p:pic>
      <p:pic>
        <p:nvPicPr>
          <p:cNvPr id="10" name="Kép 7" descr="happy_new_year_4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395535" y="3527529"/>
            <a:ext cx="6443769" cy="2276872"/>
          </a:xfrm>
          <a:prstGeom prst="rect">
            <a:avLst/>
          </a:prstGeom>
        </p:spPr>
      </p:pic>
      <p:pic>
        <p:nvPicPr>
          <p:cNvPr id="11" name="Kép 7" descr="happy_new_year_4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2363884" y="1454271"/>
            <a:ext cx="6443769" cy="2276872"/>
          </a:xfrm>
          <a:prstGeom prst="rect">
            <a:avLst/>
          </a:prstGeom>
        </p:spPr>
      </p:pic>
      <p:pic>
        <p:nvPicPr>
          <p:cNvPr id="16" name="Kép 7" descr="happy_new_year_4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2721387" y="3731143"/>
            <a:ext cx="6443769" cy="2276872"/>
          </a:xfrm>
          <a:prstGeom prst="rect">
            <a:avLst/>
          </a:prstGeom>
        </p:spPr>
      </p:pic>
      <p:grpSp>
        <p:nvGrpSpPr>
          <p:cNvPr id="13" name="12 Grupo"/>
          <p:cNvGrpSpPr/>
          <p:nvPr/>
        </p:nvGrpSpPr>
        <p:grpSpPr>
          <a:xfrm>
            <a:off x="30178" y="-36684"/>
            <a:ext cx="9251001" cy="5751684"/>
            <a:chOff x="0" y="0"/>
            <a:chExt cx="9144000" cy="5715000"/>
          </a:xfrm>
        </p:grpSpPr>
        <p:pic>
          <p:nvPicPr>
            <p:cNvPr id="14" name="Picture 16" descr="C:\Users\Eleni\Desktop\FELIZ AÑO\Diapositiva22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144000" cy="5715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5" name="Kép 8" descr="blinkienieuwjaar4.gif"/>
            <p:cNvPicPr>
              <a:picLocks noChangeAspect="1"/>
            </p:cNvPicPr>
            <p:nvPr/>
          </p:nvPicPr>
          <p:blipFill>
            <a:blip r:embed="rId5" cstate="print">
              <a:lum bright="-10000"/>
            </a:blip>
            <a:stretch>
              <a:fillRect/>
            </a:stretch>
          </p:blipFill>
          <p:spPr>
            <a:xfrm>
              <a:off x="270568" y="337220"/>
              <a:ext cx="2276475" cy="971550"/>
            </a:xfrm>
            <a:prstGeom prst="rect">
              <a:avLst/>
            </a:prstGeom>
          </p:spPr>
        </p:pic>
      </p:grpSp>
      <p:pic>
        <p:nvPicPr>
          <p:cNvPr id="17" name="Kép 7" descr="44127891_prod_968_33302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10800000">
            <a:off x="4391556" y="5295900"/>
            <a:ext cx="4838700" cy="419100"/>
          </a:xfrm>
          <a:prstGeom prst="rect">
            <a:avLst/>
          </a:prstGeom>
        </p:spPr>
      </p:pic>
      <p:pic>
        <p:nvPicPr>
          <p:cNvPr id="18" name="Kép 2" descr="44127891_prod_968_33302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-39055" y="2"/>
            <a:ext cx="4838700" cy="419100"/>
          </a:xfrm>
          <a:prstGeom prst="rect">
            <a:avLst/>
          </a:prstGeom>
        </p:spPr>
      </p:pic>
      <p:pic>
        <p:nvPicPr>
          <p:cNvPr id="19" name="Kép 3" descr="44127891_prod_968_33302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310105" y="2"/>
            <a:ext cx="4838700" cy="419100"/>
          </a:xfrm>
          <a:prstGeom prst="rect">
            <a:avLst/>
          </a:prstGeom>
        </p:spPr>
      </p:pic>
      <p:pic>
        <p:nvPicPr>
          <p:cNvPr id="20" name="Kép 4" descr="44127891_prod_968_33302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5400000">
            <a:off x="6383746" y="2702102"/>
            <a:ext cx="5295901" cy="419100"/>
          </a:xfrm>
          <a:prstGeom prst="rect">
            <a:avLst/>
          </a:prstGeom>
        </p:spPr>
      </p:pic>
      <p:pic>
        <p:nvPicPr>
          <p:cNvPr id="21" name="Kép 6" descr="44127891_prod_968_33302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10800000">
            <a:off x="-65545" y="5295900"/>
            <a:ext cx="4838700" cy="419100"/>
          </a:xfrm>
          <a:prstGeom prst="rect">
            <a:avLst/>
          </a:prstGeom>
        </p:spPr>
      </p:pic>
      <p:pic>
        <p:nvPicPr>
          <p:cNvPr id="22" name="Kép 8" descr="44127891_prod_968_33302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16200000">
            <a:off x="-2703823" y="2734490"/>
            <a:ext cx="5770139" cy="419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1872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Tm="15515">
        <p14:honeycomb/>
      </p:transition>
    </mc:Choice>
    <mc:Fallback>
      <p:transition spd="slow" advTm="1551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8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8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8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8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8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8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6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6" presetClass="emph" presetSubtype="0" fill="hold" nodeType="withEffect">
                                  <p:stCondLst>
                                    <p:cond delay="3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60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300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28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" name="Kép 2" descr="44127891_prod_968_3330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838700" cy="419100"/>
          </a:xfrm>
          <a:prstGeom prst="rect">
            <a:avLst/>
          </a:prstGeom>
        </p:spPr>
      </p:pic>
      <p:pic>
        <p:nvPicPr>
          <p:cNvPr id="7" name="Kép 3" descr="44127891_prod_968_3330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79689" y="18481"/>
            <a:ext cx="4838700" cy="419100"/>
          </a:xfrm>
          <a:prstGeom prst="rect">
            <a:avLst/>
          </a:prstGeom>
        </p:spPr>
      </p:pic>
      <p:pic>
        <p:nvPicPr>
          <p:cNvPr id="8" name="Kép 4" descr="44127891_prod_968_3330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6274136" y="2647951"/>
            <a:ext cx="5295901" cy="419100"/>
          </a:xfrm>
          <a:prstGeom prst="rect">
            <a:avLst/>
          </a:prstGeom>
        </p:spPr>
      </p:pic>
      <p:pic>
        <p:nvPicPr>
          <p:cNvPr id="9" name="Kép 6" descr="44127891_prod_968_3330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0800000">
            <a:off x="17812" y="5295900"/>
            <a:ext cx="4838700" cy="419100"/>
          </a:xfrm>
          <a:prstGeom prst="rect">
            <a:avLst/>
          </a:prstGeom>
        </p:spPr>
      </p:pic>
      <p:pic>
        <p:nvPicPr>
          <p:cNvPr id="11" name="Kép 8" descr="44127891_prod_968_3330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6200000">
            <a:off x="-2543174" y="2543176"/>
            <a:ext cx="5505452" cy="419100"/>
          </a:xfrm>
          <a:prstGeom prst="rect">
            <a:avLst/>
          </a:prstGeom>
        </p:spPr>
      </p:pic>
      <p:grpSp>
        <p:nvGrpSpPr>
          <p:cNvPr id="4" name="3 Grupo"/>
          <p:cNvGrpSpPr/>
          <p:nvPr/>
        </p:nvGrpSpPr>
        <p:grpSpPr>
          <a:xfrm>
            <a:off x="-12363" y="0"/>
            <a:ext cx="9144000" cy="5743007"/>
            <a:chOff x="-12363" y="28007"/>
            <a:chExt cx="9144000" cy="5715000"/>
          </a:xfrm>
        </p:grpSpPr>
        <p:pic>
          <p:nvPicPr>
            <p:cNvPr id="17" name="Picture 3" descr="C:\Users\Eleni\Desktop\FELIZ AÑO\Diapositiva58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2363" y="28007"/>
              <a:ext cx="9144000" cy="5715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Kép 4" descr="harcos0.gif"/>
            <p:cNvPicPr>
              <a:picLocks noChangeAspect="1"/>
            </p:cNvPicPr>
            <p:nvPr/>
          </p:nvPicPr>
          <p:blipFill>
            <a:blip r:embed="rId4" cstate="print">
              <a:lum bright="-10000"/>
            </a:blip>
            <a:stretch>
              <a:fillRect/>
            </a:stretch>
          </p:blipFill>
          <p:spPr>
            <a:xfrm>
              <a:off x="2699792" y="1417340"/>
              <a:ext cx="1512168" cy="3979390"/>
            </a:xfrm>
            <a:prstGeom prst="rect">
              <a:avLst/>
            </a:prstGeom>
          </p:spPr>
        </p:pic>
      </p:grpSp>
      <p:pic>
        <p:nvPicPr>
          <p:cNvPr id="12" name="Picture 2" descr="C:\Users\Eleni\Desktop\bellisima\000000a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363" y="18482"/>
            <a:ext cx="9146838" cy="5724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Kép 2" descr="44127891_prod_968_3330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740" y="-6314"/>
            <a:ext cx="4838700" cy="419100"/>
          </a:xfrm>
          <a:prstGeom prst="rect">
            <a:avLst/>
          </a:prstGeom>
        </p:spPr>
      </p:pic>
      <p:pic>
        <p:nvPicPr>
          <p:cNvPr id="14" name="Kép 3" descr="44127891_prod_968_3330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71791" y="18482"/>
            <a:ext cx="5004048" cy="419100"/>
          </a:xfrm>
          <a:prstGeom prst="rect">
            <a:avLst/>
          </a:prstGeom>
        </p:spPr>
      </p:pic>
      <p:pic>
        <p:nvPicPr>
          <p:cNvPr id="15" name="Kép 4" descr="44127891_prod_968_3330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6132893" y="2636209"/>
            <a:ext cx="5691518" cy="419100"/>
          </a:xfrm>
          <a:prstGeom prst="rect">
            <a:avLst/>
          </a:prstGeom>
        </p:spPr>
      </p:pic>
      <p:pic>
        <p:nvPicPr>
          <p:cNvPr id="16" name="Kép 6" descr="44127891_prod_968_3330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0800000">
            <a:off x="17812" y="5360504"/>
            <a:ext cx="4838700" cy="419100"/>
          </a:xfrm>
          <a:prstGeom prst="rect">
            <a:avLst/>
          </a:prstGeom>
        </p:spPr>
      </p:pic>
      <p:pic>
        <p:nvPicPr>
          <p:cNvPr id="18" name="Kép 7" descr="44127891_prod_968_3330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0800000">
            <a:off x="4311901" y="5360504"/>
            <a:ext cx="4838700" cy="419100"/>
          </a:xfrm>
          <a:prstGeom prst="rect">
            <a:avLst/>
          </a:prstGeom>
        </p:spPr>
      </p:pic>
      <p:pic>
        <p:nvPicPr>
          <p:cNvPr id="19" name="Kép 8" descr="44127891_prod_968_3330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6200000">
            <a:off x="-2637398" y="2543177"/>
            <a:ext cx="5659375" cy="419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8068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12847">
        <p14:glitter pattern="hexagon"/>
      </p:transition>
    </mc:Choice>
    <mc:Fallback>
      <p:transition spd="slow" advTm="1284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2 Grupo"/>
          <p:cNvGrpSpPr/>
          <p:nvPr/>
        </p:nvGrpSpPr>
        <p:grpSpPr>
          <a:xfrm>
            <a:off x="-108520" y="-31538"/>
            <a:ext cx="9252520" cy="5856487"/>
            <a:chOff x="-108520" y="-31538"/>
            <a:chExt cx="9252520" cy="5856487"/>
          </a:xfrm>
        </p:grpSpPr>
        <p:pic>
          <p:nvPicPr>
            <p:cNvPr id="2" name="Picture 28" descr="C:\Users\Eleni\Desktop\FELIZ AÑO\Diapositiva40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08520" y="-31538"/>
              <a:ext cx="9252520" cy="58413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" name="Kép 7" descr="fm_danielle_7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 flipH="1">
              <a:off x="1043608" y="1449230"/>
              <a:ext cx="7248128" cy="4258275"/>
            </a:xfrm>
            <a:prstGeom prst="rect">
              <a:avLst/>
            </a:prstGeom>
          </p:spPr>
        </p:pic>
        <p:pic>
          <p:nvPicPr>
            <p:cNvPr id="6" name="Kép 6" descr="851276zc0uoixqhp3.gif"/>
            <p:cNvPicPr>
              <a:picLocks noChangeAspect="1"/>
            </p:cNvPicPr>
            <p:nvPr/>
          </p:nvPicPr>
          <p:blipFill>
            <a:blip r:embed="rId4" cstate="print">
              <a:lum bright="-10000"/>
            </a:blip>
            <a:stretch>
              <a:fillRect/>
            </a:stretch>
          </p:blipFill>
          <p:spPr>
            <a:xfrm>
              <a:off x="2216798" y="3986662"/>
              <a:ext cx="2852514" cy="1838287"/>
            </a:xfrm>
            <a:prstGeom prst="rect">
              <a:avLst/>
            </a:prstGeom>
          </p:spPr>
        </p:pic>
      </p:grpSp>
      <p:pic>
        <p:nvPicPr>
          <p:cNvPr id="7" name="Picture 40" descr="C:\Users\Eleni\Desktop\FELIZ AÑO\Diapositiva5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26938"/>
            <a:ext cx="9252520" cy="5836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Kép 3" descr="elvalasztok289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1609" y="0"/>
            <a:ext cx="3810000" cy="190500"/>
          </a:xfrm>
          <a:prstGeom prst="rect">
            <a:avLst/>
          </a:prstGeom>
        </p:spPr>
      </p:pic>
      <p:pic>
        <p:nvPicPr>
          <p:cNvPr id="9" name="Kép 4" descr="elvalasztok289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330355" y="17905"/>
            <a:ext cx="3810000" cy="190500"/>
          </a:xfrm>
          <a:prstGeom prst="rect">
            <a:avLst/>
          </a:prstGeom>
        </p:spPr>
      </p:pic>
      <p:pic>
        <p:nvPicPr>
          <p:cNvPr id="10" name="Kép 5" descr="elvalasztok289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483565" y="0"/>
            <a:ext cx="3810000" cy="190500"/>
          </a:xfrm>
          <a:prstGeom prst="rect">
            <a:avLst/>
          </a:prstGeom>
        </p:spPr>
      </p:pic>
      <p:pic>
        <p:nvPicPr>
          <p:cNvPr id="11" name="Kép 6" descr="elvalasztok289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585" y="5575963"/>
            <a:ext cx="3810000" cy="190500"/>
          </a:xfrm>
          <a:prstGeom prst="rect">
            <a:avLst/>
          </a:prstGeom>
        </p:spPr>
      </p:pic>
      <p:pic>
        <p:nvPicPr>
          <p:cNvPr id="12" name="Kép 8" descr="elvalasztok289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779912" y="5575963"/>
            <a:ext cx="3810000" cy="190500"/>
          </a:xfrm>
          <a:prstGeom prst="rect">
            <a:avLst/>
          </a:prstGeom>
        </p:spPr>
      </p:pic>
      <p:pic>
        <p:nvPicPr>
          <p:cNvPr id="13" name="Kép 9" descr="elvalasztok289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283552" y="5575963"/>
            <a:ext cx="3810000" cy="190500"/>
          </a:xfrm>
          <a:prstGeom prst="rect">
            <a:avLst/>
          </a:prstGeom>
        </p:spPr>
      </p:pic>
      <p:pic>
        <p:nvPicPr>
          <p:cNvPr id="14" name="Kép 3" descr="elvalasztok289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16200000">
            <a:off x="-1817021" y="1827655"/>
            <a:ext cx="3810000" cy="190500"/>
          </a:xfrm>
          <a:prstGeom prst="rect">
            <a:avLst/>
          </a:prstGeom>
        </p:spPr>
      </p:pic>
      <p:pic>
        <p:nvPicPr>
          <p:cNvPr id="15" name="Kép 3" descr="elvalasztok289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16200000">
            <a:off x="-1861254" y="3707255"/>
            <a:ext cx="3810000" cy="190500"/>
          </a:xfrm>
          <a:prstGeom prst="rect">
            <a:avLst/>
          </a:prstGeom>
        </p:spPr>
      </p:pic>
      <p:pic>
        <p:nvPicPr>
          <p:cNvPr id="16" name="Kép 3" descr="elvalasztok289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16200000">
            <a:off x="7165968" y="1853318"/>
            <a:ext cx="3810000" cy="190500"/>
          </a:xfrm>
          <a:prstGeom prst="rect">
            <a:avLst/>
          </a:prstGeom>
        </p:spPr>
      </p:pic>
      <p:pic>
        <p:nvPicPr>
          <p:cNvPr id="17" name="Kép 3" descr="elvalasztok289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16200000">
            <a:off x="7161175" y="3766213"/>
            <a:ext cx="3810000" cy="190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9346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867">
        <p:blinds/>
      </p:transition>
    </mc:Choice>
    <mc:Fallback>
      <p:transition spd="slow" advTm="12867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7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grpSp>
        <p:nvGrpSpPr>
          <p:cNvPr id="7" name="6 Grupo"/>
          <p:cNvGrpSpPr/>
          <p:nvPr/>
        </p:nvGrpSpPr>
        <p:grpSpPr>
          <a:xfrm>
            <a:off x="-108520" y="0"/>
            <a:ext cx="9266437" cy="5801497"/>
            <a:chOff x="-108520" y="0"/>
            <a:chExt cx="9266437" cy="5801497"/>
          </a:xfrm>
        </p:grpSpPr>
        <p:pic>
          <p:nvPicPr>
            <p:cNvPr id="4" name="Picture 3" descr="C:\Users\Eleni\Desktop\FELIZ AÑO\Diapositiva58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08520" y="0"/>
              <a:ext cx="9266437" cy="580149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" name="Kép 1" descr="56.gif"/>
            <p:cNvPicPr>
              <a:picLocks noChangeAspect="1"/>
            </p:cNvPicPr>
            <p:nvPr/>
          </p:nvPicPr>
          <p:blipFill>
            <a:blip r:embed="rId3" cstate="print">
              <a:lum contrast="10000"/>
            </a:blip>
            <a:stretch>
              <a:fillRect/>
            </a:stretch>
          </p:blipFill>
          <p:spPr>
            <a:xfrm>
              <a:off x="1777605" y="1219498"/>
              <a:ext cx="3766728" cy="4177685"/>
            </a:xfrm>
            <a:prstGeom prst="rect">
              <a:avLst/>
            </a:prstGeom>
            <a:effectLst>
              <a:softEdge rad="635000"/>
            </a:effectLst>
          </p:spPr>
        </p:pic>
        <p:pic>
          <p:nvPicPr>
            <p:cNvPr id="6" name="Kép 13" descr="JUKEBOX4.gif"/>
            <p:cNvPicPr>
              <a:picLocks noChangeAspect="1"/>
            </p:cNvPicPr>
            <p:nvPr/>
          </p:nvPicPr>
          <p:blipFill>
            <a:blip r:embed="rId4" cstate="print">
              <a:lum contrast="20000"/>
            </a:blip>
            <a:stretch>
              <a:fillRect/>
            </a:stretch>
          </p:blipFill>
          <p:spPr>
            <a:xfrm>
              <a:off x="7433723" y="3470871"/>
              <a:ext cx="1691680" cy="1598445"/>
            </a:xfrm>
            <a:prstGeom prst="rect">
              <a:avLst/>
            </a:prstGeom>
          </p:spPr>
        </p:pic>
      </p:grpSp>
      <p:pic>
        <p:nvPicPr>
          <p:cNvPr id="8" name="Picture 15" descr="C:\Users\Eleni\Desktop\FELIZ AÑO\Diapositiva2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1617" y="-7101"/>
            <a:ext cx="9249534" cy="5808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C:\Users\Eleni\Desktop\FELIZ AÑO\Diapositiva2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1617" y="-7101"/>
            <a:ext cx="9249534" cy="5808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Kép 2" descr="44127891_prod_968_33302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4838700" cy="419100"/>
          </a:xfrm>
          <a:prstGeom prst="rect">
            <a:avLst/>
          </a:prstGeom>
        </p:spPr>
      </p:pic>
      <p:pic>
        <p:nvPicPr>
          <p:cNvPr id="11" name="Kép 3" descr="44127891_prod_968_33302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139952" y="0"/>
            <a:ext cx="5004048" cy="419100"/>
          </a:xfrm>
          <a:prstGeom prst="rect">
            <a:avLst/>
          </a:prstGeom>
        </p:spPr>
      </p:pic>
      <p:pic>
        <p:nvPicPr>
          <p:cNvPr id="12" name="Kép 4" descr="44127891_prod_968_33302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5400000">
            <a:off x="6132893" y="2636209"/>
            <a:ext cx="5691518" cy="419100"/>
          </a:xfrm>
          <a:prstGeom prst="rect">
            <a:avLst/>
          </a:prstGeom>
        </p:spPr>
      </p:pic>
      <p:pic>
        <p:nvPicPr>
          <p:cNvPr id="13" name="Kép 6" descr="44127891_prod_968_33302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10800000">
            <a:off x="17812" y="5360504"/>
            <a:ext cx="4838700" cy="419100"/>
          </a:xfrm>
          <a:prstGeom prst="rect">
            <a:avLst/>
          </a:prstGeom>
        </p:spPr>
      </p:pic>
      <p:pic>
        <p:nvPicPr>
          <p:cNvPr id="14" name="Kép 7" descr="44127891_prod_968_33302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10800000">
            <a:off x="4311901" y="5360504"/>
            <a:ext cx="4838700" cy="419100"/>
          </a:xfrm>
          <a:prstGeom prst="rect">
            <a:avLst/>
          </a:prstGeom>
        </p:spPr>
      </p:pic>
      <p:pic>
        <p:nvPicPr>
          <p:cNvPr id="15" name="Kép 8" descr="44127891_prod_968_33302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16200000">
            <a:off x="-2631296" y="2500940"/>
            <a:ext cx="5659375" cy="580017"/>
          </a:xfrm>
          <a:prstGeom prst="rect">
            <a:avLst/>
          </a:prstGeom>
        </p:spPr>
      </p:pic>
      <p:pic>
        <p:nvPicPr>
          <p:cNvPr id="16" name="Kép 4" descr="tuzijatek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827584" y="3493906"/>
            <a:ext cx="1905000" cy="2095500"/>
          </a:xfrm>
          <a:prstGeom prst="rect">
            <a:avLst/>
          </a:prstGeom>
        </p:spPr>
      </p:pic>
      <p:pic>
        <p:nvPicPr>
          <p:cNvPr id="17" name="Kép 4" descr="tuzijatek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84417" y="23750"/>
            <a:ext cx="1905000" cy="2095500"/>
          </a:xfrm>
          <a:prstGeom prst="rect">
            <a:avLst/>
          </a:prstGeom>
        </p:spPr>
      </p:pic>
      <p:pic>
        <p:nvPicPr>
          <p:cNvPr id="18" name="Kép 4" descr="tuzijatek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 flipH="1">
            <a:off x="6721121" y="-71078"/>
            <a:ext cx="1905000" cy="2095500"/>
          </a:xfrm>
          <a:prstGeom prst="rect">
            <a:avLst/>
          </a:prstGeom>
        </p:spPr>
      </p:pic>
      <p:pic>
        <p:nvPicPr>
          <p:cNvPr id="19" name="Kép 4" descr="tuzijatek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 flipH="1">
            <a:off x="6506449" y="3345667"/>
            <a:ext cx="1905000" cy="2095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53624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Tm="19813">
        <p14:reveal/>
      </p:transition>
    </mc:Choice>
    <mc:Fallback>
      <p:transition spd="slow" advTm="1981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7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repeatCount="200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6" presetClass="emph" presetSubtype="0" repeatCount="200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425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125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4" descr="C:\Users\Eleni\Desktop\FELIZ AÑO\Diapositiva4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Kép 2" descr="11300121.gif"/>
          <p:cNvPicPr>
            <a:picLocks noChangeAspect="1"/>
          </p:cNvPicPr>
          <p:nvPr/>
        </p:nvPicPr>
        <p:blipFill>
          <a:blip r:embed="rId3" cstate="print">
            <a:lum bright="-20000" contrast="10000"/>
          </a:blip>
          <a:stretch>
            <a:fillRect/>
          </a:stretch>
        </p:blipFill>
        <p:spPr>
          <a:xfrm>
            <a:off x="7362410" y="3688068"/>
            <a:ext cx="1781590" cy="1992142"/>
          </a:xfrm>
          <a:prstGeom prst="rect">
            <a:avLst/>
          </a:prstGeom>
        </p:spPr>
      </p:pic>
      <p:pic>
        <p:nvPicPr>
          <p:cNvPr id="4" name="Kép 11" descr="Feuerwerk600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779912" y="3573016"/>
            <a:ext cx="1524000" cy="2276475"/>
          </a:xfrm>
          <a:prstGeom prst="rect">
            <a:avLst/>
          </a:prstGeom>
        </p:spPr>
      </p:pic>
      <p:pic>
        <p:nvPicPr>
          <p:cNvPr id="5" name="Kép 8" descr="6_tuzijatek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201289" y="125760"/>
            <a:ext cx="952500" cy="1143000"/>
          </a:xfrm>
          <a:prstGeom prst="rect">
            <a:avLst/>
          </a:prstGeom>
        </p:spPr>
      </p:pic>
      <p:pic>
        <p:nvPicPr>
          <p:cNvPr id="6" name="Kép 9" descr="6_tuzijatek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56159" y="405728"/>
            <a:ext cx="952500" cy="1143000"/>
          </a:xfrm>
          <a:prstGeom prst="rect">
            <a:avLst/>
          </a:prstGeom>
        </p:spPr>
      </p:pic>
      <p:pic>
        <p:nvPicPr>
          <p:cNvPr id="7" name="Kép 8" descr="6_tuzijatek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065662" y="1714500"/>
            <a:ext cx="952500" cy="1143000"/>
          </a:xfrm>
          <a:prstGeom prst="rect">
            <a:avLst/>
          </a:prstGeom>
        </p:spPr>
      </p:pic>
      <p:pic>
        <p:nvPicPr>
          <p:cNvPr id="8" name="Kép 8" descr="6_tuzijatek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123728" y="3568253"/>
            <a:ext cx="952500" cy="1143000"/>
          </a:xfrm>
          <a:prstGeom prst="rect">
            <a:avLst/>
          </a:prstGeom>
        </p:spPr>
      </p:pic>
      <p:pic>
        <p:nvPicPr>
          <p:cNvPr id="9" name="Kép 8" descr="6_tuzijatek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15385" y="3721607"/>
            <a:ext cx="952500" cy="1143000"/>
          </a:xfrm>
          <a:prstGeom prst="rect">
            <a:avLst/>
          </a:prstGeom>
        </p:spPr>
      </p:pic>
      <p:pic>
        <p:nvPicPr>
          <p:cNvPr id="10" name="Kép 8" descr="6_tuzijatek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012160" y="4287696"/>
            <a:ext cx="952500" cy="1143000"/>
          </a:xfrm>
          <a:prstGeom prst="rect">
            <a:avLst/>
          </a:prstGeom>
        </p:spPr>
      </p:pic>
      <p:grpSp>
        <p:nvGrpSpPr>
          <p:cNvPr id="12" name="11 Grupo"/>
          <p:cNvGrpSpPr/>
          <p:nvPr/>
        </p:nvGrpSpPr>
        <p:grpSpPr>
          <a:xfrm>
            <a:off x="0" y="0"/>
            <a:ext cx="9144000" cy="5774152"/>
            <a:chOff x="0" y="0"/>
            <a:chExt cx="9144000" cy="5753100"/>
          </a:xfrm>
        </p:grpSpPr>
        <p:pic>
          <p:nvPicPr>
            <p:cNvPr id="11" name="Picture 2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144000" cy="57531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02" name="Picture 6" descr="Feliz Año Nuevo clipart PNG transparente - StickPNG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9979650">
              <a:off x="2895108" y="1109094"/>
              <a:ext cx="3810000" cy="3810000"/>
            </a:xfrm>
            <a:prstGeom prst="rect">
              <a:avLst/>
            </a:prstGeom>
            <a:noFill/>
            <a:effectLst>
              <a:glow rad="228600">
                <a:schemeClr val="accent2">
                  <a:satMod val="175000"/>
                  <a:alpha val="40000"/>
                </a:schemeClr>
              </a:glo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7" name="Picture 17" descr="C:\Users\Eleni\Desktop\FELIZ AÑO\Diapositiva23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57707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Kép 3" descr="elvalasztok289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-6424" y="-44254"/>
            <a:ext cx="3993232" cy="199662"/>
          </a:xfrm>
          <a:prstGeom prst="rect">
            <a:avLst/>
          </a:prstGeom>
        </p:spPr>
      </p:pic>
      <p:pic>
        <p:nvPicPr>
          <p:cNvPr id="19" name="Kép 4" descr="elvalasztok289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327576" y="-44254"/>
            <a:ext cx="3993232" cy="199662"/>
          </a:xfrm>
          <a:prstGeom prst="rect">
            <a:avLst/>
          </a:prstGeom>
        </p:spPr>
      </p:pic>
      <p:pic>
        <p:nvPicPr>
          <p:cNvPr id="20" name="Kép 5" descr="elvalasztok289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545296" y="-33536"/>
            <a:ext cx="3993232" cy="199662"/>
          </a:xfrm>
          <a:prstGeom prst="rect">
            <a:avLst/>
          </a:prstGeom>
        </p:spPr>
      </p:pic>
      <p:pic>
        <p:nvPicPr>
          <p:cNvPr id="24" name="Kép 3" descr="elvalasztok289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-147766" y="5571078"/>
            <a:ext cx="3993232" cy="199662"/>
          </a:xfrm>
          <a:prstGeom prst="rect">
            <a:avLst/>
          </a:prstGeom>
        </p:spPr>
      </p:pic>
      <p:pic>
        <p:nvPicPr>
          <p:cNvPr id="25" name="Kép 4" descr="elvalasztok289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225984" y="5593638"/>
            <a:ext cx="3993232" cy="199662"/>
          </a:xfrm>
          <a:prstGeom prst="rect">
            <a:avLst/>
          </a:prstGeom>
        </p:spPr>
      </p:pic>
      <p:pic>
        <p:nvPicPr>
          <p:cNvPr id="26" name="Kép 5" descr="elvalasztok289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349749" y="5593638"/>
            <a:ext cx="3993232" cy="199662"/>
          </a:xfrm>
          <a:prstGeom prst="rect">
            <a:avLst/>
          </a:prstGeom>
        </p:spPr>
      </p:pic>
      <p:pic>
        <p:nvPicPr>
          <p:cNvPr id="27" name="Kép 3" descr="elvalasztok289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 rot="16200000">
            <a:off x="-1896785" y="2022545"/>
            <a:ext cx="3993232" cy="199662"/>
          </a:xfrm>
          <a:prstGeom prst="rect">
            <a:avLst/>
          </a:prstGeom>
        </p:spPr>
      </p:pic>
      <p:pic>
        <p:nvPicPr>
          <p:cNvPr id="29" name="Kép 5" descr="elvalasztok289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 rot="16200000">
            <a:off x="-1903209" y="3611285"/>
            <a:ext cx="3993232" cy="199662"/>
          </a:xfrm>
          <a:prstGeom prst="rect">
            <a:avLst/>
          </a:prstGeom>
        </p:spPr>
      </p:pic>
      <p:pic>
        <p:nvPicPr>
          <p:cNvPr id="30" name="Kép 3" descr="elvalasztok289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 rot="16200000">
            <a:off x="7090106" y="2046810"/>
            <a:ext cx="4044316" cy="202216"/>
          </a:xfrm>
          <a:prstGeom prst="rect">
            <a:avLst/>
          </a:prstGeom>
        </p:spPr>
      </p:pic>
      <p:pic>
        <p:nvPicPr>
          <p:cNvPr id="31" name="Kép 5" descr="elvalasztok289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 rot="16200000">
            <a:off x="7116925" y="3749319"/>
            <a:ext cx="3993232" cy="199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8040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18880">
        <p14:glitter pattern="hexagon"/>
      </p:transition>
    </mc:Choice>
    <mc:Fallback>
      <p:transition spd="slow" advTm="1888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6" presetClass="emph" presetSubtype="0" repeatCount="2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8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8" descr="www.tvn.hu_b6eece3f9c194f818076be614f1c4bd8.gif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61426" cy="5715001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5" name="Picture 20" descr="http://www.conversordeletras.com/fontgenerator/?text=pps+Helen&amp;size=22&amp;font=BlackFamily&amp;color=cccccc&amp;a=9b3fca8d1fe460360a7a5a389bb80508"/>
          <p:cNvPicPr>
            <a:picLocks noChangeAspect="1" noChangeArrowheads="1"/>
          </p:cNvPicPr>
          <p:nvPr/>
        </p:nvPicPr>
        <p:blipFill>
          <a:blip r:embed="rId3" cstate="print">
            <a:biLevel thresh="25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78125" l="9955" r="89593">
                        <a14:foregroundMark x1="30317" y1="37500" x2="30317" y2="37500"/>
                        <a14:foregroundMark x1="36199" y1="23438" x2="36199" y2="23438"/>
                        <a14:foregroundMark x1="66968" y1="34375" x2="66968" y2="34375"/>
                        <a14:foregroundMark x1="57466" y1="37500" x2="57466" y2="37500"/>
                        <a14:foregroundMark x1="71493" y1="37500" x2="71493" y2="37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873724"/>
            <a:ext cx="1482425" cy="438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Elipse"/>
          <p:cNvSpPr/>
          <p:nvPr/>
        </p:nvSpPr>
        <p:spPr>
          <a:xfrm>
            <a:off x="6660232" y="5092732"/>
            <a:ext cx="1728192" cy="586822"/>
          </a:xfrm>
          <a:prstGeom prst="ellipse">
            <a:avLst/>
          </a:prstGeom>
          <a:solidFill>
            <a:srgbClr val="FF0000"/>
          </a:solid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rgbClr val="C00000"/>
              </a:solidFill>
            </a:endParaRPr>
          </a:p>
        </p:txBody>
      </p:sp>
      <p:pic>
        <p:nvPicPr>
          <p:cNvPr id="6" name="Kép 1" descr="Champagne_Stemware_Reflection_562988_1365x1024.jpg"/>
          <p:cNvPicPr>
            <a:picLocks noChangeAspect="1"/>
          </p:cNvPicPr>
          <p:nvPr/>
        </p:nvPicPr>
        <p:blipFill>
          <a:blip r:embed="rId5" cstate="print">
            <a:lum contrast="10000"/>
          </a:blip>
          <a:stretch>
            <a:fillRect/>
          </a:stretch>
        </p:blipFill>
        <p:spPr>
          <a:xfrm>
            <a:off x="1" y="1"/>
            <a:ext cx="9144000" cy="5715000"/>
          </a:xfrm>
          <a:prstGeom prst="rect">
            <a:avLst/>
          </a:prstGeom>
        </p:spPr>
      </p:pic>
      <p:grpSp>
        <p:nvGrpSpPr>
          <p:cNvPr id="26" name="25 Grupo"/>
          <p:cNvGrpSpPr/>
          <p:nvPr/>
        </p:nvGrpSpPr>
        <p:grpSpPr>
          <a:xfrm>
            <a:off x="-2" y="-47365"/>
            <a:ext cx="9144002" cy="5762365"/>
            <a:chOff x="1" y="-71078"/>
            <a:chExt cx="9161425" cy="5750632"/>
          </a:xfrm>
        </p:grpSpPr>
        <p:pic>
          <p:nvPicPr>
            <p:cNvPr id="17" name="Kép 1" descr="colorful-night-fireworks-2017-new-year-saliut-holiday-cele-3.jpg"/>
            <p:cNvPicPr>
              <a:picLocks noChangeAspect="1"/>
            </p:cNvPicPr>
            <p:nvPr/>
          </p:nvPicPr>
          <p:blipFill>
            <a:blip r:embed="rId6" cstate="print">
              <a:lum contrast="10000"/>
            </a:blip>
            <a:stretch>
              <a:fillRect/>
            </a:stretch>
          </p:blipFill>
          <p:spPr>
            <a:xfrm>
              <a:off x="1" y="2"/>
              <a:ext cx="9161425" cy="5679552"/>
            </a:xfrm>
            <a:prstGeom prst="rect">
              <a:avLst/>
            </a:prstGeom>
          </p:spPr>
        </p:pic>
        <p:pic>
          <p:nvPicPr>
            <p:cNvPr id="22" name="Kép 4" descr="tuzijatek.gif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 flipH="1">
              <a:off x="6756747" y="-71078"/>
              <a:ext cx="1905000" cy="2095500"/>
            </a:xfrm>
            <a:prstGeom prst="rect">
              <a:avLst/>
            </a:prstGeom>
          </p:spPr>
        </p:pic>
        <p:pic>
          <p:nvPicPr>
            <p:cNvPr id="23" name="Kép 4" descr="tuzijatek.gif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863210" y="3889242"/>
              <a:ext cx="1545604" cy="1700164"/>
            </a:xfrm>
            <a:prstGeom prst="rect">
              <a:avLst/>
            </a:prstGeom>
          </p:spPr>
        </p:pic>
        <p:pic>
          <p:nvPicPr>
            <p:cNvPr id="24" name="Kép 4" descr="tuzijatek.gif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20043" y="419086"/>
              <a:ext cx="1545604" cy="1700164"/>
            </a:xfrm>
            <a:prstGeom prst="rect">
              <a:avLst/>
            </a:prstGeom>
          </p:spPr>
        </p:pic>
        <p:pic>
          <p:nvPicPr>
            <p:cNvPr id="25" name="Kép 4" descr="tuzijatek.gif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 flipH="1">
              <a:off x="6542075" y="3741003"/>
              <a:ext cx="1545604" cy="1700164"/>
            </a:xfrm>
            <a:prstGeom prst="rect">
              <a:avLst/>
            </a:prstGeom>
          </p:spPr>
        </p:pic>
      </p:grpSp>
      <p:pic>
        <p:nvPicPr>
          <p:cNvPr id="7" name="Kép 4" descr="i1702894_38179_4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2008" y="0"/>
            <a:ext cx="2915816" cy="371475"/>
          </a:xfrm>
          <a:prstGeom prst="rect">
            <a:avLst/>
          </a:prstGeom>
        </p:spPr>
      </p:pic>
      <p:pic>
        <p:nvPicPr>
          <p:cNvPr id="8" name="Kép 5" descr="i1702894_38179_4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987824" y="0"/>
            <a:ext cx="3096344" cy="371475"/>
          </a:xfrm>
          <a:prstGeom prst="rect">
            <a:avLst/>
          </a:prstGeom>
        </p:spPr>
      </p:pic>
      <p:pic>
        <p:nvPicPr>
          <p:cNvPr id="9" name="Kép 6" descr="i1702894_38179_4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012160" y="0"/>
            <a:ext cx="3059832" cy="371475"/>
          </a:xfrm>
          <a:prstGeom prst="rect">
            <a:avLst/>
          </a:prstGeom>
        </p:spPr>
      </p:pic>
      <p:pic>
        <p:nvPicPr>
          <p:cNvPr id="10" name="Kép 7" descr="i1702894_38179_4.gif"/>
          <p:cNvPicPr>
            <a:picLocks noChangeAspect="1"/>
          </p:cNvPicPr>
          <p:nvPr/>
        </p:nvPicPr>
        <p:blipFill>
          <a:blip r:embed="rId8" cstate="print">
            <a:lum contrast="30000"/>
          </a:blip>
          <a:stretch>
            <a:fillRect/>
          </a:stretch>
        </p:blipFill>
        <p:spPr>
          <a:xfrm>
            <a:off x="72008" y="5403669"/>
            <a:ext cx="2915816" cy="371475"/>
          </a:xfrm>
          <a:prstGeom prst="rect">
            <a:avLst/>
          </a:prstGeom>
        </p:spPr>
      </p:pic>
      <p:pic>
        <p:nvPicPr>
          <p:cNvPr id="11" name="Kép 8" descr="i1702894_38179_4.gif"/>
          <p:cNvPicPr>
            <a:picLocks noChangeAspect="1"/>
          </p:cNvPicPr>
          <p:nvPr/>
        </p:nvPicPr>
        <p:blipFill>
          <a:blip r:embed="rId8" cstate="print">
            <a:lum contrast="30000"/>
          </a:blip>
          <a:stretch>
            <a:fillRect/>
          </a:stretch>
        </p:blipFill>
        <p:spPr>
          <a:xfrm>
            <a:off x="2907760" y="5390022"/>
            <a:ext cx="3096344" cy="371475"/>
          </a:xfrm>
          <a:prstGeom prst="rect">
            <a:avLst/>
          </a:prstGeom>
        </p:spPr>
      </p:pic>
      <p:pic>
        <p:nvPicPr>
          <p:cNvPr id="12" name="Kép 9" descr="i1702894_38179_4.gif"/>
          <p:cNvPicPr>
            <a:picLocks noChangeAspect="1"/>
          </p:cNvPicPr>
          <p:nvPr/>
        </p:nvPicPr>
        <p:blipFill>
          <a:blip r:embed="rId8" cstate="print">
            <a:lum contrast="30000"/>
          </a:blip>
          <a:stretch>
            <a:fillRect/>
          </a:stretch>
        </p:blipFill>
        <p:spPr>
          <a:xfrm>
            <a:off x="6084168" y="5376373"/>
            <a:ext cx="3059832" cy="371475"/>
          </a:xfrm>
          <a:prstGeom prst="rect">
            <a:avLst/>
          </a:prstGeom>
        </p:spPr>
      </p:pic>
      <p:pic>
        <p:nvPicPr>
          <p:cNvPr id="13" name="Kép 9" descr="i1702894_38179_4.gif"/>
          <p:cNvPicPr>
            <a:picLocks noChangeAspect="1"/>
          </p:cNvPicPr>
          <p:nvPr/>
        </p:nvPicPr>
        <p:blipFill>
          <a:blip r:embed="rId8" cstate="print">
            <a:lum contrast="30000"/>
          </a:blip>
          <a:stretch>
            <a:fillRect/>
          </a:stretch>
        </p:blipFill>
        <p:spPr>
          <a:xfrm rot="16200000">
            <a:off x="7419984" y="1334432"/>
            <a:ext cx="3059832" cy="371475"/>
          </a:xfrm>
          <a:prstGeom prst="rect">
            <a:avLst/>
          </a:prstGeom>
        </p:spPr>
      </p:pic>
      <p:pic>
        <p:nvPicPr>
          <p:cNvPr id="14" name="Kép 9" descr="i1702894_38179_4.gif"/>
          <p:cNvPicPr>
            <a:picLocks noChangeAspect="1"/>
          </p:cNvPicPr>
          <p:nvPr/>
        </p:nvPicPr>
        <p:blipFill>
          <a:blip r:embed="rId8" cstate="print">
            <a:lum contrast="30000"/>
          </a:blip>
          <a:stretch>
            <a:fillRect/>
          </a:stretch>
        </p:blipFill>
        <p:spPr>
          <a:xfrm rot="16200000">
            <a:off x="7495505" y="3953437"/>
            <a:ext cx="3059832" cy="371475"/>
          </a:xfrm>
          <a:prstGeom prst="rect">
            <a:avLst/>
          </a:prstGeom>
        </p:spPr>
      </p:pic>
      <p:pic>
        <p:nvPicPr>
          <p:cNvPr id="15" name="Kép 9" descr="i1702894_38179_4.gif"/>
          <p:cNvPicPr>
            <a:picLocks noChangeAspect="1"/>
          </p:cNvPicPr>
          <p:nvPr/>
        </p:nvPicPr>
        <p:blipFill>
          <a:blip r:embed="rId8" cstate="print">
            <a:lum contrast="30000"/>
          </a:blip>
          <a:stretch>
            <a:fillRect/>
          </a:stretch>
        </p:blipFill>
        <p:spPr>
          <a:xfrm rot="16200000">
            <a:off x="-1344180" y="1297277"/>
            <a:ext cx="3059832" cy="371475"/>
          </a:xfrm>
          <a:prstGeom prst="rect">
            <a:avLst/>
          </a:prstGeom>
        </p:spPr>
      </p:pic>
      <p:pic>
        <p:nvPicPr>
          <p:cNvPr id="16" name="Kép 9" descr="i1702894_38179_4.gif"/>
          <p:cNvPicPr>
            <a:picLocks noChangeAspect="1"/>
          </p:cNvPicPr>
          <p:nvPr/>
        </p:nvPicPr>
        <p:blipFill>
          <a:blip r:embed="rId8" cstate="print">
            <a:lum contrast="30000"/>
          </a:blip>
          <a:stretch>
            <a:fillRect/>
          </a:stretch>
        </p:blipFill>
        <p:spPr>
          <a:xfrm rot="16200000">
            <a:off x="-1272172" y="3919084"/>
            <a:ext cx="3059832" cy="371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0524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25506">
        <p14:ripple/>
      </p:transition>
    </mc:Choice>
    <mc:Fallback>
      <p:transition spd="slow" advTm="2550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5" presetClass="entr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5" presetClass="entr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5" presetClass="entr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5" presetClass="entr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35" presetClass="entr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35" presetClass="entr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35" presetClass="entr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35" presetClass="entr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000"/>
                            </p:stCondLst>
                            <p:childTnLst>
                              <p:par>
                                <p:cTn id="66" presetID="26" presetClass="emph" presetSubtype="0" repeatCount="2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40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200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6000"/>
                            </p:stCondLst>
                            <p:childTnLst>
                              <p:par>
                                <p:cTn id="70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71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2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60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625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7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Picture 34" descr="C:\Users\Eleni\Desktop\FELIZ AÑO\Diapositiva9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280"/>
            <a:ext cx="9166740" cy="57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5309585" y="349314"/>
            <a:ext cx="254428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000" b="1" dirty="0" smtClean="0">
                <a:gradFill>
                  <a:gsLst>
                    <a:gs pos="0">
                      <a:srgbClr val="00B050"/>
                    </a:gs>
                    <a:gs pos="50000">
                      <a:schemeClr val="bg1"/>
                    </a:gs>
                    <a:gs pos="100000">
                      <a:srgbClr val="FFC000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LOS BESOS</a:t>
            </a:r>
            <a:endParaRPr lang="es-ES" sz="4000" b="1" dirty="0">
              <a:gradFill>
                <a:gsLst>
                  <a:gs pos="0">
                    <a:srgbClr val="00B050"/>
                  </a:gs>
                  <a:gs pos="50000">
                    <a:schemeClr val="bg1"/>
                  </a:gs>
                  <a:gs pos="100000">
                    <a:srgbClr val="FFC000"/>
                  </a:gs>
                </a:gsLst>
                <a:path path="rect">
                  <a:fillToRect l="50000" t="50000" r="50000" b="50000"/>
                </a:path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2054" name="Picture 6" descr="Duendes enamorados dándose un tierno beso de amor | Dibujo duende, Duendes,  Besos y abrazos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1694291"/>
            <a:ext cx="2565256" cy="2315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" name="9 Grupo"/>
          <p:cNvGrpSpPr/>
          <p:nvPr/>
        </p:nvGrpSpPr>
        <p:grpSpPr>
          <a:xfrm>
            <a:off x="0" y="-5280"/>
            <a:ext cx="9324528" cy="5720280"/>
            <a:chOff x="0" y="0"/>
            <a:chExt cx="9144000" cy="5715000"/>
          </a:xfrm>
        </p:grpSpPr>
        <p:pic>
          <p:nvPicPr>
            <p:cNvPr id="11" name="Picture 33" descr="C:\Users\Eleni\Desktop\FELIZ AÑO\Diapositiva97.JP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144000" cy="5715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" name="Picture 2" descr="buenas noches ....COMPAÑERAS&gt;&gt; - Página 237 -MundoRecetas.com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07828" y="1450665"/>
              <a:ext cx="3952204" cy="410884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3" name="12 CuadroTexto"/>
          <p:cNvSpPr txBox="1"/>
          <p:nvPr/>
        </p:nvSpPr>
        <p:spPr>
          <a:xfrm>
            <a:off x="723690" y="481236"/>
            <a:ext cx="43204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gradFill>
                  <a:gsLst>
                    <a:gs pos="0">
                      <a:srgbClr val="00B050"/>
                    </a:gs>
                    <a:gs pos="50000">
                      <a:schemeClr val="bg1"/>
                    </a:gs>
                    <a:gs pos="100000">
                      <a:srgbClr val="FFC000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LOS ABRAZOS</a:t>
            </a:r>
            <a:endParaRPr lang="es-ES" sz="3200" b="1" dirty="0">
              <a:gradFill>
                <a:gsLst>
                  <a:gs pos="0">
                    <a:srgbClr val="00B050"/>
                  </a:gs>
                  <a:gs pos="50000">
                    <a:schemeClr val="bg1"/>
                  </a:gs>
                  <a:gs pos="100000">
                    <a:srgbClr val="FFC000"/>
                  </a:gs>
                </a:gsLst>
                <a:path path="rect">
                  <a:fillToRect l="50000" t="50000" r="50000" b="50000"/>
                </a:path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14" name="Picture 26" descr="C:\Users\Eleni\Desktop\FELIZ AÑO\Diapositiva90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528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Kép 5" descr="gif141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115615" y="4481286"/>
            <a:ext cx="1271177" cy="1233714"/>
          </a:xfrm>
          <a:prstGeom prst="rect">
            <a:avLst/>
          </a:prstGeom>
        </p:spPr>
      </p:pic>
      <p:sp>
        <p:nvSpPr>
          <p:cNvPr id="16" name="15 Rectángulo"/>
          <p:cNvSpPr/>
          <p:nvPr/>
        </p:nvSpPr>
        <p:spPr>
          <a:xfrm>
            <a:off x="93255" y="284764"/>
            <a:ext cx="335626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b="1" dirty="0" smtClean="0">
                <a:gradFill>
                  <a:gsLst>
                    <a:gs pos="0">
                      <a:srgbClr val="00B050"/>
                    </a:gs>
                    <a:gs pos="50000">
                      <a:schemeClr val="bg1"/>
                    </a:gs>
                    <a:gs pos="100000">
                      <a:srgbClr val="FFC000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DESEO</a:t>
            </a:r>
          </a:p>
          <a:p>
            <a:r>
              <a:rPr lang="es-ES" sz="3600" b="1" dirty="0" smtClean="0">
                <a:gradFill>
                  <a:gsLst>
                    <a:gs pos="0">
                      <a:srgbClr val="00B050"/>
                    </a:gs>
                    <a:gs pos="50000">
                      <a:schemeClr val="bg1"/>
                    </a:gs>
                    <a:gs pos="100000">
                      <a:srgbClr val="FFC000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VUELVAN</a:t>
            </a:r>
            <a:endParaRPr lang="es-ES" sz="3600" b="1" dirty="0">
              <a:gradFill>
                <a:gsLst>
                  <a:gs pos="0">
                    <a:srgbClr val="00B050"/>
                  </a:gs>
                  <a:gs pos="50000">
                    <a:schemeClr val="bg1"/>
                  </a:gs>
                  <a:gs pos="100000">
                    <a:srgbClr val="FFC000"/>
                  </a:gs>
                </a:gsLst>
                <a:path path="rect">
                  <a:fillToRect l="50000" t="50000" r="50000" b="50000"/>
                </a:path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17" name="Kép 2" descr="44127891_prod_968_33302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0" y="0"/>
            <a:ext cx="4838700" cy="419100"/>
          </a:xfrm>
          <a:prstGeom prst="rect">
            <a:avLst/>
          </a:prstGeom>
        </p:spPr>
      </p:pic>
      <p:pic>
        <p:nvPicPr>
          <p:cNvPr id="18" name="Kép 3" descr="44127891_prod_968_33302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4305300" y="13201"/>
            <a:ext cx="4838700" cy="419100"/>
          </a:xfrm>
          <a:prstGeom prst="rect">
            <a:avLst/>
          </a:prstGeom>
        </p:spPr>
      </p:pic>
      <p:pic>
        <p:nvPicPr>
          <p:cNvPr id="19" name="Kép 4" descr="44127891_prod_968_33302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 rot="5400000">
            <a:off x="6269219" y="2647950"/>
            <a:ext cx="5691518" cy="419100"/>
          </a:xfrm>
          <a:prstGeom prst="rect">
            <a:avLst/>
          </a:prstGeom>
        </p:spPr>
      </p:pic>
      <p:pic>
        <p:nvPicPr>
          <p:cNvPr id="20" name="Kép 6" descr="44127891_prod_968_33302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 rot="10800000">
            <a:off x="17812" y="5295900"/>
            <a:ext cx="4838700" cy="419100"/>
          </a:xfrm>
          <a:prstGeom prst="rect">
            <a:avLst/>
          </a:prstGeom>
        </p:spPr>
      </p:pic>
      <p:pic>
        <p:nvPicPr>
          <p:cNvPr id="21" name="Kép 7" descr="44127891_prod_968_33302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 rot="10800000">
            <a:off x="4292937" y="5295901"/>
            <a:ext cx="4838700" cy="419100"/>
          </a:xfrm>
          <a:prstGeom prst="rect">
            <a:avLst/>
          </a:prstGeom>
        </p:spPr>
      </p:pic>
      <p:pic>
        <p:nvPicPr>
          <p:cNvPr id="22" name="Kép 8" descr="44127891_prod_968_33302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 rot="16200000">
            <a:off x="-2509285" y="2630984"/>
            <a:ext cx="5437671" cy="419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434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1843">
        <p14:vortex dir="r"/>
        <p:sndAc>
          <p:stSnd loop="1">
            <p:snd r:embed="rId2" name="Happy New Year - Auld Lang Syne - Mariah Carey.wav"/>
          </p:stSnd>
        </p:sndAc>
      </p:transition>
    </mc:Choice>
    <mc:Fallback>
      <p:transition spd="slow" advTm="21843">
        <p:fade/>
        <p:sndAc>
          <p:stSnd loop="1">
            <p:snd r:embed="rId2" name="Happy New Year - Auld Lang Syne - Mariah Care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0"/>
                            </p:stCondLst>
                            <p:childTnLst>
                              <p:par>
                                <p:cTn id="1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35" descr="C:\Users\Eleni\Desktop\FELIZ AÑO\Diapositiva9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57150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3403885" y="284764"/>
            <a:ext cx="550810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gradFill>
                  <a:gsLst>
                    <a:gs pos="0">
                      <a:srgbClr val="00B050"/>
                    </a:gs>
                    <a:gs pos="50000">
                      <a:schemeClr val="bg1"/>
                    </a:gs>
                    <a:gs pos="100000">
                      <a:srgbClr val="FFC000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Hoy 31 de diciembre  , a las 24 horas : </a:t>
            </a:r>
            <a:r>
              <a:rPr lang="es-ES" sz="2800" b="1" dirty="0" err="1" smtClean="0">
                <a:gradFill>
                  <a:gsLst>
                    <a:gs pos="0">
                      <a:srgbClr val="00B050"/>
                    </a:gs>
                    <a:gs pos="50000">
                      <a:schemeClr val="bg1"/>
                    </a:gs>
                    <a:gs pos="100000">
                      <a:srgbClr val="FFC000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nacera</a:t>
            </a:r>
            <a:r>
              <a:rPr lang="es-ES" sz="2800" b="1" dirty="0" smtClean="0">
                <a:gradFill>
                  <a:gsLst>
                    <a:gs pos="0">
                      <a:srgbClr val="00B050"/>
                    </a:gs>
                    <a:gs pos="50000">
                      <a:schemeClr val="bg1"/>
                    </a:gs>
                    <a:gs pos="100000">
                      <a:srgbClr val="FFC000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un hermoso año llamado  2021 nos traerá  SALUD con la esperanza que esta pandemia se vaya . Olvidemos los malos momentos del 2020 .</a:t>
            </a:r>
          </a:p>
          <a:p>
            <a:r>
              <a:rPr lang="es-ES" sz="2800" b="1" dirty="0" smtClean="0">
                <a:gradFill>
                  <a:gsLst>
                    <a:gs pos="0">
                      <a:srgbClr val="00B050"/>
                    </a:gs>
                    <a:gs pos="50000">
                      <a:schemeClr val="bg1"/>
                    </a:gs>
                    <a:gs pos="100000">
                      <a:srgbClr val="FFC000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Felicitemos al  Año Nuevo. </a:t>
            </a:r>
            <a:endParaRPr lang="es-ES" sz="2800" b="1" dirty="0">
              <a:gradFill>
                <a:gsLst>
                  <a:gs pos="0">
                    <a:srgbClr val="00B050"/>
                  </a:gs>
                  <a:gs pos="50000">
                    <a:schemeClr val="bg1"/>
                  </a:gs>
                  <a:gs pos="100000">
                    <a:srgbClr val="FFC000"/>
                  </a:gs>
                </a:gsLst>
                <a:path path="rect">
                  <a:fillToRect l="50000" t="50000" r="50000" b="50000"/>
                </a:path>
              </a:gra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16" name="Kép 3" descr="elvalasztok289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6200000">
            <a:off x="-1784447" y="1902455"/>
            <a:ext cx="3810000" cy="190500"/>
          </a:xfrm>
          <a:prstGeom prst="rect">
            <a:avLst/>
          </a:prstGeom>
        </p:spPr>
      </p:pic>
      <p:grpSp>
        <p:nvGrpSpPr>
          <p:cNvPr id="26" name="25 Grupo"/>
          <p:cNvGrpSpPr/>
          <p:nvPr/>
        </p:nvGrpSpPr>
        <p:grpSpPr>
          <a:xfrm>
            <a:off x="1" y="7850"/>
            <a:ext cx="9081710" cy="5689587"/>
            <a:chOff x="0" y="1"/>
            <a:chExt cx="9213491" cy="5714999"/>
          </a:xfrm>
        </p:grpSpPr>
        <p:pic>
          <p:nvPicPr>
            <p:cNvPr id="27" name="Picture 2" descr="GIF divertido con la destrucción del virulento 2020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"/>
              <a:ext cx="9213491" cy="571499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8" name="Picture 20" descr="http://www.conversordeletras.com/fontgenerator/?text=pps+Helen&amp;size=22&amp;font=BlackFamily&amp;color=cccccc&amp;a=9b3fca8d1fe460360a7a5a389bb80508"/>
            <p:cNvPicPr>
              <a:picLocks noChangeAspect="1" noChangeArrowheads="1"/>
            </p:cNvPicPr>
            <p:nvPr/>
          </p:nvPicPr>
          <p:blipFill>
            <a:blip r:embed="rId5" cstate="print">
              <a:biLevel thresh="50000"/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0" b="78125" l="9955" r="89593">
                          <a14:foregroundMark x1="30317" y1="37500" x2="30317" y2="37500"/>
                          <a14:foregroundMark x1="36199" y1="23438" x2="36199" y2="23438"/>
                          <a14:foregroundMark x1="66968" y1="34375" x2="66968" y2="34375"/>
                          <a14:foregroundMark x1="57466" y1="37500" x2="57466" y2="37500"/>
                          <a14:foregroundMark x1="71493" y1="37500" x2="71493" y2="3750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7504" y="5153331"/>
              <a:ext cx="1482425" cy="42929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29" name="Picture 2" descr="GIF divertido con la destrucción del virulento 2020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073" y="92705"/>
            <a:ext cx="9145426" cy="5604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Kép 3" descr="elvalasztok289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20331" y="0"/>
            <a:ext cx="3810000" cy="190500"/>
          </a:xfrm>
          <a:prstGeom prst="rect">
            <a:avLst/>
          </a:prstGeom>
        </p:spPr>
      </p:pic>
      <p:pic>
        <p:nvPicPr>
          <p:cNvPr id="25" name="Kép 3" descr="elvalasztok289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477883" y="-7459"/>
            <a:ext cx="3810000" cy="190500"/>
          </a:xfrm>
          <a:prstGeom prst="rect">
            <a:avLst/>
          </a:prstGeom>
        </p:spPr>
      </p:pic>
      <p:pic>
        <p:nvPicPr>
          <p:cNvPr id="17" name="Kép 3" descr="elvalasztok289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6200000">
            <a:off x="7176711" y="3714794"/>
            <a:ext cx="3810000" cy="190500"/>
          </a:xfrm>
          <a:prstGeom prst="rect">
            <a:avLst/>
          </a:prstGeom>
        </p:spPr>
      </p:pic>
      <p:pic>
        <p:nvPicPr>
          <p:cNvPr id="19" name="Kép 3" descr="elvalasztok289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6200000">
            <a:off x="-1812699" y="1969498"/>
            <a:ext cx="3810000" cy="190500"/>
          </a:xfrm>
          <a:prstGeom prst="rect">
            <a:avLst/>
          </a:prstGeom>
        </p:spPr>
      </p:pic>
      <p:pic>
        <p:nvPicPr>
          <p:cNvPr id="21" name="Kép 3" descr="elvalasztok289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76461" y="5524544"/>
            <a:ext cx="3810000" cy="190500"/>
          </a:xfrm>
          <a:prstGeom prst="rect">
            <a:avLst/>
          </a:prstGeom>
        </p:spPr>
      </p:pic>
      <p:pic>
        <p:nvPicPr>
          <p:cNvPr id="24" name="Kép 3" descr="elvalasztok289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-1872458" y="3634439"/>
            <a:ext cx="3929519" cy="196476"/>
          </a:xfrm>
          <a:prstGeom prst="rect">
            <a:avLst/>
          </a:prstGeom>
        </p:spPr>
      </p:pic>
      <p:pic>
        <p:nvPicPr>
          <p:cNvPr id="20" name="Kép 3" descr="elvalasztok289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6200000">
            <a:off x="7176711" y="1817600"/>
            <a:ext cx="3810000" cy="190500"/>
          </a:xfrm>
          <a:prstGeom prst="rect">
            <a:avLst/>
          </a:prstGeom>
        </p:spPr>
      </p:pic>
      <p:pic>
        <p:nvPicPr>
          <p:cNvPr id="23" name="Kép 3" descr="elvalasztok289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335647" y="5503614"/>
            <a:ext cx="3810000" cy="190500"/>
          </a:xfrm>
          <a:prstGeom prst="rect">
            <a:avLst/>
          </a:prstGeom>
        </p:spPr>
      </p:pic>
      <p:pic>
        <p:nvPicPr>
          <p:cNvPr id="15" name="Kép 3" descr="elvalasztok289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785" y="0"/>
            <a:ext cx="3810000" cy="190500"/>
          </a:xfrm>
          <a:prstGeom prst="rect">
            <a:avLst/>
          </a:prstGeom>
        </p:spPr>
      </p:pic>
      <p:pic>
        <p:nvPicPr>
          <p:cNvPr id="22" name="Kép 3" descr="elvalasztok289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785" y="5503614"/>
            <a:ext cx="3810000" cy="236094"/>
          </a:xfrm>
          <a:prstGeom prst="rect">
            <a:avLst/>
          </a:prstGeom>
        </p:spPr>
      </p:pic>
      <p:pic>
        <p:nvPicPr>
          <p:cNvPr id="30" name="Picture 2" descr="C:\Users\Eleni\Desktop\FELIZ AÑO\Diapositiva1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7" descr="http://3.bp.blogspot.com/-QZ_hdS1Zv98/VIR-hk_KzrI/AAAAAAADObI/1f5KbmFx8V0/s1600/Feliz%2Ba%C3%B1o%2Bnuevo%2B25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7217" y="553244"/>
            <a:ext cx="3554945" cy="1777473"/>
          </a:xfrm>
          <a:prstGeom prst="rect">
            <a:avLst/>
          </a:prstGeom>
          <a:noFill/>
          <a:effectLst>
            <a:glow rad="228600">
              <a:schemeClr val="accent5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Kép 7" descr="44127891_prod_968_33302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 rot="10800000">
            <a:off x="4292937" y="5295901"/>
            <a:ext cx="4838700" cy="419100"/>
          </a:xfrm>
          <a:prstGeom prst="rect">
            <a:avLst/>
          </a:prstGeom>
        </p:spPr>
      </p:pic>
      <p:pic>
        <p:nvPicPr>
          <p:cNvPr id="33" name="Kép 2" descr="44127891_prod_968_33302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-27296" y="40944"/>
            <a:ext cx="4838700" cy="419100"/>
          </a:xfrm>
          <a:prstGeom prst="rect">
            <a:avLst/>
          </a:prstGeom>
        </p:spPr>
      </p:pic>
      <p:pic>
        <p:nvPicPr>
          <p:cNvPr id="34" name="Kép 3" descr="44127891_prod_968_33302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4352393" y="59425"/>
            <a:ext cx="4838700" cy="419100"/>
          </a:xfrm>
          <a:prstGeom prst="rect">
            <a:avLst/>
          </a:prstGeom>
        </p:spPr>
      </p:pic>
      <p:pic>
        <p:nvPicPr>
          <p:cNvPr id="35" name="Kép 4" descr="44127891_prod_968_33302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 rot="5400000">
            <a:off x="6246840" y="2688895"/>
            <a:ext cx="5295901" cy="419100"/>
          </a:xfrm>
          <a:prstGeom prst="rect">
            <a:avLst/>
          </a:prstGeom>
        </p:spPr>
      </p:pic>
      <p:pic>
        <p:nvPicPr>
          <p:cNvPr id="36" name="Kép 6" descr="44127891_prod_968_33302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 rot="10800000">
            <a:off x="-9484" y="5336844"/>
            <a:ext cx="4838700" cy="419100"/>
          </a:xfrm>
          <a:prstGeom prst="rect">
            <a:avLst/>
          </a:prstGeom>
        </p:spPr>
      </p:pic>
      <p:pic>
        <p:nvPicPr>
          <p:cNvPr id="37" name="Kép 8" descr="44127891_prod_968_33302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 rot="16200000">
            <a:off x="-2570470" y="2584120"/>
            <a:ext cx="5505452" cy="419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4323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39332">
        <p14:glitter dir="u"/>
      </p:transition>
    </mc:Choice>
    <mc:Fallback>
      <p:transition spd="slow" advTm="3933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2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4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47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245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5" descr="C:\Users\Eleni\Desktop\FELIZ AÑO\Diapositiva3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No sabía que sabía bailar! | ¡FLUYE!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8941" y="3071709"/>
            <a:ext cx="2117392" cy="2138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" name="8 Grupo"/>
          <p:cNvGrpSpPr/>
          <p:nvPr/>
        </p:nvGrpSpPr>
        <p:grpSpPr>
          <a:xfrm>
            <a:off x="0" y="-506339"/>
            <a:ext cx="9171027" cy="6319267"/>
            <a:chOff x="-27028" y="-454868"/>
            <a:chExt cx="9171027" cy="6319267"/>
          </a:xfrm>
        </p:grpSpPr>
        <p:grpSp>
          <p:nvGrpSpPr>
            <p:cNvPr id="3" name="Group 8"/>
            <p:cNvGrpSpPr>
              <a:grpSpLocks/>
            </p:cNvGrpSpPr>
            <p:nvPr/>
          </p:nvGrpSpPr>
          <p:grpSpPr bwMode="auto">
            <a:xfrm>
              <a:off x="-27028" y="-454868"/>
              <a:ext cx="9171027" cy="6319267"/>
              <a:chOff x="432" y="0"/>
              <a:chExt cx="4944" cy="4026"/>
            </a:xfrm>
          </p:grpSpPr>
          <p:pic>
            <p:nvPicPr>
              <p:cNvPr id="4" name="Picture 3" descr="381978078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2" y="318"/>
                <a:ext cx="4944" cy="370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5" name="Picture 6" descr="f3718c918a3697c7512bce8a9e9a7229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536" y="288"/>
                <a:ext cx="1944" cy="194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6" name="Picture 7" descr="0_151d57_ac29c26e_M"/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120" y="0"/>
                <a:ext cx="2064" cy="134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7" name="Picture 3" descr="7489162b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402727" y="1921396"/>
              <a:ext cx="2360465" cy="37936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4" descr="http://4.bp.blogspot.com/-Jw1-rkQofi8/VIR_Ncoyy5I/AAAAAAADOb0/B4kfAaP_TrY/s1600/palabras%2Bfeliz%2Ba%C3%B1o%2Bnuevo%2Bpng%2B(5).png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27132" y="3442102"/>
              <a:ext cx="3190672" cy="1638747"/>
            </a:xfrm>
            <a:prstGeom prst="rect">
              <a:avLst/>
            </a:prstGeom>
            <a:noFill/>
            <a:effectLst>
              <a:glow rad="228600">
                <a:schemeClr val="accent5">
                  <a:satMod val="175000"/>
                  <a:alpha val="40000"/>
                </a:schemeClr>
              </a:glo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0" name="Kép 4" descr="i1702894_38179_4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64237" y="-62017"/>
            <a:ext cx="2915816" cy="371475"/>
          </a:xfrm>
          <a:prstGeom prst="rect">
            <a:avLst/>
          </a:prstGeom>
        </p:spPr>
      </p:pic>
      <p:pic>
        <p:nvPicPr>
          <p:cNvPr id="11" name="Kép 5" descr="i1702894_38179_4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3180053" y="-62017"/>
            <a:ext cx="3096344" cy="371475"/>
          </a:xfrm>
          <a:prstGeom prst="rect">
            <a:avLst/>
          </a:prstGeom>
        </p:spPr>
      </p:pic>
      <p:pic>
        <p:nvPicPr>
          <p:cNvPr id="12" name="Kép 7" descr="i1702894_38179_4.gif"/>
          <p:cNvPicPr>
            <a:picLocks noChangeAspect="1"/>
          </p:cNvPicPr>
          <p:nvPr/>
        </p:nvPicPr>
        <p:blipFill>
          <a:blip r:embed="rId9" cstate="print">
            <a:lum contrast="30000"/>
          </a:blip>
          <a:stretch>
            <a:fillRect/>
          </a:stretch>
        </p:blipFill>
        <p:spPr>
          <a:xfrm>
            <a:off x="264237" y="5433884"/>
            <a:ext cx="2915816" cy="371475"/>
          </a:xfrm>
          <a:prstGeom prst="rect">
            <a:avLst/>
          </a:prstGeom>
        </p:spPr>
      </p:pic>
      <p:pic>
        <p:nvPicPr>
          <p:cNvPr id="13" name="Kép 8" descr="i1702894_38179_4.gif"/>
          <p:cNvPicPr>
            <a:picLocks noChangeAspect="1"/>
          </p:cNvPicPr>
          <p:nvPr/>
        </p:nvPicPr>
        <p:blipFill>
          <a:blip r:embed="rId9" cstate="print">
            <a:lum contrast="30000"/>
          </a:blip>
          <a:stretch>
            <a:fillRect/>
          </a:stretch>
        </p:blipFill>
        <p:spPr>
          <a:xfrm>
            <a:off x="3099989" y="5416994"/>
            <a:ext cx="3096344" cy="371475"/>
          </a:xfrm>
          <a:prstGeom prst="rect">
            <a:avLst/>
          </a:prstGeom>
        </p:spPr>
      </p:pic>
      <p:pic>
        <p:nvPicPr>
          <p:cNvPr id="14" name="Kép 9" descr="i1702894_38179_4.gif"/>
          <p:cNvPicPr>
            <a:picLocks noChangeAspect="1"/>
          </p:cNvPicPr>
          <p:nvPr/>
        </p:nvPicPr>
        <p:blipFill>
          <a:blip r:embed="rId9" cstate="print">
            <a:lum contrast="30000"/>
          </a:blip>
          <a:stretch>
            <a:fillRect/>
          </a:stretch>
        </p:blipFill>
        <p:spPr>
          <a:xfrm>
            <a:off x="6285692" y="5416993"/>
            <a:ext cx="3059832" cy="371475"/>
          </a:xfrm>
          <a:prstGeom prst="rect">
            <a:avLst/>
          </a:prstGeom>
        </p:spPr>
      </p:pic>
      <p:pic>
        <p:nvPicPr>
          <p:cNvPr id="15" name="Kép 9" descr="i1702894_38179_4.gif"/>
          <p:cNvPicPr>
            <a:picLocks noChangeAspect="1"/>
          </p:cNvPicPr>
          <p:nvPr/>
        </p:nvPicPr>
        <p:blipFill>
          <a:blip r:embed="rId9" cstate="print">
            <a:lum contrast="30000"/>
          </a:blip>
          <a:stretch>
            <a:fillRect/>
          </a:stretch>
        </p:blipFill>
        <p:spPr>
          <a:xfrm rot="16200000">
            <a:off x="7481811" y="1282161"/>
            <a:ext cx="3059832" cy="371475"/>
          </a:xfrm>
          <a:prstGeom prst="rect">
            <a:avLst/>
          </a:prstGeom>
        </p:spPr>
      </p:pic>
      <p:pic>
        <p:nvPicPr>
          <p:cNvPr id="16" name="Kép 9" descr="i1702894_38179_4.gif"/>
          <p:cNvPicPr>
            <a:picLocks noChangeAspect="1"/>
          </p:cNvPicPr>
          <p:nvPr/>
        </p:nvPicPr>
        <p:blipFill>
          <a:blip r:embed="rId9" cstate="print">
            <a:lum contrast="30000"/>
          </a:blip>
          <a:stretch>
            <a:fillRect/>
          </a:stretch>
        </p:blipFill>
        <p:spPr>
          <a:xfrm rot="16200000">
            <a:off x="7428700" y="3947875"/>
            <a:ext cx="3059832" cy="371475"/>
          </a:xfrm>
          <a:prstGeom prst="rect">
            <a:avLst/>
          </a:prstGeom>
        </p:spPr>
      </p:pic>
      <p:pic>
        <p:nvPicPr>
          <p:cNvPr id="17" name="Kép 9" descr="i1702894_38179_4.gif"/>
          <p:cNvPicPr>
            <a:picLocks noChangeAspect="1"/>
          </p:cNvPicPr>
          <p:nvPr/>
        </p:nvPicPr>
        <p:blipFill>
          <a:blip r:embed="rId9" cstate="print">
            <a:lum contrast="30000"/>
          </a:blip>
          <a:stretch>
            <a:fillRect/>
          </a:stretch>
        </p:blipFill>
        <p:spPr>
          <a:xfrm rot="16200000">
            <a:off x="-1353222" y="1334350"/>
            <a:ext cx="3059832" cy="371475"/>
          </a:xfrm>
          <a:prstGeom prst="rect">
            <a:avLst/>
          </a:prstGeom>
        </p:spPr>
      </p:pic>
      <p:pic>
        <p:nvPicPr>
          <p:cNvPr id="18" name="Kép 9" descr="i1702894_38179_4.gif"/>
          <p:cNvPicPr>
            <a:picLocks noChangeAspect="1"/>
          </p:cNvPicPr>
          <p:nvPr/>
        </p:nvPicPr>
        <p:blipFill>
          <a:blip r:embed="rId9" cstate="print">
            <a:lum contrast="30000"/>
          </a:blip>
          <a:stretch>
            <a:fillRect/>
          </a:stretch>
        </p:blipFill>
        <p:spPr>
          <a:xfrm rot="16200000">
            <a:off x="-1321715" y="4114627"/>
            <a:ext cx="3059832" cy="371475"/>
          </a:xfrm>
          <a:prstGeom prst="rect">
            <a:avLst/>
          </a:prstGeom>
        </p:spPr>
      </p:pic>
      <p:pic>
        <p:nvPicPr>
          <p:cNvPr id="19" name="Kép 4" descr="tuzijatek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1019813" y="3431889"/>
            <a:ext cx="1905000" cy="2095500"/>
          </a:xfrm>
          <a:prstGeom prst="rect">
            <a:avLst/>
          </a:prstGeom>
        </p:spPr>
      </p:pic>
      <p:pic>
        <p:nvPicPr>
          <p:cNvPr id="21" name="Kép 6" descr="i1702894_38179_4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6012160" y="-54410"/>
            <a:ext cx="3059832" cy="371475"/>
          </a:xfrm>
          <a:prstGeom prst="rect">
            <a:avLst/>
          </a:prstGeom>
        </p:spPr>
      </p:pic>
      <p:pic>
        <p:nvPicPr>
          <p:cNvPr id="23" name="Kép 4" descr="tuzijatek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582815" y="2770448"/>
            <a:ext cx="1905000" cy="2095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35718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2005">
        <p14:ripple/>
      </p:transition>
    </mc:Choice>
    <mc:Fallback>
      <p:transition spd="slow" advTm="2200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repeatCount="2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repeatCount="2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repeatCount="2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repeatCount="2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repeatCount="2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repeatCount="2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repeatCount="2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repeatCount="2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repeatCount="2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repeatCount="2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000"/>
                            </p:stCondLst>
                            <p:childTnLst>
                              <p:par>
                                <p:cTn id="29" presetID="26" presetClass="emph" presetSubtype="0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 tmFilter="0, 0; .2, .5; .8, .5; 1, 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500" autoRev="1" fill="hold"/>
                                        <p:tgtEl>
                                          <p:spTgt spid="10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5" descr="C:\Users\Eleni\Desktop\FELIZ AÑO\Diapositiva4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7691" y="0"/>
            <a:ext cx="9169328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0" descr="http://www.conversordeletras.com/fontgenerator/?text=Helen&amp;size=70&amp;font=BlackFamily&amp;color=ea1616&amp;a=a7c24c9f1d3b58cae7f8adf59cb88db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89928" l="9907" r="89783">
                        <a14:foregroundMark x1="47988" y1="35971" x2="47368" y2="47482"/>
                        <a14:foregroundMark x1="47368" y1="48921" x2="47368" y2="48921"/>
                        <a14:foregroundMark x1="47368" y1="51079" x2="47368" y2="51079"/>
                        <a14:foregroundMark x1="56037" y1="19424" x2="56037" y2="48921"/>
                        <a14:foregroundMark x1="73375" y1="34532" x2="77090" y2="4892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2287" y="4349075"/>
            <a:ext cx="1818628" cy="1156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2287" y="985292"/>
            <a:ext cx="1587409" cy="13135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7" descr="C:\Users\Eleni\Desktop\Año 2017\Diapositiva138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7691" y="0"/>
            <a:ext cx="9169328" cy="5715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Kép 2" descr="44127891_prod_968_33302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4838700" cy="419100"/>
          </a:xfrm>
          <a:prstGeom prst="rect">
            <a:avLst/>
          </a:prstGeom>
        </p:spPr>
      </p:pic>
      <p:pic>
        <p:nvPicPr>
          <p:cNvPr id="4" name="Kép 3" descr="44127891_prod_968_33302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379689" y="18481"/>
            <a:ext cx="4838700" cy="419100"/>
          </a:xfrm>
          <a:prstGeom prst="rect">
            <a:avLst/>
          </a:prstGeom>
        </p:spPr>
      </p:pic>
      <p:pic>
        <p:nvPicPr>
          <p:cNvPr id="5" name="Kép 4" descr="44127891_prod_968_33302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5400000">
            <a:off x="6274136" y="2647951"/>
            <a:ext cx="5295901" cy="419100"/>
          </a:xfrm>
          <a:prstGeom prst="rect">
            <a:avLst/>
          </a:prstGeom>
        </p:spPr>
      </p:pic>
      <p:pic>
        <p:nvPicPr>
          <p:cNvPr id="9" name="Kép 8" descr="44127891_prod_968_33302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16200000">
            <a:off x="-2543174" y="2543176"/>
            <a:ext cx="5505452" cy="419100"/>
          </a:xfrm>
          <a:prstGeom prst="rect">
            <a:avLst/>
          </a:prstGeom>
        </p:spPr>
      </p:pic>
      <p:pic>
        <p:nvPicPr>
          <p:cNvPr id="8" name="Kép 7" descr="44127891_prod_968_33302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10800000">
            <a:off x="4292937" y="5295901"/>
            <a:ext cx="4838700" cy="419100"/>
          </a:xfrm>
          <a:prstGeom prst="rect">
            <a:avLst/>
          </a:prstGeom>
        </p:spPr>
      </p:pic>
      <p:pic>
        <p:nvPicPr>
          <p:cNvPr id="7" name="Kép 6" descr="44127891_prod_968_33302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10800000">
            <a:off x="17812" y="5295900"/>
            <a:ext cx="4838700" cy="419100"/>
          </a:xfrm>
          <a:prstGeom prst="rect">
            <a:avLst/>
          </a:prstGeom>
        </p:spPr>
      </p:pic>
      <p:pic>
        <p:nvPicPr>
          <p:cNvPr id="15" name="Kép 3" descr="hav3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163243" y="28099"/>
            <a:ext cx="4968393" cy="5686901"/>
          </a:xfrm>
          <a:prstGeom prst="rect">
            <a:avLst/>
          </a:prstGeom>
        </p:spPr>
      </p:pic>
      <p:pic>
        <p:nvPicPr>
          <p:cNvPr id="17" name="Kép 3" descr="hav3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7811" y="28099"/>
            <a:ext cx="4205191" cy="57009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2115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2430">
        <p14:vortex dir="u"/>
      </p:transition>
    </mc:Choice>
    <mc:Fallback>
      <p:transition spd="slow" advTm="2243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9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2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10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4000"/>
                            </p:stCondLst>
                            <p:childTnLst>
                              <p:par>
                                <p:cTn id="1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9" dur="3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333525"/>
            <a:ext cx="9144000" cy="190501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84659" tIns="42328" rIns="84659" bIns="42328" anchor="ctr"/>
          <a:lstStyle/>
          <a:p>
            <a:pPr defTabSz="846593" fontAlgn="base">
              <a:spcBef>
                <a:spcPct val="0"/>
              </a:spcBef>
              <a:spcAft>
                <a:spcPct val="0"/>
              </a:spcAft>
            </a:pPr>
            <a:endParaRPr lang="es-ES" sz="170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524005"/>
            <a:ext cx="9144000" cy="41910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84659" tIns="42328" rIns="84659" bIns="42328" anchor="ctr"/>
          <a:lstStyle/>
          <a:p>
            <a:pPr algn="ctr" defTabSz="846593" fontAlgn="base">
              <a:spcBef>
                <a:spcPct val="0"/>
              </a:spcBef>
              <a:spcAft>
                <a:spcPct val="0"/>
              </a:spcAft>
            </a:pPr>
            <a:endParaRPr lang="es-ES" sz="170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1" y="2"/>
            <a:ext cx="4876800" cy="130175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587503"/>
            <a:ext cx="9144000" cy="22091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84659" tIns="42328" rIns="84659" bIns="42328">
            <a:spAutoFit/>
          </a:bodyPr>
          <a:lstStyle/>
          <a:p>
            <a:pPr algn="ctr" defTabSz="846593" fontAlgn="base">
              <a:spcBef>
                <a:spcPct val="50000"/>
              </a:spcBef>
              <a:spcAft>
                <a:spcPct val="0"/>
              </a:spcAft>
            </a:pPr>
            <a:r>
              <a:rPr lang="es-ES" sz="56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5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5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1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1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1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1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1" y="3937010"/>
            <a:ext cx="2667000" cy="1524350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84659" tIns="42328" rIns="84659" bIns="42328">
            <a:spAutoFit/>
          </a:bodyPr>
          <a:lstStyle/>
          <a:p>
            <a:pPr algn="ctr" defTabSz="846593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700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sz="1700" b="1">
                <a:solidFill>
                  <a:srgbClr val="0066FF"/>
                </a:solidFill>
              </a:rPr>
              <a:t> </a:t>
            </a:r>
          </a:p>
          <a:p>
            <a:pPr defTabSz="846593" fontAlgn="base">
              <a:spcBef>
                <a:spcPct val="50000"/>
              </a:spcBef>
              <a:spcAft>
                <a:spcPct val="0"/>
              </a:spcAft>
            </a:pPr>
            <a:endParaRPr lang="es-ES" sz="1700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4" y="3492518"/>
            <a:ext cx="2362200" cy="1968501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1" y="4064005"/>
            <a:ext cx="1219200" cy="825501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476525"/>
            <a:ext cx="533400" cy="444499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2921027"/>
            <a:ext cx="533400" cy="444499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365525"/>
            <a:ext cx="533400" cy="444499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3810025"/>
            <a:ext cx="533400" cy="44449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13508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447">
        <p14:flash/>
      </p:transition>
    </mc:Choice>
    <mc:Fallback xmlns="">
      <p:transition spd="slow" advTm="1144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756</TotalTime>
  <Words>103</Words>
  <Application>Microsoft Office PowerPoint</Application>
  <PresentationFormat>Presentación en pantalla (16:10)</PresentationFormat>
  <Paragraphs>17</Paragraphs>
  <Slides>15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22" baseType="lpstr">
      <vt:lpstr>Arial</vt:lpstr>
      <vt:lpstr>Kristen ITC</vt:lpstr>
      <vt:lpstr>Algerian</vt:lpstr>
      <vt:lpstr>Monotype Corsiva</vt:lpstr>
      <vt:lpstr>Calibri</vt:lpstr>
      <vt:lpstr>Tema de Office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Brindo por el Año Nuevo</dc:title>
  <dc:creator>Helen</dc:creator>
  <cp:keywords>FELIZ AÑO2021</cp:keywords>
  <cp:lastModifiedBy>Usuario</cp:lastModifiedBy>
  <cp:revision>73</cp:revision>
  <dcterms:created xsi:type="dcterms:W3CDTF">2020-12-26T19:07:26Z</dcterms:created>
  <dcterms:modified xsi:type="dcterms:W3CDTF">2020-12-29T22:14:25Z</dcterms:modified>
</cp:coreProperties>
</file>