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92" r:id="rId3"/>
    <p:sldId id="301" r:id="rId4"/>
    <p:sldId id="330" r:id="rId5"/>
    <p:sldId id="331" r:id="rId6"/>
    <p:sldId id="333" r:id="rId7"/>
    <p:sldId id="336" r:id="rId8"/>
    <p:sldId id="340" r:id="rId9"/>
    <p:sldId id="339" r:id="rId10"/>
    <p:sldId id="342" r:id="rId11"/>
    <p:sldId id="344" r:id="rId12"/>
    <p:sldId id="343" r:id="rId13"/>
    <p:sldId id="345" r:id="rId14"/>
    <p:sldId id="346" r:id="rId15"/>
  </p:sldIdLst>
  <p:sldSz cx="23871238" cy="14722475"/>
  <p:notesSz cx="6858000" cy="9144000"/>
  <p:defaultTextStyle>
    <a:defPPr>
      <a:defRPr lang="es-AR"/>
    </a:defPPr>
    <a:lvl1pPr algn="l" defTabSz="2436813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1217613" indent="-760413" algn="l" defTabSz="2436813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2436813" indent="-1522413" algn="l" defTabSz="2436813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3656013" indent="-2284413" algn="l" defTabSz="2436813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4875213" indent="-3046413" algn="l" defTabSz="2436813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48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48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48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48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9X9Hm2rkwBe7DSTIYbWzWg" hashData="2q66UvYXH4SHkls6KZ/jdTgj/x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BD1A0D"/>
    <a:srgbClr val="7C2C8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20" d="100"/>
          <a:sy n="20" d="100"/>
        </p:scale>
        <p:origin x="-1027" y="-106"/>
      </p:cViewPr>
      <p:guideLst>
        <p:guide orient="horz" pos="4638"/>
        <p:guide pos="751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243824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2438248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72ADAC4-2601-4BE6-9E62-3CD9E75B3904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49288" y="685800"/>
            <a:ext cx="55594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243824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2438248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FAC3F0B-52FC-45D8-8F26-02CAF198DCF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2436813" fontAlgn="base">
              <a:spcBef>
                <a:spcPct val="0"/>
              </a:spcBef>
              <a:spcAft>
                <a:spcPct val="0"/>
              </a:spcAft>
            </a:pPr>
            <a:fld id="{4EA8A944-39C1-4C4F-93BD-FCF5E1066717}" type="slidenum">
              <a:rPr lang="es-AR"/>
              <a:pPr defTabSz="2436813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A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2436813" fontAlgn="base">
              <a:spcBef>
                <a:spcPct val="0"/>
              </a:spcBef>
              <a:spcAft>
                <a:spcPct val="0"/>
              </a:spcAft>
            </a:pPr>
            <a:fld id="{A5A0B457-1CE4-4654-AAB2-E28EE9DB2CD8}" type="slidenum">
              <a:rPr lang="es-AR"/>
              <a:pPr defTabSz="2436813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s-A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AR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2436813" fontAlgn="base">
              <a:spcBef>
                <a:spcPct val="0"/>
              </a:spcBef>
              <a:spcAft>
                <a:spcPct val="0"/>
              </a:spcAft>
            </a:pPr>
            <a:fld id="{697FF643-7768-40AC-89F8-FA27466DBC1D}" type="slidenum">
              <a:rPr lang="es-AR"/>
              <a:pPr defTabSz="2436813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0343" y="4573512"/>
            <a:ext cx="20290552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80686" y="8342737"/>
            <a:ext cx="16709867" cy="37624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19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438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6573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8764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095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314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5338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9752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56184-EDC4-447E-B47A-D0F4A1DB9BAD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F20AE-5E3B-4C8F-A169-74D1E14CE0E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78E57-0192-4A11-9B08-AD9CA801C92E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FA417-5620-4586-A5F6-A1410C313A5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85663" y="9460557"/>
            <a:ext cx="20290552" cy="2924047"/>
          </a:xfrm>
        </p:spPr>
        <p:txBody>
          <a:bodyPr anchor="t"/>
          <a:lstStyle>
            <a:lvl1pPr algn="l">
              <a:defRPr sz="107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85663" y="6240016"/>
            <a:ext cx="20290552" cy="3220542"/>
          </a:xfrm>
        </p:spPr>
        <p:txBody>
          <a:bodyPr anchor="b"/>
          <a:lstStyle>
            <a:lvl1pPr marL="0" indent="0">
              <a:buNone/>
              <a:defRPr sz="5300">
                <a:solidFill>
                  <a:schemeClr val="tx1">
                    <a:tint val="75000"/>
                  </a:schemeClr>
                </a:solidFill>
              </a:defRPr>
            </a:lvl1pPr>
            <a:lvl2pPr marL="1219124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2pPr>
            <a:lvl3pPr marL="2438248" indent="0">
              <a:buNone/>
              <a:defRPr sz="4300">
                <a:solidFill>
                  <a:schemeClr val="tx1">
                    <a:tint val="75000"/>
                  </a:schemeClr>
                </a:solidFill>
              </a:defRPr>
            </a:lvl3pPr>
            <a:lvl4pPr marL="3657371" indent="0">
              <a:buNone/>
              <a:defRPr sz="3700">
                <a:solidFill>
                  <a:schemeClr val="tx1">
                    <a:tint val="75000"/>
                  </a:schemeClr>
                </a:solidFill>
              </a:defRPr>
            </a:lvl4pPr>
            <a:lvl5pPr marL="4876495" indent="0">
              <a:buNone/>
              <a:defRPr sz="3700">
                <a:solidFill>
                  <a:schemeClr val="tx1">
                    <a:tint val="75000"/>
                  </a:schemeClr>
                </a:solidFill>
              </a:defRPr>
            </a:lvl5pPr>
            <a:lvl6pPr marL="6095619" indent="0">
              <a:buNone/>
              <a:defRPr sz="3700">
                <a:solidFill>
                  <a:schemeClr val="tx1">
                    <a:tint val="75000"/>
                  </a:schemeClr>
                </a:solidFill>
              </a:defRPr>
            </a:lvl6pPr>
            <a:lvl7pPr marL="7314743" indent="0">
              <a:buNone/>
              <a:defRPr sz="3700">
                <a:solidFill>
                  <a:schemeClr val="tx1">
                    <a:tint val="75000"/>
                  </a:schemeClr>
                </a:solidFill>
              </a:defRPr>
            </a:lvl7pPr>
            <a:lvl8pPr marL="8533867" indent="0">
              <a:buNone/>
              <a:defRPr sz="3700">
                <a:solidFill>
                  <a:schemeClr val="tx1">
                    <a:tint val="75000"/>
                  </a:schemeClr>
                </a:solidFill>
              </a:defRPr>
            </a:lvl8pPr>
            <a:lvl9pPr marL="9752990" indent="0">
              <a:buNone/>
              <a:defRPr sz="3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F0CCB-9556-412B-B89D-F02BA1F5F324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202CE-3C01-4B63-B0CC-BAF07441E3D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93562" y="3435249"/>
            <a:ext cx="10543130" cy="9716154"/>
          </a:xfrm>
        </p:spPr>
        <p:txBody>
          <a:bodyPr/>
          <a:lstStyle>
            <a:lvl1pPr>
              <a:defRPr sz="7500"/>
            </a:lvl1pPr>
            <a:lvl2pPr>
              <a:defRPr sz="6400"/>
            </a:lvl2pPr>
            <a:lvl3pPr>
              <a:defRPr sz="5300"/>
            </a:lvl3pPr>
            <a:lvl4pPr>
              <a:defRPr sz="4800"/>
            </a:lvl4pPr>
            <a:lvl5pPr>
              <a:defRPr sz="48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134546" y="3435249"/>
            <a:ext cx="10543130" cy="9716154"/>
          </a:xfrm>
        </p:spPr>
        <p:txBody>
          <a:bodyPr/>
          <a:lstStyle>
            <a:lvl1pPr>
              <a:defRPr sz="7500"/>
            </a:lvl1pPr>
            <a:lvl2pPr>
              <a:defRPr sz="6400"/>
            </a:lvl2pPr>
            <a:lvl3pPr>
              <a:defRPr sz="5300"/>
            </a:lvl3pPr>
            <a:lvl4pPr>
              <a:defRPr sz="4800"/>
            </a:lvl4pPr>
            <a:lvl5pPr>
              <a:defRPr sz="48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3F74A-3146-4669-BDC4-2B5699DD9089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2554D-668C-4A11-A3F0-D6A6DC5810C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93562" y="3295520"/>
            <a:ext cx="10547276" cy="1373417"/>
          </a:xfrm>
        </p:spPr>
        <p:txBody>
          <a:bodyPr anchor="b"/>
          <a:lstStyle>
            <a:lvl1pPr marL="0" indent="0">
              <a:buNone/>
              <a:defRPr sz="6400" b="1"/>
            </a:lvl1pPr>
            <a:lvl2pPr marL="1219124" indent="0">
              <a:buNone/>
              <a:defRPr sz="5300" b="1"/>
            </a:lvl2pPr>
            <a:lvl3pPr marL="2438248" indent="0">
              <a:buNone/>
              <a:defRPr sz="4800" b="1"/>
            </a:lvl3pPr>
            <a:lvl4pPr marL="3657371" indent="0">
              <a:buNone/>
              <a:defRPr sz="4300" b="1"/>
            </a:lvl4pPr>
            <a:lvl5pPr marL="4876495" indent="0">
              <a:buNone/>
              <a:defRPr sz="4300" b="1"/>
            </a:lvl5pPr>
            <a:lvl6pPr marL="6095619" indent="0">
              <a:buNone/>
              <a:defRPr sz="4300" b="1"/>
            </a:lvl6pPr>
            <a:lvl7pPr marL="7314743" indent="0">
              <a:buNone/>
              <a:defRPr sz="4300" b="1"/>
            </a:lvl7pPr>
            <a:lvl8pPr marL="8533867" indent="0">
              <a:buNone/>
              <a:defRPr sz="4300" b="1"/>
            </a:lvl8pPr>
            <a:lvl9pPr marL="9752990" indent="0">
              <a:buNone/>
              <a:defRPr sz="4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3562" y="4668934"/>
            <a:ext cx="10547276" cy="8482466"/>
          </a:xfrm>
        </p:spPr>
        <p:txBody>
          <a:bodyPr/>
          <a:lstStyle>
            <a:lvl1pPr>
              <a:defRPr sz="6400"/>
            </a:lvl1pPr>
            <a:lvl2pPr>
              <a:defRPr sz="53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126264" y="3295520"/>
            <a:ext cx="10551419" cy="1373417"/>
          </a:xfrm>
        </p:spPr>
        <p:txBody>
          <a:bodyPr anchor="b"/>
          <a:lstStyle>
            <a:lvl1pPr marL="0" indent="0">
              <a:buNone/>
              <a:defRPr sz="6400" b="1"/>
            </a:lvl1pPr>
            <a:lvl2pPr marL="1219124" indent="0">
              <a:buNone/>
              <a:defRPr sz="5300" b="1"/>
            </a:lvl2pPr>
            <a:lvl3pPr marL="2438248" indent="0">
              <a:buNone/>
              <a:defRPr sz="4800" b="1"/>
            </a:lvl3pPr>
            <a:lvl4pPr marL="3657371" indent="0">
              <a:buNone/>
              <a:defRPr sz="4300" b="1"/>
            </a:lvl4pPr>
            <a:lvl5pPr marL="4876495" indent="0">
              <a:buNone/>
              <a:defRPr sz="4300" b="1"/>
            </a:lvl5pPr>
            <a:lvl6pPr marL="6095619" indent="0">
              <a:buNone/>
              <a:defRPr sz="4300" b="1"/>
            </a:lvl6pPr>
            <a:lvl7pPr marL="7314743" indent="0">
              <a:buNone/>
              <a:defRPr sz="4300" b="1"/>
            </a:lvl7pPr>
            <a:lvl8pPr marL="8533867" indent="0">
              <a:buNone/>
              <a:defRPr sz="4300" b="1"/>
            </a:lvl8pPr>
            <a:lvl9pPr marL="9752990" indent="0">
              <a:buNone/>
              <a:defRPr sz="43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126264" y="4668934"/>
            <a:ext cx="10551419" cy="8482466"/>
          </a:xfrm>
        </p:spPr>
        <p:txBody>
          <a:bodyPr/>
          <a:lstStyle>
            <a:lvl1pPr>
              <a:defRPr sz="6400"/>
            </a:lvl1pPr>
            <a:lvl2pPr>
              <a:defRPr sz="53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C3288-3FD7-4B21-9AD7-668ACF781153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2CAAC-9B26-4085-8369-E4D4F2B034A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44DF1-FFF6-4AF5-9F5A-4114189E710E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D9C6C-B38B-4F19-B5D9-84DE2578D4F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79F59-EC83-4488-B8A6-60711136CAF3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19C5B-CA61-4CFA-A394-64DD92AFC18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93568" y="586175"/>
            <a:ext cx="7853473" cy="2494639"/>
          </a:xfrm>
        </p:spPr>
        <p:txBody>
          <a:bodyPr anchor="b"/>
          <a:lstStyle>
            <a:lvl1pPr algn="l">
              <a:defRPr sz="5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332991" y="586175"/>
            <a:ext cx="13344685" cy="12565225"/>
          </a:xfrm>
        </p:spPr>
        <p:txBody>
          <a:bodyPr/>
          <a:lstStyle>
            <a:lvl1pPr>
              <a:defRPr sz="8500"/>
            </a:lvl1pPr>
            <a:lvl2pPr>
              <a:defRPr sz="7500"/>
            </a:lvl2pPr>
            <a:lvl3pPr>
              <a:defRPr sz="6400"/>
            </a:lvl3pPr>
            <a:lvl4pPr>
              <a:defRPr sz="5300"/>
            </a:lvl4pPr>
            <a:lvl5pPr>
              <a:defRPr sz="5300"/>
            </a:lvl5pPr>
            <a:lvl6pPr>
              <a:defRPr sz="5300"/>
            </a:lvl6pPr>
            <a:lvl7pPr>
              <a:defRPr sz="5300"/>
            </a:lvl7pPr>
            <a:lvl8pPr>
              <a:defRPr sz="5300"/>
            </a:lvl8pPr>
            <a:lvl9pPr>
              <a:defRPr sz="5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93568" y="3080820"/>
            <a:ext cx="7853473" cy="10070582"/>
          </a:xfrm>
        </p:spPr>
        <p:txBody>
          <a:bodyPr/>
          <a:lstStyle>
            <a:lvl1pPr marL="0" indent="0">
              <a:buNone/>
              <a:defRPr sz="3700"/>
            </a:lvl1pPr>
            <a:lvl2pPr marL="1219124" indent="0">
              <a:buNone/>
              <a:defRPr sz="3200"/>
            </a:lvl2pPr>
            <a:lvl3pPr marL="2438248" indent="0">
              <a:buNone/>
              <a:defRPr sz="2700"/>
            </a:lvl3pPr>
            <a:lvl4pPr marL="3657371" indent="0">
              <a:buNone/>
              <a:defRPr sz="2400"/>
            </a:lvl4pPr>
            <a:lvl5pPr marL="4876495" indent="0">
              <a:buNone/>
              <a:defRPr sz="2400"/>
            </a:lvl5pPr>
            <a:lvl6pPr marL="6095619" indent="0">
              <a:buNone/>
              <a:defRPr sz="2400"/>
            </a:lvl6pPr>
            <a:lvl7pPr marL="7314743" indent="0">
              <a:buNone/>
              <a:defRPr sz="2400"/>
            </a:lvl7pPr>
            <a:lvl8pPr marL="8533867" indent="0">
              <a:buNone/>
              <a:defRPr sz="2400"/>
            </a:lvl8pPr>
            <a:lvl9pPr marL="9752990" indent="0">
              <a:buNone/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7D192-856C-47AF-8493-A7430FC10603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8C4B8-E55A-4846-8D06-6EEFA01D314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8930" y="10305735"/>
            <a:ext cx="14322743" cy="1216651"/>
          </a:xfrm>
        </p:spPr>
        <p:txBody>
          <a:bodyPr anchor="b"/>
          <a:lstStyle>
            <a:lvl1pPr algn="l">
              <a:defRPr sz="5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78930" y="1315484"/>
            <a:ext cx="14322743" cy="8833486"/>
          </a:xfrm>
        </p:spPr>
        <p:txBody>
          <a:bodyPr rtlCol="0">
            <a:normAutofit/>
          </a:bodyPr>
          <a:lstStyle>
            <a:lvl1pPr marL="0" indent="0">
              <a:buNone/>
              <a:defRPr sz="8500"/>
            </a:lvl1pPr>
            <a:lvl2pPr marL="1219124" indent="0">
              <a:buNone/>
              <a:defRPr sz="7500"/>
            </a:lvl2pPr>
            <a:lvl3pPr marL="2438248" indent="0">
              <a:buNone/>
              <a:defRPr sz="6400"/>
            </a:lvl3pPr>
            <a:lvl4pPr marL="3657371" indent="0">
              <a:buNone/>
              <a:defRPr sz="5300"/>
            </a:lvl4pPr>
            <a:lvl5pPr marL="4876495" indent="0">
              <a:buNone/>
              <a:defRPr sz="5300"/>
            </a:lvl5pPr>
            <a:lvl6pPr marL="6095619" indent="0">
              <a:buNone/>
              <a:defRPr sz="5300"/>
            </a:lvl6pPr>
            <a:lvl7pPr marL="7314743" indent="0">
              <a:buNone/>
              <a:defRPr sz="5300"/>
            </a:lvl7pPr>
            <a:lvl8pPr marL="8533867" indent="0">
              <a:buNone/>
              <a:defRPr sz="5300"/>
            </a:lvl8pPr>
            <a:lvl9pPr marL="9752990" indent="0">
              <a:buNone/>
              <a:defRPr sz="53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78930" y="11522383"/>
            <a:ext cx="14322743" cy="1727845"/>
          </a:xfrm>
        </p:spPr>
        <p:txBody>
          <a:bodyPr/>
          <a:lstStyle>
            <a:lvl1pPr marL="0" indent="0">
              <a:buNone/>
              <a:defRPr sz="3700"/>
            </a:lvl1pPr>
            <a:lvl2pPr marL="1219124" indent="0">
              <a:buNone/>
              <a:defRPr sz="3200"/>
            </a:lvl2pPr>
            <a:lvl3pPr marL="2438248" indent="0">
              <a:buNone/>
              <a:defRPr sz="2700"/>
            </a:lvl3pPr>
            <a:lvl4pPr marL="3657371" indent="0">
              <a:buNone/>
              <a:defRPr sz="2400"/>
            </a:lvl4pPr>
            <a:lvl5pPr marL="4876495" indent="0">
              <a:buNone/>
              <a:defRPr sz="2400"/>
            </a:lvl5pPr>
            <a:lvl6pPr marL="6095619" indent="0">
              <a:buNone/>
              <a:defRPr sz="2400"/>
            </a:lvl6pPr>
            <a:lvl7pPr marL="7314743" indent="0">
              <a:buNone/>
              <a:defRPr sz="2400"/>
            </a:lvl7pPr>
            <a:lvl8pPr marL="8533867" indent="0">
              <a:buNone/>
              <a:defRPr sz="2400"/>
            </a:lvl8pPr>
            <a:lvl9pPr marL="9752990" indent="0">
              <a:buNone/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0ED10-8CF7-4134-8F66-D8FF879B6D0B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2F752-130E-488F-BB53-A1D7655CED2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CE5F9-8561-45E1-9ADC-374F820C8EF2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64A13-3BD1-411B-BE8D-E8DD2E5AB24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306647" y="589584"/>
            <a:ext cx="5371029" cy="1256181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93562" y="589584"/>
            <a:ext cx="15715232" cy="1256181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FFAAB-57D3-4544-B9DF-A9FA8A9F8548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51765-FE68-4B2C-B25C-EDA3D5690AD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0343" y="4573513"/>
            <a:ext cx="20290552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80686" y="8342736"/>
            <a:ext cx="16709867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102600" indent="0" algn="ctr">
              <a:buNone/>
              <a:defRPr/>
            </a:lvl2pPr>
            <a:lvl3pPr marL="2205200" indent="0" algn="ctr">
              <a:buNone/>
              <a:defRPr/>
            </a:lvl3pPr>
            <a:lvl4pPr marL="3307801" indent="0" algn="ctr">
              <a:buNone/>
              <a:defRPr/>
            </a:lvl4pPr>
            <a:lvl5pPr marL="4410401" indent="0" algn="ctr">
              <a:buNone/>
              <a:defRPr/>
            </a:lvl5pPr>
            <a:lvl6pPr marL="5513001" indent="0" algn="ctr">
              <a:buNone/>
              <a:defRPr/>
            </a:lvl6pPr>
            <a:lvl7pPr marL="6615601" indent="0" algn="ctr">
              <a:buNone/>
              <a:defRPr/>
            </a:lvl7pPr>
            <a:lvl8pPr marL="7718201" indent="0" algn="ctr">
              <a:buNone/>
              <a:defRPr/>
            </a:lvl8pPr>
            <a:lvl9pPr marL="882080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861E6-1A2B-4DE2-A448-607AEEB353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1193800" y="588963"/>
            <a:ext cx="21483638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43825" tIns="121912" rIns="243825" bIns="1219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1193800" y="3435350"/>
            <a:ext cx="21483638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43825" tIns="121912" rIns="243825" bIns="1219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1193800" y="13646150"/>
            <a:ext cx="5568950" cy="782638"/>
          </a:xfrm>
          <a:prstGeom prst="rect">
            <a:avLst/>
          </a:prstGeom>
        </p:spPr>
        <p:txBody>
          <a:bodyPr vert="horz" lIns="243825" tIns="121912" rIns="243825" bIns="121912" rtlCol="0" anchor="ctr"/>
          <a:lstStyle>
            <a:lvl1pPr algn="l" defTabSz="2438248" fontAlgn="auto">
              <a:spcBef>
                <a:spcPts val="0"/>
              </a:spcBef>
              <a:spcAft>
                <a:spcPts val="0"/>
              </a:spcAft>
              <a:defRPr sz="3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570A5E-C5D8-4315-9306-D86319C77BDE}" type="datetimeFigureOut">
              <a:rPr lang="es-AR"/>
              <a:pPr>
                <a:defRPr/>
              </a:pPr>
              <a:t>18/12/2012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56575" y="13646150"/>
            <a:ext cx="7558088" cy="782638"/>
          </a:xfrm>
          <a:prstGeom prst="rect">
            <a:avLst/>
          </a:prstGeom>
        </p:spPr>
        <p:txBody>
          <a:bodyPr vert="horz" lIns="243825" tIns="121912" rIns="243825" bIns="121912" rtlCol="0" anchor="ctr"/>
          <a:lstStyle>
            <a:lvl1pPr algn="ctr" defTabSz="2438248" fontAlgn="auto">
              <a:spcBef>
                <a:spcPts val="0"/>
              </a:spcBef>
              <a:spcAft>
                <a:spcPts val="0"/>
              </a:spcAft>
              <a:defRPr sz="3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7108488" y="13646150"/>
            <a:ext cx="5568950" cy="782638"/>
          </a:xfrm>
          <a:prstGeom prst="rect">
            <a:avLst/>
          </a:prstGeom>
        </p:spPr>
        <p:txBody>
          <a:bodyPr vert="horz" lIns="243825" tIns="121912" rIns="243825" bIns="121912" rtlCol="0" anchor="ctr"/>
          <a:lstStyle>
            <a:lvl1pPr algn="r" defTabSz="2438248" fontAlgn="auto">
              <a:spcBef>
                <a:spcPts val="0"/>
              </a:spcBef>
              <a:spcAft>
                <a:spcPts val="0"/>
              </a:spcAft>
              <a:defRPr sz="3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69DB70-3101-4563-925A-A752E4C14BF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2436813" rtl="0" fontAlgn="base">
        <a:spcBef>
          <a:spcPct val="0"/>
        </a:spcBef>
        <a:spcAft>
          <a:spcPct val="0"/>
        </a:spcAft>
        <a:defRPr sz="11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2436813" rtl="0" fontAlgn="base">
        <a:spcBef>
          <a:spcPct val="0"/>
        </a:spcBef>
        <a:spcAft>
          <a:spcPct val="0"/>
        </a:spcAft>
        <a:defRPr sz="11700">
          <a:solidFill>
            <a:schemeClr val="tx1"/>
          </a:solidFill>
          <a:latin typeface="Calibri" pitchFamily="34" charset="0"/>
        </a:defRPr>
      </a:lvl2pPr>
      <a:lvl3pPr algn="ctr" defTabSz="2436813" rtl="0" fontAlgn="base">
        <a:spcBef>
          <a:spcPct val="0"/>
        </a:spcBef>
        <a:spcAft>
          <a:spcPct val="0"/>
        </a:spcAft>
        <a:defRPr sz="11700">
          <a:solidFill>
            <a:schemeClr val="tx1"/>
          </a:solidFill>
          <a:latin typeface="Calibri" pitchFamily="34" charset="0"/>
        </a:defRPr>
      </a:lvl3pPr>
      <a:lvl4pPr algn="ctr" defTabSz="2436813" rtl="0" fontAlgn="base">
        <a:spcBef>
          <a:spcPct val="0"/>
        </a:spcBef>
        <a:spcAft>
          <a:spcPct val="0"/>
        </a:spcAft>
        <a:defRPr sz="11700">
          <a:solidFill>
            <a:schemeClr val="tx1"/>
          </a:solidFill>
          <a:latin typeface="Calibri" pitchFamily="34" charset="0"/>
        </a:defRPr>
      </a:lvl4pPr>
      <a:lvl5pPr algn="ctr" defTabSz="2436813" rtl="0" fontAlgn="base">
        <a:spcBef>
          <a:spcPct val="0"/>
        </a:spcBef>
        <a:spcAft>
          <a:spcPct val="0"/>
        </a:spcAft>
        <a:defRPr sz="11700">
          <a:solidFill>
            <a:schemeClr val="tx1"/>
          </a:solidFill>
          <a:latin typeface="Calibri" pitchFamily="34" charset="0"/>
        </a:defRPr>
      </a:lvl5pPr>
      <a:lvl6pPr marL="457200" algn="ctr" defTabSz="2436813" rtl="0" fontAlgn="base">
        <a:spcBef>
          <a:spcPct val="0"/>
        </a:spcBef>
        <a:spcAft>
          <a:spcPct val="0"/>
        </a:spcAft>
        <a:defRPr sz="11700">
          <a:solidFill>
            <a:schemeClr val="tx1"/>
          </a:solidFill>
          <a:latin typeface="Calibri" pitchFamily="34" charset="0"/>
        </a:defRPr>
      </a:lvl6pPr>
      <a:lvl7pPr marL="914400" algn="ctr" defTabSz="2436813" rtl="0" fontAlgn="base">
        <a:spcBef>
          <a:spcPct val="0"/>
        </a:spcBef>
        <a:spcAft>
          <a:spcPct val="0"/>
        </a:spcAft>
        <a:defRPr sz="11700">
          <a:solidFill>
            <a:schemeClr val="tx1"/>
          </a:solidFill>
          <a:latin typeface="Calibri" pitchFamily="34" charset="0"/>
        </a:defRPr>
      </a:lvl7pPr>
      <a:lvl8pPr marL="1371600" algn="ctr" defTabSz="2436813" rtl="0" fontAlgn="base">
        <a:spcBef>
          <a:spcPct val="0"/>
        </a:spcBef>
        <a:spcAft>
          <a:spcPct val="0"/>
        </a:spcAft>
        <a:defRPr sz="11700">
          <a:solidFill>
            <a:schemeClr val="tx1"/>
          </a:solidFill>
          <a:latin typeface="Calibri" pitchFamily="34" charset="0"/>
        </a:defRPr>
      </a:lvl8pPr>
      <a:lvl9pPr marL="1828800" algn="ctr" defTabSz="2436813" rtl="0" fontAlgn="base">
        <a:spcBef>
          <a:spcPct val="0"/>
        </a:spcBef>
        <a:spcAft>
          <a:spcPct val="0"/>
        </a:spcAft>
        <a:defRPr sz="11700">
          <a:solidFill>
            <a:schemeClr val="tx1"/>
          </a:solidFill>
          <a:latin typeface="Calibri" pitchFamily="34" charset="0"/>
        </a:defRPr>
      </a:lvl9pPr>
    </p:titleStyle>
    <p:bodyStyle>
      <a:lvl1pPr marL="912813" indent="-912813" algn="l" defTabSz="2436813" rtl="0" fontAlgn="base">
        <a:spcBef>
          <a:spcPct val="20000"/>
        </a:spcBef>
        <a:spcAft>
          <a:spcPct val="0"/>
        </a:spcAft>
        <a:buFont typeface="Arial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1pPr>
      <a:lvl2pPr marL="1979613" indent="-760413" algn="l" defTabSz="2436813" rtl="0" fontAlgn="base">
        <a:spcBef>
          <a:spcPct val="20000"/>
        </a:spcBef>
        <a:spcAft>
          <a:spcPct val="0"/>
        </a:spcAft>
        <a:buFont typeface="Arial" charset="0"/>
        <a:buChar char="–"/>
        <a:defRPr sz="7500" kern="1200">
          <a:solidFill>
            <a:schemeClr val="tx1"/>
          </a:solidFill>
          <a:latin typeface="+mn-lt"/>
          <a:ea typeface="+mn-ea"/>
          <a:cs typeface="+mn-cs"/>
        </a:defRPr>
      </a:lvl2pPr>
      <a:lvl3pPr marL="3046413" indent="-608013" algn="l" defTabSz="2436813" rtl="0" fontAlgn="base">
        <a:spcBef>
          <a:spcPct val="20000"/>
        </a:spcBef>
        <a:spcAft>
          <a:spcPct val="0"/>
        </a:spcAft>
        <a:buFont typeface="Arial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4265613" indent="-608013" algn="l" defTabSz="2436813" rtl="0" fontAlgn="base">
        <a:spcBef>
          <a:spcPct val="20000"/>
        </a:spcBef>
        <a:spcAft>
          <a:spcPct val="0"/>
        </a:spcAft>
        <a:buFont typeface="Arial" charset="0"/>
        <a:buChar char="–"/>
        <a:defRPr sz="5300" kern="1200">
          <a:solidFill>
            <a:schemeClr val="tx1"/>
          </a:solidFill>
          <a:latin typeface="+mn-lt"/>
          <a:ea typeface="+mn-ea"/>
          <a:cs typeface="+mn-cs"/>
        </a:defRPr>
      </a:lvl4pPr>
      <a:lvl5pPr marL="5484813" indent="-608013" algn="l" defTabSz="2436813" rtl="0" fontAlgn="base">
        <a:spcBef>
          <a:spcPct val="20000"/>
        </a:spcBef>
        <a:spcAft>
          <a:spcPct val="0"/>
        </a:spcAft>
        <a:buFont typeface="Arial" charset="0"/>
        <a:buChar char="»"/>
        <a:defRPr sz="5300" kern="1200">
          <a:solidFill>
            <a:schemeClr val="tx1"/>
          </a:solidFill>
          <a:latin typeface="+mn-lt"/>
          <a:ea typeface="+mn-ea"/>
          <a:cs typeface="+mn-cs"/>
        </a:defRPr>
      </a:lvl5pPr>
      <a:lvl6pPr marL="6705181" indent="-609562" algn="l" defTabSz="2438248" rtl="0" eaLnBrk="1" latinLnBrk="0" hangingPunct="1">
        <a:spcBef>
          <a:spcPct val="20000"/>
        </a:spcBef>
        <a:buFont typeface="Arial" pitchFamily="34" charset="0"/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6pPr>
      <a:lvl7pPr marL="7924305" indent="-609562" algn="l" defTabSz="2438248" rtl="0" eaLnBrk="1" latinLnBrk="0" hangingPunct="1">
        <a:spcBef>
          <a:spcPct val="20000"/>
        </a:spcBef>
        <a:buFont typeface="Arial" pitchFamily="34" charset="0"/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7pPr>
      <a:lvl8pPr marL="9143429" indent="-609562" algn="l" defTabSz="2438248" rtl="0" eaLnBrk="1" latinLnBrk="0" hangingPunct="1">
        <a:spcBef>
          <a:spcPct val="20000"/>
        </a:spcBef>
        <a:buFont typeface="Arial" pitchFamily="34" charset="0"/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8pPr>
      <a:lvl9pPr marL="10362552" indent="-609562" algn="l" defTabSz="2438248" rtl="0" eaLnBrk="1" latinLnBrk="0" hangingPunct="1">
        <a:spcBef>
          <a:spcPct val="20000"/>
        </a:spcBef>
        <a:buFont typeface="Arial" pitchFamily="34" charset="0"/>
        <a:buChar char="•"/>
        <a:defRPr sz="5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243824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219124" algn="l" defTabSz="243824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438248" algn="l" defTabSz="243824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657371" algn="l" defTabSz="243824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76495" algn="l" defTabSz="243824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95619" algn="l" defTabSz="243824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314743" algn="l" defTabSz="243824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533867" algn="l" defTabSz="243824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752990" algn="l" defTabSz="2438248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93800" y="588963"/>
            <a:ext cx="21483638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0535" tIns="110267" rIns="220535" bIns="11026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93800" y="3435350"/>
            <a:ext cx="21483638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0535" tIns="110267" rIns="220535" bIns="1102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93800" y="13406438"/>
            <a:ext cx="55689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535" tIns="110267" rIns="220535" bIns="110267" numCol="1" anchor="t" anchorCtr="0" compatLnSpc="1">
            <a:prstTxWarp prst="textNoShape">
              <a:avLst/>
            </a:prstTxWarp>
          </a:bodyPr>
          <a:lstStyle>
            <a:lvl1pPr defTabSz="2438248" fontAlgn="auto">
              <a:spcBef>
                <a:spcPts val="0"/>
              </a:spcBef>
              <a:spcAft>
                <a:spcPts val="0"/>
              </a:spcAft>
              <a:defRPr sz="3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56575" y="13406438"/>
            <a:ext cx="7558088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535" tIns="110267" rIns="220535" bIns="110267" numCol="1" anchor="t" anchorCtr="0" compatLnSpc="1">
            <a:prstTxWarp prst="textNoShape">
              <a:avLst/>
            </a:prstTxWarp>
          </a:bodyPr>
          <a:lstStyle>
            <a:lvl1pPr algn="ctr" defTabSz="2438248" fontAlgn="auto">
              <a:spcBef>
                <a:spcPts val="0"/>
              </a:spcBef>
              <a:spcAft>
                <a:spcPts val="0"/>
              </a:spcAft>
              <a:defRPr sz="3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108488" y="13406438"/>
            <a:ext cx="55689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535" tIns="110267" rIns="220535" bIns="110267" numCol="1" anchor="t" anchorCtr="0" compatLnSpc="1">
            <a:prstTxWarp prst="textNoShape">
              <a:avLst/>
            </a:prstTxWarp>
          </a:bodyPr>
          <a:lstStyle>
            <a:lvl1pPr algn="r" defTabSz="2438248" fontAlgn="auto">
              <a:spcBef>
                <a:spcPts val="0"/>
              </a:spcBef>
              <a:spcAft>
                <a:spcPts val="0"/>
              </a:spcAft>
              <a:defRPr sz="3400">
                <a:latin typeface="+mn-lt"/>
                <a:cs typeface="+mn-cs"/>
              </a:defRPr>
            </a:lvl1pPr>
          </a:lstStyle>
          <a:p>
            <a:pPr>
              <a:defRPr/>
            </a:pPr>
            <a:fld id="{7A07EF23-BC8D-48C1-A301-0003F06E832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102675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205350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308025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410700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rtl="0" eaLnBrk="0" fontAlgn="base" hangingPunct="0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0700" indent="-688975" algn="l" rtl="0" eaLnBrk="0" fontAlgn="base" hangingPunct="0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</a:defRPr>
      </a:lvl2pPr>
      <a:lvl3pPr marL="2755900" indent="-550863" algn="l" rtl="0" eaLnBrk="0" fontAlgn="base" hangingPunct="0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59213" indent="-550863" algn="l" rtl="0" eaLnBrk="0" fontAlgn="base" hangingPunct="0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60938" indent="-550863" algn="l" rtl="0" eaLnBrk="0" fontAlgn="base" hangingPunct="0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64712" indent="-551337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67387" indent="-551337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70062" indent="-551337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72737" indent="-551337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220535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102675" algn="l" defTabSz="220535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205350" algn="l" defTabSz="220535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308025" algn="l" defTabSz="220535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410700" algn="l" defTabSz="220535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513375" algn="l" defTabSz="220535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616050" algn="l" defTabSz="220535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718725" algn="l" defTabSz="220535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821400" algn="l" defTabSz="2205350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jpeg"/><Relationship Id="rId7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11.jpeg"/><Relationship Id="rId7" Type="http://schemas.openxmlformats.org/officeDocument/2006/relationships/image" Target="../media/image9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14.jpeg"/><Relationship Id="rId7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Relationship Id="rId9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1.jpeg"/><Relationship Id="rId7" Type="http://schemas.openxmlformats.org/officeDocument/2006/relationships/image" Target="../media/image10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7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2.png"/><Relationship Id="rId10" Type="http://schemas.openxmlformats.org/officeDocument/2006/relationships/image" Target="../media/image10.gif"/><Relationship Id="rId4" Type="http://schemas.openxmlformats.org/officeDocument/2006/relationships/image" Target="../media/image25.jpeg"/><Relationship Id="rId9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28.jpeg"/><Relationship Id="rId7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10.gif"/><Relationship Id="rId7" Type="http://schemas.openxmlformats.org/officeDocument/2006/relationships/image" Target="../media/image3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9.gif"/><Relationship Id="rId4" Type="http://schemas.openxmlformats.org/officeDocument/2006/relationships/image" Target="../media/image32.pn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9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1.jpeg"/><Relationship Id="rId7" Type="http://schemas.openxmlformats.org/officeDocument/2006/relationships/image" Target="../media/image10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" name="WordArt 20"/>
          <p:cNvSpPr>
            <a:spLocks noChangeArrowheads="1" noChangeShapeType="1" noTextEdit="1"/>
          </p:cNvSpPr>
          <p:nvPr/>
        </p:nvSpPr>
        <p:spPr bwMode="auto">
          <a:xfrm>
            <a:off x="3663950" y="9531350"/>
            <a:ext cx="4727575" cy="9890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AR" sz="9600" b="1" kern="10" spc="192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Monotype Corsiva"/>
              </a:rPr>
              <a:t>Gabriela Mistral</a:t>
            </a:r>
          </a:p>
        </p:txBody>
      </p:sp>
      <p:sp>
        <p:nvSpPr>
          <p:cNvPr id="11" name="WordArt 21"/>
          <p:cNvSpPr>
            <a:spLocks noChangeArrowheads="1" noChangeShapeType="1" noTextEdit="1"/>
          </p:cNvSpPr>
          <p:nvPr/>
        </p:nvSpPr>
        <p:spPr bwMode="auto">
          <a:xfrm>
            <a:off x="7235825" y="7207250"/>
            <a:ext cx="12407900" cy="184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AR" sz="9100" b="1" kern="10" spc="1493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11501">
                      <a:srgbClr val="C7AC4C"/>
                    </a:gs>
                    <a:gs pos="27499">
                      <a:srgbClr val="E6D78A"/>
                    </a:gs>
                    <a:gs pos="35001">
                      <a:srgbClr val="C7AC4C"/>
                    </a:gs>
                    <a:gs pos="44000">
                      <a:srgbClr val="E6D78A"/>
                    </a:gs>
                    <a:gs pos="50000">
                      <a:srgbClr val="E6DCAC"/>
                    </a:gs>
                    <a:gs pos="56000">
                      <a:srgbClr val="E6D78A"/>
                    </a:gs>
                    <a:gs pos="64999">
                      <a:srgbClr val="C7AC4C"/>
                    </a:gs>
                    <a:gs pos="72501">
                      <a:srgbClr val="E6D78A"/>
                    </a:gs>
                    <a:gs pos="88499">
                      <a:srgbClr val="C7AC4C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Monotype Corsiva"/>
              </a:rPr>
              <a:t>EL ESTABLO</a:t>
            </a:r>
          </a:p>
        </p:txBody>
      </p:sp>
      <p:pic>
        <p:nvPicPr>
          <p:cNvPr id="3076" name="Picture 11" descr="86irwwj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46125" y="0"/>
            <a:ext cx="11657013" cy="522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1" descr="86irwwj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1468100" y="-214313"/>
            <a:ext cx="11471275" cy="522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2" descr="i216744633_12261_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18463" y="0"/>
            <a:ext cx="7646987" cy="755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13" descr="Afbeelding1kaarsena"/>
          <p:cNvPicPr>
            <a:picLocks noChangeAspect="1" noChangeArrowheads="1"/>
          </p:cNvPicPr>
          <p:nvPr/>
        </p:nvPicPr>
        <p:blipFill>
          <a:blip r:embed="rId5"/>
          <a:srcRect r="55"/>
          <a:stretch>
            <a:fillRect/>
          </a:stretch>
        </p:blipFill>
        <p:spPr bwMode="auto">
          <a:xfrm>
            <a:off x="0" y="11307763"/>
            <a:ext cx="10071100" cy="34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9" descr="Afbeelding1kaarsena"/>
          <p:cNvPicPr>
            <a:picLocks noChangeAspect="1" noChangeArrowheads="1"/>
          </p:cNvPicPr>
          <p:nvPr/>
        </p:nvPicPr>
        <p:blipFill>
          <a:blip r:embed="rId5"/>
          <a:srcRect r="55"/>
          <a:stretch>
            <a:fillRect/>
          </a:stretch>
        </p:blipFill>
        <p:spPr bwMode="auto">
          <a:xfrm>
            <a:off x="14919325" y="11307763"/>
            <a:ext cx="8951913" cy="34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Afbeelding1kaarsena"/>
          <p:cNvPicPr>
            <a:picLocks noChangeAspect="1" noChangeArrowheads="1"/>
          </p:cNvPicPr>
          <p:nvPr/>
        </p:nvPicPr>
        <p:blipFill>
          <a:blip r:embed="rId5"/>
          <a:srcRect r="55"/>
          <a:stretch>
            <a:fillRect/>
          </a:stretch>
        </p:blipFill>
        <p:spPr bwMode="auto">
          <a:xfrm>
            <a:off x="8391525" y="11307763"/>
            <a:ext cx="8951913" cy="34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20"/>
          <p:cNvSpPr>
            <a:spLocks noChangeArrowheads="1" noChangeShapeType="1" noTextEdit="1"/>
          </p:cNvSpPr>
          <p:nvPr/>
        </p:nvSpPr>
        <p:spPr bwMode="auto">
          <a:xfrm>
            <a:off x="16597313" y="9531350"/>
            <a:ext cx="5035550" cy="971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AR" sz="9600" b="1" kern="10" spc="192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Monotype Corsiva"/>
              </a:rPr>
              <a:t>Diseño María Cristina</a:t>
            </a:r>
          </a:p>
        </p:txBody>
      </p:sp>
    </p:spTree>
  </p:cSld>
  <p:clrMapOvr>
    <a:masterClrMapping/>
  </p:clrMapOvr>
  <p:transition spd="slow" advClick="0" advTm="24469">
    <p:randomBar dir="vert"/>
    <p:sndAc>
      <p:stSnd>
        <p:snd r:embed="rId2" name="oh_holy_night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" grpId="0" animBg="1"/>
      <p:bldP spid="11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dna\Desktop\Ch\star-of-bethlehe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1288" y="1871663"/>
            <a:ext cx="13987462" cy="921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Edna\Desktop\Ch\this-nativity_1209216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55963" y="1674813"/>
            <a:ext cx="17530762" cy="980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>
            <a:spLocks noChangeArrowheads="1"/>
          </p:cNvSpPr>
          <p:nvPr/>
        </p:nvSpPr>
        <p:spPr bwMode="auto">
          <a:xfrm>
            <a:off x="2147888" y="12004675"/>
            <a:ext cx="11936412" cy="306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5032" tIns="122516" rIns="245032" bIns="122516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Al llegar la medianoche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y al romper en llanto el Niño</a:t>
            </a:r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>,</a:t>
            </a:r>
            <a:r>
              <a:rPr lang="es-AR" sz="6900" b="1" i="1">
                <a:solidFill>
                  <a:schemeClr val="bg2"/>
                </a:solidFill>
                <a:latin typeface="Times New Roman" pitchFamily="18" charset="0"/>
              </a:rPr>
              <a:t> </a:t>
            </a:r>
            <a:r>
              <a:rPr lang="es-AR" sz="5400" b="1" i="1">
                <a:solidFill>
                  <a:schemeClr val="bg2"/>
                </a:solidFill>
                <a:latin typeface="Times New Roman" pitchFamily="18" charset="0"/>
              </a:rPr>
              <a:t/>
            </a:r>
            <a:br>
              <a:rPr lang="es-AR" sz="5400" b="1" i="1">
                <a:solidFill>
                  <a:schemeClr val="bg2"/>
                </a:solidFill>
                <a:latin typeface="Times New Roman" pitchFamily="18" charset="0"/>
              </a:rPr>
            </a:br>
            <a:endParaRPr lang="es-AR" sz="5400" b="1" i="1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2650788" y="12004675"/>
            <a:ext cx="11934825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las cien bestias despertaron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 el establo se hizo vivo. </a:t>
            </a:r>
          </a:p>
        </p:txBody>
      </p:sp>
      <p:pic>
        <p:nvPicPr>
          <p:cNvPr id="25" name="Picture 2" descr="C:\Users\Cris\Desktop\20061225105743-nacimiento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5138" y="1574800"/>
            <a:ext cx="18289587" cy="1003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6" descr="cadre_rou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33638" y="1217613"/>
            <a:ext cx="19504025" cy="10572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8 Imagen" descr="Imagen4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47825" y="931863"/>
            <a:ext cx="21218525" cy="1121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Afbeelding 3" descr="snepret2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19388" y="1503363"/>
            <a:ext cx="19289712" cy="9929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3" descr="cadre brillant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806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cadre_rou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638" y="1217613"/>
            <a:ext cx="19504025" cy="1078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2" descr="C:\Users\Cris\Desktop\Nueva carpeta (2)\HISTORIA+DEL+PESEBRE\HISTORIA+DEL+PESEBRE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9388" y="1431925"/>
            <a:ext cx="18932525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FELIZ COMIENZO DE NAVIDAD.UNOS SEGUNDO DE NAVIDAD_02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6513" y="1503363"/>
            <a:ext cx="19003962" cy="1021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2433638" y="11361738"/>
            <a:ext cx="11936412" cy="389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>
                <a:latin typeface="Calibri" pitchFamily="34" charset="0"/>
              </a:rPr>
              <a:t/>
            </a:r>
            <a:br>
              <a:rPr lang="es-AR">
                <a:latin typeface="Calibri" pitchFamily="34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Y se fueron acercando,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y alargaron hasta el Niño </a:t>
            </a:r>
            <a:r>
              <a:rPr lang="es-AR" sz="6900" b="1" i="1">
                <a:solidFill>
                  <a:schemeClr val="bg2"/>
                </a:solidFill>
                <a:latin typeface="Times New Roman" pitchFamily="18" charset="0"/>
              </a:rPr>
              <a:t/>
            </a:r>
            <a:br>
              <a:rPr lang="es-AR" sz="6900" b="1" i="1">
                <a:solidFill>
                  <a:schemeClr val="bg2"/>
                </a:solidFill>
                <a:latin typeface="Times New Roman" pitchFamily="18" charset="0"/>
              </a:rPr>
            </a:br>
            <a:endParaRPr lang="es-AR" sz="6900" b="1" i="1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1936413" y="12147550"/>
            <a:ext cx="11934825" cy="324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los cien cuellos anhelantes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como un bosque sacudido</a:t>
            </a:r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>. </a:t>
            </a:r>
            <a:r>
              <a:rPr lang="es-AR" sz="6900" b="1" i="1">
                <a:latin typeface="Times New Roman" pitchFamily="18" charset="0"/>
              </a:rPr>
              <a:t/>
            </a:r>
            <a:br>
              <a:rPr lang="es-AR" sz="6900" b="1" i="1">
                <a:latin typeface="Times New Roman" pitchFamily="18" charset="0"/>
              </a:rPr>
            </a:br>
            <a:endParaRPr lang="es-AR" sz="6900" b="1" i="1">
              <a:latin typeface="Times New Roman" pitchFamily="18" charset="0"/>
            </a:endParaRPr>
          </a:p>
        </p:txBody>
      </p:sp>
      <p:pic>
        <p:nvPicPr>
          <p:cNvPr id="9" name="Picture 3" descr="C:\Users\Cris\Desktop\Image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90825" y="1431925"/>
            <a:ext cx="18932525" cy="1014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9 Imagen" descr="Imagen4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33513" y="788988"/>
            <a:ext cx="21432837" cy="1150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Afbeelding 3" descr="snepret2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33638" y="1360488"/>
            <a:ext cx="19504025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Image 3" descr="cadre brillant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29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cadre_rou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0763" y="1003300"/>
            <a:ext cx="19504025" cy="1078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2" descr="C:\Users\Cris\Desktop\BELEN_ANIMALES_ESTAB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2263" y="1217613"/>
            <a:ext cx="18789650" cy="1035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076450" y="11861800"/>
            <a:ext cx="11936413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Bajó un buey su aliento al rostro y se lo exhaló sin ruido,</a:t>
            </a:r>
            <a:endParaRPr lang="es-AR" sz="600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8" name="Picture 25" descr="pa_forets00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9388" y="1146175"/>
            <a:ext cx="19003962" cy="1042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fondo_navidad_portal_de_belen_nacimiento_jesus-1-1024x76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7950" y="1074738"/>
            <a:ext cx="19003963" cy="1057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1291752055_45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90825" y="717550"/>
            <a:ext cx="19075400" cy="1085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3722350" y="11790363"/>
            <a:ext cx="11933238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5032" tIns="122516" rIns="245032" bIns="122516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y sus ojos fueron tiernos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como llenos de rocío. </a:t>
            </a:r>
            <a:r>
              <a:rPr lang="es-AR" sz="6000" b="1" i="1">
                <a:solidFill>
                  <a:schemeClr val="bg2"/>
                </a:solidFill>
                <a:latin typeface="Times New Roman" pitchFamily="18" charset="0"/>
              </a:rPr>
              <a:t/>
            </a:r>
            <a:br>
              <a:rPr lang="es-AR" sz="6000" b="1" i="1">
                <a:solidFill>
                  <a:schemeClr val="bg2"/>
                </a:solidFill>
                <a:latin typeface="Times New Roman" pitchFamily="18" charset="0"/>
              </a:rPr>
            </a:br>
            <a:r>
              <a:rPr lang="es-AR" sz="5400">
                <a:solidFill>
                  <a:schemeClr val="bg2"/>
                </a:solidFill>
                <a:latin typeface="Times New Roman" pitchFamily="18" charset="0"/>
              </a:rPr>
              <a:t/>
            </a:r>
            <a:br>
              <a:rPr lang="es-AR" sz="5400">
                <a:solidFill>
                  <a:schemeClr val="bg2"/>
                </a:solidFill>
                <a:latin typeface="Times New Roman" pitchFamily="18" charset="0"/>
              </a:rPr>
            </a:br>
            <a:endParaRPr lang="es-AR" sz="5400">
              <a:solidFill>
                <a:schemeClr val="bg2"/>
              </a:solidFill>
              <a:latin typeface="Times New Roman" pitchFamily="18" charset="0"/>
            </a:endParaRPr>
          </a:p>
        </p:txBody>
      </p:sp>
      <p:pic>
        <p:nvPicPr>
          <p:cNvPr id="6153" name="14 Imagen" descr="Imagen4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04950" y="503238"/>
            <a:ext cx="21218525" cy="11715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Afbeelding 3" descr="snepret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91489" y="1217569"/>
            <a:ext cx="19431136" cy="1028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3" descr="cadre brillant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17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cadre_rou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3638" y="1003300"/>
            <a:ext cx="19504025" cy="1078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2" descr="C:\Users\Cris\Desktop\pesebre-navid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9388" y="1289050"/>
            <a:ext cx="18861087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Imagen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9450" y="1289050"/>
            <a:ext cx="18218150" cy="1007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2647950" y="12004675"/>
            <a:ext cx="11936413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Una oveja lo frotaba,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contra su vellón suavísimo</a:t>
            </a:r>
            <a:r>
              <a:rPr lang="es-AR" sz="6000" b="1" i="1">
                <a:solidFill>
                  <a:schemeClr val="bg2"/>
                </a:solidFill>
                <a:latin typeface="Times New Roman" pitchFamily="18" charset="0"/>
              </a:rPr>
              <a:t>, </a:t>
            </a:r>
            <a:br>
              <a:rPr lang="es-AR" sz="6000" b="1" i="1">
                <a:solidFill>
                  <a:schemeClr val="bg2"/>
                </a:solidFill>
                <a:latin typeface="Times New Roman" pitchFamily="18" charset="0"/>
              </a:rPr>
            </a:br>
            <a:endParaRPr lang="es-AR" sz="6000" b="1" i="1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3079413" y="11933238"/>
            <a:ext cx="11934825" cy="334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las manos le lamían,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en cuclillas, dos cabritos</a:t>
            </a:r>
            <a:r>
              <a:rPr lang="es-AR" sz="6700" b="1" i="1">
                <a:solidFill>
                  <a:srgbClr val="FF0000"/>
                </a:solidFill>
                <a:latin typeface="Times New Roman" pitchFamily="18" charset="0"/>
              </a:rPr>
              <a:t>... </a:t>
            </a:r>
            <a:br>
              <a:rPr lang="es-AR" sz="6700" b="1" i="1">
                <a:solidFill>
                  <a:srgbClr val="FF0000"/>
                </a:solidFill>
                <a:latin typeface="Times New Roman" pitchFamily="18" charset="0"/>
              </a:rPr>
            </a:br>
            <a:endParaRPr lang="es-AR" sz="67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4" name="13 Imagen" descr="392084_281194865264906_100001231841113_849272_1692391713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48679" y="1289007"/>
            <a:ext cx="19002508" cy="10144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6" name="10 Imagen" descr="Imagen4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04950" y="717550"/>
            <a:ext cx="21361400" cy="1121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Afbeelding 3" descr="snepret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62263" y="1003300"/>
            <a:ext cx="18861087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3" descr="cadre brillant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381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cadre_rou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638" y="1003300"/>
            <a:ext cx="19504025" cy="1078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 descr="C:\Users\Cris\Desktop\Imagen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6513" y="1360488"/>
            <a:ext cx="19003962" cy="1016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allatok_139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579850" y="3575050"/>
            <a:ext cx="38100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3 Rectángulo"/>
          <p:cNvSpPr>
            <a:spLocks noChangeArrowheads="1"/>
          </p:cNvSpPr>
          <p:nvPr/>
        </p:nvSpPr>
        <p:spPr bwMode="auto">
          <a:xfrm>
            <a:off x="2505075" y="12076113"/>
            <a:ext cx="11936413" cy="334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>Las paredes del establo </a:t>
            </a:r>
            <a:b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>se cubrieron sin sentirlo </a:t>
            </a:r>
            <a:b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</a:br>
            <a:endParaRPr lang="es-AR" sz="66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027" name="Picture 3" descr="C:\Users\Cris\Desktop\Imagen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7950" y="1074738"/>
            <a:ext cx="19003963" cy="1050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385055_281194268598299_100001231841113_849267_935292320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77241" y="1146131"/>
            <a:ext cx="19073946" cy="10358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4 Rectángulo"/>
          <p:cNvSpPr>
            <a:spLocks noChangeArrowheads="1"/>
          </p:cNvSpPr>
          <p:nvPr/>
        </p:nvSpPr>
        <p:spPr bwMode="auto">
          <a:xfrm>
            <a:off x="11936413" y="12076113"/>
            <a:ext cx="11934825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>de faisanes, y de ocas, </a:t>
            </a:r>
            <a:b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>y de gallos, y de mirlos. </a:t>
            </a:r>
            <a:b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600" b="1" i="1">
                <a:solidFill>
                  <a:schemeClr val="bg2"/>
                </a:solidFill>
                <a:latin typeface="Times New Roman" pitchFamily="18" charset="0"/>
              </a:rPr>
              <a:t/>
            </a:r>
            <a:br>
              <a:rPr lang="es-AR" sz="6600" b="1" i="1">
                <a:solidFill>
                  <a:schemeClr val="bg2"/>
                </a:solidFill>
                <a:latin typeface="Times New Roman" pitchFamily="18" charset="0"/>
              </a:rPr>
            </a:br>
            <a:endParaRPr lang="es-AR" sz="6600" b="1" i="1">
              <a:solidFill>
                <a:schemeClr val="bg2"/>
              </a:solidFill>
              <a:latin typeface="Times New Roman" pitchFamily="18" charset="0"/>
            </a:endParaRPr>
          </a:p>
        </p:txBody>
      </p:sp>
      <p:pic>
        <p:nvPicPr>
          <p:cNvPr id="8201" name="Image 3" descr="cadre brillant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10 Imagen" descr="Imagen4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76388" y="503238"/>
            <a:ext cx="21361400" cy="1171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870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cadre_rou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3638" y="1003300"/>
            <a:ext cx="19504025" cy="1078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C:\Users\Cris\Desktop\TEMA LA NAVIDAD\portal-de-belen-640x640x8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9388" y="1360488"/>
            <a:ext cx="19003962" cy="1007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6 Imagen" descr="allatok_139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37038" y="2146300"/>
            <a:ext cx="38100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7 Imagen" descr="allatok_139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6331" y="1431883"/>
            <a:ext cx="3811588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8 Imagen" descr="allatok_139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151475" y="7361238"/>
            <a:ext cx="38100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9 Imagen" descr="allatok_139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34075" y="7146925"/>
            <a:ext cx="3811588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1" descr="christmas400x3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7950" y="1289050"/>
            <a:ext cx="19075400" cy="1014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290638" y="11706225"/>
            <a:ext cx="11936412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pPr algn="ctr"/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Los faisanes descendieron </a:t>
            </a:r>
          </a:p>
          <a:p>
            <a:pPr algn="ctr"/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 y pasaban sobre el Niño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endParaRPr lang="es-AR" sz="60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3007975" y="11790363"/>
            <a:ext cx="1146651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la gran cola de colores;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y las ocas de anchos picos, </a:t>
            </a:r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</a:br>
            <a:endParaRPr lang="es-AR" sz="66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6" name="Picture 2" descr="C:\Users\Cris\Desktop\Presentación1\Presentación1_01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7950" y="1289007"/>
            <a:ext cx="19003963" cy="10144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19 Imagen" descr="Imagen4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76388" y="717503"/>
            <a:ext cx="21218525" cy="11287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Afbeelding 3" descr="snepret2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91555" y="1003255"/>
            <a:ext cx="18932525" cy="1028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3" descr="cadre brillant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82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cadre_rou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638" y="1003300"/>
            <a:ext cx="19504025" cy="1078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 descr="C:\Users\Cris\Desktop\Presentación1\Presentación1_0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2263" y="1289050"/>
            <a:ext cx="18718212" cy="1014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2290763" y="11614150"/>
            <a:ext cx="11936412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arreglábanle las pajas;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y el enjambre de los mirlos </a:t>
            </a:r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</a:br>
            <a:endParaRPr lang="es-AR" sz="66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2" name="Picture 50" descr="Picture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33700" y="1146175"/>
            <a:ext cx="18718213" cy="1035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386307_281194851931574_100001231841113_849271_842314835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91555" y="1217570"/>
            <a:ext cx="18931070" cy="10259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5" descr="9699"/>
          <p:cNvPicPr>
            <a:picLocks noChangeAspect="1" noChangeArrowheads="1"/>
          </p:cNvPicPr>
          <p:nvPr/>
        </p:nvPicPr>
        <p:blipFill>
          <a:blip r:embed="rId6"/>
          <a:srcRect b="-81"/>
          <a:stretch>
            <a:fillRect/>
          </a:stretch>
        </p:blipFill>
        <p:spPr bwMode="auto">
          <a:xfrm>
            <a:off x="2719388" y="1289050"/>
            <a:ext cx="19003962" cy="1014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>
            <a:spLocks noChangeArrowheads="1"/>
          </p:cNvSpPr>
          <p:nvPr/>
        </p:nvSpPr>
        <p:spPr bwMode="auto">
          <a:xfrm>
            <a:off x="13365163" y="11504613"/>
            <a:ext cx="11933237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5032" tIns="122516" rIns="245032" bIns="122516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era un velo palpitante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sobre del recién nacido... </a:t>
            </a:r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5400" b="1" i="1">
                <a:solidFill>
                  <a:schemeClr val="bg2"/>
                </a:solidFill>
                <a:latin typeface="Times New Roman" pitchFamily="18" charset="0"/>
              </a:rPr>
              <a:t/>
            </a:r>
            <a:br>
              <a:rPr lang="es-AR" sz="5400" b="1" i="1">
                <a:solidFill>
                  <a:schemeClr val="bg2"/>
                </a:solidFill>
                <a:latin typeface="Times New Roman" pitchFamily="18" charset="0"/>
              </a:rPr>
            </a:br>
            <a:endParaRPr lang="es-AR" sz="5400" b="1" i="1">
              <a:solidFill>
                <a:schemeClr val="bg2"/>
              </a:solidFill>
              <a:latin typeface="Times New Roman" pitchFamily="18" charset="0"/>
            </a:endParaRPr>
          </a:p>
        </p:txBody>
      </p:sp>
      <p:pic>
        <p:nvPicPr>
          <p:cNvPr id="10249" name="13 Imagen" descr="Imagen4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6388" y="574675"/>
            <a:ext cx="21289962" cy="1143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Image 3" descr="cadre brillant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Afbeelding 3" descr="snepret2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62263" y="1003300"/>
            <a:ext cx="19075400" cy="1042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203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cadre_rou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638" y="1003300"/>
            <a:ext cx="19504025" cy="1078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3" descr="cadre brillant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2" descr="C:\Users\Cris\Desktop\TEMA LA NAVIDAD\1291751767_0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33638" y="0"/>
            <a:ext cx="19789775" cy="1136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2" descr="C:\Users\Cris\Desktop\TEMA LA NAVIDAD\1321082505_73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079288" y="3503613"/>
            <a:ext cx="9023350" cy="780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2" descr="C:\Users\Cris\Desktop\Imagen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8013" y="5146675"/>
            <a:ext cx="45339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6791325" y="11861800"/>
            <a:ext cx="11934825" cy="209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5032" tIns="122516" rIns="245032" bIns="122516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Y la Virgen, entre cuernos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y resuellos blanquecinos, </a:t>
            </a:r>
          </a:p>
        </p:txBody>
      </p:sp>
      <p:pic>
        <p:nvPicPr>
          <p:cNvPr id="3082" name="Picture 10" descr="C:\Users\Cris\Desktop\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06463" y="2003387"/>
            <a:ext cx="6850900" cy="771530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7" name="Kép 1" descr="Christmas_outside_house_at_night.jpg"/>
          <p:cNvPicPr>
            <a:picLocks noChangeAspect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>
            <a:off x="2790825" y="1217613"/>
            <a:ext cx="19003963" cy="1035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10 Imagen" descr="Imagen4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76388" y="574675"/>
            <a:ext cx="21289962" cy="1143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Afbeelding 3" descr="snepret2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862263" y="1003300"/>
            <a:ext cx="19075400" cy="1042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93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cadre_rou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638" y="1003300"/>
            <a:ext cx="19504025" cy="1078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3" descr="cadre brillant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2" descr="C:\Users\Cris\Desktop\AI4119LCAH8S0VVCAU6R0ULCALYUQYBCA4WNPX0CACAET5TCART8XEACANNSGQGCARU7UTZCAO2MQE9CA0OXVBVCAQ6NT5MCAPC5BGFCAPMWJSPCAR9VSAWCAVMBXCRCARNSFSKCALCL75ECAXD32TKCABFP43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7950" y="1217613"/>
            <a:ext cx="19003963" cy="1021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7" descr="bluexmas2k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5075" y="1217613"/>
            <a:ext cx="19146838" cy="1042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3 Rectángulo"/>
          <p:cNvSpPr>
            <a:spLocks noChangeArrowheads="1"/>
          </p:cNvSpPr>
          <p:nvPr/>
        </p:nvSpPr>
        <p:spPr bwMode="auto">
          <a:xfrm>
            <a:off x="7720013" y="11790363"/>
            <a:ext cx="11936412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 sz="6000" b="1" i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trastocada iba y venía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sin poder coger al Niño</a:t>
            </a:r>
            <a:r>
              <a:rPr lang="es-AR" sz="6000" b="1" i="1">
                <a:solidFill>
                  <a:srgbClr val="3C3C3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br>
              <a:rPr lang="es-AR" sz="6000" b="1" i="1">
                <a:solidFill>
                  <a:srgbClr val="3C3C3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s-AR" sz="6000" b="1" i="1">
                <a:solidFill>
                  <a:srgbClr val="3C3C3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s-AR" sz="6000" b="1" i="1">
                <a:solidFill>
                  <a:srgbClr val="3C3C3C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es-AR" sz="6000" b="1" i="1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2295" name="8 Imagen" descr="Imagen4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6388" y="574675"/>
            <a:ext cx="21289962" cy="1143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Afbeelding 3" descr="snepret2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7950" y="1003300"/>
            <a:ext cx="19289713" cy="1042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134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cadre_rou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3638" y="1003300"/>
            <a:ext cx="19504025" cy="1078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3" descr="cadre brillant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2" descr="C:\Users\Cris\Desktop\Imagen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5138" y="1217613"/>
            <a:ext cx="18575337" cy="1015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Edna\Desktop\wall44- copy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90825" y="1289050"/>
            <a:ext cx="18932525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7362825" y="12004675"/>
            <a:ext cx="11936413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r>
              <a:rPr lang="es-AR" sz="6700" b="1" i="1">
                <a:latin typeface="Times New Roman" pitchFamily="18" charset="0"/>
              </a:rPr>
              <a:t>Y </a:t>
            </a: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José llegaba riendo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  <a:t>    a acudir a la sin tino. </a:t>
            </a:r>
            <a:br>
              <a:rPr lang="es-AR" sz="6000" b="1" i="1">
                <a:solidFill>
                  <a:srgbClr val="FF0000"/>
                </a:solidFill>
                <a:latin typeface="Times New Roman" pitchFamily="18" charset="0"/>
              </a:rPr>
            </a:br>
            <a:endParaRPr lang="es-AR" sz="60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3319" name="9 Imagen" descr="Imagen4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6388" y="574675"/>
            <a:ext cx="21289962" cy="1157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Afbeelding 3" descr="snepret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76513" y="1146175"/>
            <a:ext cx="19432587" cy="1064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85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cadre_rou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3638" y="1003300"/>
            <a:ext cx="19504025" cy="1078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4" descr="christmas_by_Abak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90825" y="1217613"/>
            <a:ext cx="18718213" cy="1014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Users\Edna\Desktop\1820-800-9325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90825" y="1217613"/>
            <a:ext cx="18718213" cy="1014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C:\Users\Cris\Desktop\Nueva carpeta (2)\EL+MISTERIO+DE+LA+ESTRELLA+DE+BELEN\EL+MISTERIO+DE+LA+ESTRELLA+DE+BELEN_0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7950" y="1217613"/>
            <a:ext cx="18861088" cy="1014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3 Rectángulo"/>
          <p:cNvSpPr>
            <a:spLocks noChangeArrowheads="1"/>
          </p:cNvSpPr>
          <p:nvPr/>
        </p:nvSpPr>
        <p:spPr bwMode="auto">
          <a:xfrm>
            <a:off x="6791325" y="11933238"/>
            <a:ext cx="119364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43825" tIns="121912" rIns="243825" bIns="121912">
            <a:spAutoFit/>
          </a:bodyPr>
          <a:lstStyle/>
          <a:p>
            <a:pPr algn="ctr"/>
            <a:r>
              <a:rPr lang="es-AR" sz="6700" b="1" i="1">
                <a:latin typeface="Times New Roman" pitchFamily="18" charset="0"/>
              </a:rPr>
              <a:t>Y </a:t>
            </a:r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>era como bosque al viento </a:t>
            </a:r>
            <a:b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</a:br>
            <a:r>
              <a:rPr lang="es-AR" sz="6600" b="1" i="1">
                <a:solidFill>
                  <a:srgbClr val="FF0000"/>
                </a:solidFill>
                <a:latin typeface="Times New Roman" pitchFamily="18" charset="0"/>
              </a:rPr>
              <a:t>el establo conmovido...</a:t>
            </a:r>
          </a:p>
        </p:txBody>
      </p:sp>
      <p:pic>
        <p:nvPicPr>
          <p:cNvPr id="14343" name="16 Imagen" descr="Imagen4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6388" y="574675"/>
            <a:ext cx="21289962" cy="1143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Image 3" descr="cadre brillant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23871238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Afbeelding 3" descr="snepret2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62263" y="1003300"/>
            <a:ext cx="19075400" cy="1042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990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23871238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lIns="220521" tIns="110260" rIns="220521" bIns="110260" anchor="ctr"/>
          <a:lstStyle/>
          <a:p>
            <a:endParaRPr lang="es-AR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98463" y="327025"/>
            <a:ext cx="23074312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lIns="220521" tIns="110260" rIns="220521" bIns="110260" anchor="ctr"/>
          <a:lstStyle/>
          <a:p>
            <a:endParaRPr lang="es-AR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95338" y="654050"/>
            <a:ext cx="22280562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lIns="220521" tIns="110260" rIns="220521" bIns="110260" anchor="ctr"/>
          <a:lstStyle/>
          <a:p>
            <a:endParaRPr lang="es-AR"/>
          </a:p>
        </p:txBody>
      </p:sp>
      <p:sp>
        <p:nvSpPr>
          <p:cNvPr id="15365" name="AutoShape 6" descr="postit"/>
          <p:cNvSpPr>
            <a:spLocks noChangeAspect="1" noChangeArrowheads="1"/>
          </p:cNvSpPr>
          <p:nvPr/>
        </p:nvSpPr>
        <p:spPr bwMode="auto">
          <a:xfrm>
            <a:off x="10941050" y="4743450"/>
            <a:ext cx="7953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0521" tIns="110260" rIns="220521" bIns="110260"/>
          <a:lstStyle/>
          <a:p>
            <a:endParaRPr lang="es-AR"/>
          </a:p>
        </p:txBody>
      </p:sp>
      <p:pic>
        <p:nvPicPr>
          <p:cNvPr id="1536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2775" y="12431713"/>
            <a:ext cx="9950450" cy="117316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367" name="Text Box 11"/>
          <p:cNvSpPr txBox="1">
            <a:spLocks noChangeArrowheads="1"/>
          </p:cNvSpPr>
          <p:nvPr/>
        </p:nvSpPr>
        <p:spPr bwMode="auto">
          <a:xfrm>
            <a:off x="0" y="11777663"/>
            <a:ext cx="23871238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0521" tIns="110260" rIns="220521" bIns="11026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536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58113" y="9815513"/>
            <a:ext cx="6630987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9" name="Text Box 126"/>
          <p:cNvSpPr txBox="1">
            <a:spLocks noChangeArrowheads="1"/>
          </p:cNvSpPr>
          <p:nvPr/>
        </p:nvSpPr>
        <p:spPr bwMode="auto">
          <a:xfrm>
            <a:off x="2387600" y="5562600"/>
            <a:ext cx="2784475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0521" tIns="110260" rIns="220521" bIns="110260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128625" y="7197725"/>
          <a:ext cx="8354933" cy="3298245"/>
        </p:xfrm>
        <a:graphic>
          <a:graphicData uri="http://schemas.openxmlformats.org/drawingml/2006/table">
            <a:tbl>
              <a:tblPr/>
              <a:tblGrid>
                <a:gridCol w="2888587"/>
                <a:gridCol w="2731100"/>
                <a:gridCol w="2735246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5392" name="Text Box 386"/>
          <p:cNvSpPr txBox="1">
            <a:spLocks noChangeArrowheads="1"/>
          </p:cNvSpPr>
          <p:nvPr/>
        </p:nvSpPr>
        <p:spPr bwMode="auto">
          <a:xfrm>
            <a:off x="2387600" y="6216650"/>
            <a:ext cx="8355013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0521" tIns="110260" rIns="220521" bIns="11026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5393" name="Text Box 387"/>
          <p:cNvSpPr txBox="1">
            <a:spLocks noChangeArrowheads="1"/>
          </p:cNvSpPr>
          <p:nvPr/>
        </p:nvSpPr>
        <p:spPr bwMode="auto">
          <a:xfrm>
            <a:off x="13128625" y="6216650"/>
            <a:ext cx="8355013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0521" tIns="110260" rIns="220521" bIns="11026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87600" y="7197725"/>
          <a:ext cx="8354933" cy="3258576"/>
        </p:xfrm>
        <a:graphic>
          <a:graphicData uri="http://schemas.openxmlformats.org/drawingml/2006/table">
            <a:tbl>
              <a:tblPr/>
              <a:tblGrid>
                <a:gridCol w="2888587"/>
                <a:gridCol w="2731100"/>
                <a:gridCol w="2735246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8712" marR="238712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541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1590675" y="1471613"/>
            <a:ext cx="20689888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417" name="Text Box 417"/>
          <p:cNvSpPr txBox="1">
            <a:spLocks noChangeArrowheads="1"/>
          </p:cNvSpPr>
          <p:nvPr/>
        </p:nvSpPr>
        <p:spPr bwMode="auto">
          <a:xfrm>
            <a:off x="398463" y="5070475"/>
            <a:ext cx="23871237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20521" tIns="110260" rIns="220521" bIns="11026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707</TotalTime>
  <Words>165</Words>
  <Application>Microsoft Office PowerPoint</Application>
  <PresentationFormat>Personalizado</PresentationFormat>
  <Paragraphs>53</Paragraphs>
  <Slides>13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Cris</dc:creator>
  <cp:lastModifiedBy>Cris</cp:lastModifiedBy>
  <cp:revision>74</cp:revision>
  <dcterms:created xsi:type="dcterms:W3CDTF">2012-12-13T22:48:43Z</dcterms:created>
  <dcterms:modified xsi:type="dcterms:W3CDTF">2012-12-19T00:17:16Z</dcterms:modified>
</cp:coreProperties>
</file>