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sldIdLst>
    <p:sldId id="260" r:id="rId2"/>
    <p:sldId id="258" r:id="rId3"/>
    <p:sldId id="259" r:id="rId4"/>
    <p:sldId id="256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ibri Light" panose="020F0302020204030204" pitchFamily="34" charset="0"/>
      <p:regular r:id="rId11"/>
      <p: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French Script MT" panose="03020402040607040605" pitchFamily="66" charset="0"/>
      <p:regular r:id="rId17"/>
    </p:embeddedFont>
    <p:embeddedFont>
      <p:font typeface="Kingthings Christmas 2" panose="02000000000000000000" pitchFamily="2" charset="0"/>
      <p:regular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VqCClXmJROchQiuZPRosw==" hashData="jJZ7UuPQ/3xd5bixf/x5IB4P9R+Dy9iGXCvDNN68cD9qHNzmxGj7j+dWYslBIr6xMWeTGlHoSQCQdQA9G/Qb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112F"/>
    <a:srgbClr val="AD711A"/>
    <a:srgbClr val="EBEBEB"/>
    <a:srgbClr val="ECE8EE"/>
    <a:srgbClr val="7D81B9"/>
    <a:srgbClr val="C7C9E1"/>
    <a:srgbClr val="7864EE"/>
    <a:srgbClr val="D4D6E8"/>
    <a:srgbClr val="2F3257"/>
    <a:srgbClr val="EC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tableStyles" Target="tableStyle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F54615-E0D4-4BD0-A0AB-C6E6069C75EE}" type="datetimeFigureOut">
              <a:rPr lang="en-CA" smtClean="0"/>
              <a:t>2020-12-09</a:t>
            </a:fld>
            <a:endParaRPr lang="en-CA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6899C-8ECB-4C0A-B7E9-52FB4FF440C7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0540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D6899C-8ECB-4C0A-B7E9-52FB4FF440C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398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369CA-0E6A-4367-AFA3-B2AD30CDCFE8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48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EACA3-07D5-4403-8681-68EF8716C72A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6960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24B62-A746-45E7-A609-8D15E67C2C92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279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28FA4-3818-4672-8425-169C051A9D62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7558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D4FD0-C882-4D15-A7ED-DEBB75D88F4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912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70F43-15CF-48EE-98A1-62AC94611CF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1674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301D9-763A-4AF7-9CA6-8D7227F7AE4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734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12C7-BE70-4DA3-88A6-75DED840CBD3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8526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7AEF1-1826-4839-BF5A-66DF2C7E768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162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39A86-AB46-4F1D-88DF-8C6098B3DA1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747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3F772-AC60-44E1-96C1-31ECC2ADAF6B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18414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A6B4F-F39D-448A-A30C-3630B995A0B6}" type="slidenum">
              <a:rPr lang="en-US" altLang="en-US" smtClean="0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81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A906BBB-4702-4565-8BD0-DAFC3C3CF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284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7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  <p:sndAc>
          <p:stSnd>
            <p:snd r:embed="rId2" name="_home_singing_public_html_media.singing-bell.com_wp-content_uploads_2013_09_Silent-night-Singing-Bell (3).wav"/>
          </p:stSnd>
        </p:sndAc>
      </p:transition>
    </mc:Choice>
    <mc:Fallback xmlns="">
      <p:transition spd="slow" advClick="0" advTm="4000">
        <p:split orient="vert"/>
        <p:sndAc>
          <p:stSnd>
            <p:snd r:embed="rId4" name="_home_singing_public_html_media.singing-bell.com_wp-content_uploads_2013_09_Silent-night-Singing-Bell (3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54DD680-DD42-4A1A-8050-C03ABCA51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68E0E84-15AD-426B-9F87-461E89B8A196}"/>
              </a:ext>
            </a:extLst>
          </p:cNvPr>
          <p:cNvSpPr txBox="1"/>
          <p:nvPr/>
        </p:nvSpPr>
        <p:spPr>
          <a:xfrm>
            <a:off x="4191000" y="3124200"/>
            <a:ext cx="4583306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6600" dirty="0">
                <a:solidFill>
                  <a:schemeClr val="bg1"/>
                </a:solidFill>
                <a:latin typeface="Kingthings Christmas 2" panose="02000000000000000000" pitchFamily="2" charset="0"/>
              </a:rPr>
              <a:t>Navidad 2020</a:t>
            </a:r>
          </a:p>
        </p:txBody>
      </p:sp>
    </p:spTree>
    <p:extLst>
      <p:ext uri="{BB962C8B-B14F-4D97-AF65-F5344CB8AC3E}">
        <p14:creationId xmlns:p14="http://schemas.microsoft.com/office/powerpoint/2010/main" val="736957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11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8E8BB5C2-4D5B-4995-A4E0-F2964AFBB7C7}"/>
              </a:ext>
            </a:extLst>
          </p:cNvPr>
          <p:cNvSpPr txBox="1"/>
          <p:nvPr/>
        </p:nvSpPr>
        <p:spPr>
          <a:xfrm>
            <a:off x="533400" y="0"/>
            <a:ext cx="9525000" cy="68634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tus manos sean siempre generosas y solidarias,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tus pasos transiten, firmes, el rumbo de la paz.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tus oídos permanezcan abiertos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a la voz de Dios y al clamor de tus </a:t>
            </a:r>
            <a:r>
              <a:rPr lang="es-ES" sz="4000" b="1" dirty="0" err="1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projimos</a:t>
            </a:r>
            <a:endParaRPr lang="es-ES" sz="4000" b="1" dirty="0">
              <a:ln/>
              <a:solidFill>
                <a:schemeClr val="bg1"/>
              </a:solidFill>
              <a:latin typeface="French Script MT" panose="03020402040607040605" pitchFamily="66" charset="0"/>
            </a:endParaRPr>
          </a:p>
          <a:p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 boca sepa pronunciar palabras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animen, que sanen, que perdonen, 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denuncien la injusticia y anuncien la vida.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Que tu mirada brille, pura, con la luz de la esperanza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y que tu vida entera refleje en cada acto, en cada </a:t>
            </a:r>
            <a:r>
              <a:rPr lang="es-ES" sz="4000" b="1" dirty="0" err="1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gesto,en</a:t>
            </a:r>
            <a: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  <a:t> cada sonido y en cada silencio el amor de Dios.</a:t>
            </a:r>
            <a:br>
              <a:rPr lang="es-ES" sz="4000" b="1" dirty="0">
                <a:ln/>
                <a:solidFill>
                  <a:schemeClr val="bg1"/>
                </a:solidFill>
                <a:latin typeface="French Script MT" panose="03020402040607040605" pitchFamily="66" charset="0"/>
              </a:rPr>
            </a:br>
            <a:endParaRPr lang="en-CA" sz="4000" b="1" dirty="0">
              <a:ln/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D15E9BA-E235-4741-AEE8-28EC0B931FC7}"/>
              </a:ext>
            </a:extLst>
          </p:cNvPr>
          <p:cNvSpPr txBox="1"/>
          <p:nvPr/>
        </p:nvSpPr>
        <p:spPr>
          <a:xfrm flipH="1">
            <a:off x="2590800" y="10668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F26B775-4F8E-4457-9BEA-24241790DF83}"/>
              </a:ext>
            </a:extLst>
          </p:cNvPr>
          <p:cNvSpPr txBox="1"/>
          <p:nvPr/>
        </p:nvSpPr>
        <p:spPr>
          <a:xfrm>
            <a:off x="1524000" y="2133600"/>
            <a:ext cx="8915400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6600" dirty="0">
                <a:ln/>
                <a:solidFill>
                  <a:schemeClr val="bg2"/>
                </a:solidFill>
                <a:latin typeface="Kingthings Christmas 2" panose="02000000000000000000" pitchFamily="2" charset="0"/>
              </a:rPr>
              <a:t>Bendicion de Navidad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C8077EC-7C40-4F56-87FF-7319C4615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1200" y="5181600"/>
            <a:ext cx="2362465" cy="17526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A01EAA9-041C-4766-B393-19BEE2C67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5800" y="76200"/>
            <a:ext cx="3657600" cy="3810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A793F9A-34AF-413B-A028-E1149D39753A}"/>
              </a:ext>
            </a:extLst>
          </p:cNvPr>
          <p:cNvSpPr txBox="1"/>
          <p:nvPr/>
        </p:nvSpPr>
        <p:spPr>
          <a:xfrm>
            <a:off x="609600" y="6248400"/>
            <a:ext cx="202036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i="1" dirty="0">
                <a:solidFill>
                  <a:schemeClr val="bg1"/>
                </a:solidFill>
                <a:latin typeface="Candara" panose="020E0502030303020204" pitchFamily="34" charset="0"/>
              </a:rPr>
              <a:t>Desconozco </a:t>
            </a:r>
            <a:r>
              <a:rPr lang="en-CA" i="1" dirty="0" err="1">
                <a:solidFill>
                  <a:schemeClr val="bg1"/>
                </a:solidFill>
                <a:latin typeface="Candara" panose="020E0502030303020204" pitchFamily="34" charset="0"/>
              </a:rPr>
              <a:t>autoria</a:t>
            </a:r>
            <a:endParaRPr lang="en-CA" i="1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2D43495-8E4F-465A-9B86-4E7BBD8B3F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811"/>
          <a:stretch/>
        </p:blipFill>
        <p:spPr>
          <a:xfrm>
            <a:off x="381000" y="762000"/>
            <a:ext cx="8153400" cy="6096000"/>
          </a:xfrm>
          <a:prstGeom prst="rect">
            <a:avLst/>
          </a:prstGeom>
          <a:ln w="22225">
            <a:solidFill>
              <a:schemeClr val="bg1"/>
            </a:solidFill>
            <a:prstDash val="solid"/>
            <a:bevel/>
          </a:ln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4A249AD-46CA-4D70-BB34-653A5869F6A0}"/>
              </a:ext>
            </a:extLst>
          </p:cNvPr>
          <p:cNvSpPr txBox="1"/>
          <p:nvPr/>
        </p:nvSpPr>
        <p:spPr>
          <a:xfrm>
            <a:off x="2286000" y="1447800"/>
            <a:ext cx="37119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6000" dirty="0">
                <a:solidFill>
                  <a:srgbClr val="C4112F"/>
                </a:solidFill>
                <a:latin typeface="French Script MT" panose="03020402040607040605" pitchFamily="66" charset="0"/>
              </a:rPr>
              <a:t>Feliz Navidad!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A9BD6CE5-ED64-47CA-85F0-BD01A1FBA31D}"/>
              </a:ext>
            </a:extLst>
          </p:cNvPr>
          <p:cNvSpPr txBox="1"/>
          <p:nvPr/>
        </p:nvSpPr>
        <p:spPr>
          <a:xfrm>
            <a:off x="3352800" y="2362200"/>
            <a:ext cx="1152880" cy="9387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5500" dirty="0">
                <a:solidFill>
                  <a:srgbClr val="C00000"/>
                </a:solidFill>
                <a:latin typeface="French Script MT" panose="03020402040607040605" pitchFamily="66" charset="0"/>
              </a:rPr>
              <a:t>Ines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FA14EC48-B34E-4947-AE7A-1E32A10EEF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" y="-2057400"/>
            <a:ext cx="12192000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2000">
        <p:split orient="vert"/>
      </p:transition>
    </mc:Choice>
    <mc:Fallback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96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46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2460"/>
                            </p:stCondLst>
                            <p:childTnLst>
                              <p:par>
                                <p:cTn id="30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4960"/>
                            </p:stCondLst>
                            <p:childTnLst>
                              <p:par>
                                <p:cTn id="3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9360"/>
                            </p:stCondLst>
                            <p:childTnLst>
                              <p:par>
                                <p:cTn id="4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36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5" grpId="0"/>
      <p:bldP spid="5" grpId="1"/>
      <p:bldP spid="2" grpId="0"/>
      <p:bldP spid="2" grpId="1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F672AE8-4AD7-4289-97B6-E004733C37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11750F4-F91C-409C-AAAA-8F50E0890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5E71134-0F07-4F34-AC2F-B823B2439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E02204D-9692-4730-A05C-F075C348F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3FB9CC3-DEF0-4D19-BBF9-38B0B5CF4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82C5DA4-CC31-449F-A285-DB9EA1C6F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185E92F-2CA0-4BE3-A937-6C0CC7181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6B1C0FF-3373-4CEE-8085-712E5CDD9F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E31522E-04FD-4D26-BCFA-846A1C9E3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F7ACDC2-BA6E-4C29-9722-7A426F07F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B14DDE1-FAB3-462D-8A51-EDC89E1D2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70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814</TotalTime>
  <Words>146</Words>
  <Application>Microsoft Office PowerPoint</Application>
  <PresentationFormat>Panorámica</PresentationFormat>
  <Paragraphs>10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2" baseType="lpstr">
      <vt:lpstr>French Script MT</vt:lpstr>
      <vt:lpstr>Arial</vt:lpstr>
      <vt:lpstr>Calibri Light</vt:lpstr>
      <vt:lpstr>Kingthings Christmas 2</vt:lpstr>
      <vt:lpstr>Calibri</vt:lpstr>
      <vt:lpstr>Candara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NAVIDAD</dc:title>
  <dc:creator>ines garet</dc:creator>
  <cp:lastModifiedBy>Ines Garet</cp:lastModifiedBy>
  <cp:revision>57</cp:revision>
  <dcterms:created xsi:type="dcterms:W3CDTF">2007-12-04T17:25:35Z</dcterms:created>
  <dcterms:modified xsi:type="dcterms:W3CDTF">2020-12-09T20:38:27Z</dcterms:modified>
</cp:coreProperties>
</file>