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1"/>
  </p:notesMasterIdLst>
  <p:sldIdLst>
    <p:sldId id="402" r:id="rId3"/>
    <p:sldId id="256" r:id="rId4"/>
    <p:sldId id="330" r:id="rId5"/>
    <p:sldId id="331" r:id="rId6"/>
    <p:sldId id="339" r:id="rId7"/>
    <p:sldId id="341" r:id="rId8"/>
    <p:sldId id="334" r:id="rId9"/>
    <p:sldId id="335" r:id="rId10"/>
    <p:sldId id="336" r:id="rId11"/>
    <p:sldId id="338" r:id="rId12"/>
    <p:sldId id="344" r:id="rId13"/>
    <p:sldId id="346" r:id="rId14"/>
    <p:sldId id="347" r:id="rId15"/>
    <p:sldId id="348" r:id="rId16"/>
    <p:sldId id="350" r:id="rId17"/>
    <p:sldId id="351" r:id="rId18"/>
    <p:sldId id="356" r:id="rId19"/>
    <p:sldId id="352" r:id="rId20"/>
    <p:sldId id="353" r:id="rId21"/>
    <p:sldId id="358" r:id="rId22"/>
    <p:sldId id="359" r:id="rId23"/>
    <p:sldId id="360" r:id="rId24"/>
    <p:sldId id="361" r:id="rId25"/>
    <p:sldId id="363" r:id="rId26"/>
    <p:sldId id="364" r:id="rId27"/>
    <p:sldId id="365" r:id="rId28"/>
    <p:sldId id="366" r:id="rId29"/>
    <p:sldId id="367" r:id="rId30"/>
    <p:sldId id="369" r:id="rId31"/>
    <p:sldId id="368" r:id="rId32"/>
    <p:sldId id="370" r:id="rId33"/>
    <p:sldId id="371" r:id="rId34"/>
    <p:sldId id="372" r:id="rId35"/>
    <p:sldId id="374" r:id="rId36"/>
    <p:sldId id="373" r:id="rId37"/>
    <p:sldId id="404" r:id="rId38"/>
    <p:sldId id="376" r:id="rId39"/>
    <p:sldId id="381" r:id="rId40"/>
    <p:sldId id="382" r:id="rId41"/>
    <p:sldId id="383" r:id="rId42"/>
    <p:sldId id="386" r:id="rId43"/>
    <p:sldId id="384" r:id="rId44"/>
    <p:sldId id="388" r:id="rId45"/>
    <p:sldId id="387" r:id="rId46"/>
    <p:sldId id="391" r:id="rId47"/>
    <p:sldId id="394" r:id="rId48"/>
    <p:sldId id="395" r:id="rId49"/>
    <p:sldId id="396" r:id="rId50"/>
    <p:sldId id="397" r:id="rId51"/>
    <p:sldId id="398" r:id="rId52"/>
    <p:sldId id="399" r:id="rId53"/>
    <p:sldId id="400" r:id="rId54"/>
    <p:sldId id="377" r:id="rId55"/>
    <p:sldId id="378" r:id="rId56"/>
    <p:sldId id="379" r:id="rId57"/>
    <p:sldId id="401" r:id="rId58"/>
    <p:sldId id="403" r:id="rId59"/>
    <p:sldId id="405" r:id="rId60"/>
  </p:sldIdLst>
  <p:sldSz cx="9144000" cy="5143500" type="screen16x9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9IqYUNSM9gLAr1dRancAxA" hashData="ts3gfrz3+I+RjJEptwGbQf5g26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F7977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0149" autoAdjust="0"/>
    <p:restoredTop sz="94660"/>
  </p:normalViewPr>
  <p:slideViewPr>
    <p:cSldViewPr>
      <p:cViewPr>
        <p:scale>
          <a:sx n="60" d="100"/>
          <a:sy n="60" d="100"/>
        </p:scale>
        <p:origin x="-955" y="-61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562DF35-9C45-4E87-8BFC-21EF918528E0}" type="datetimeFigureOut">
              <a:rPr lang="es-ES"/>
              <a:pPr>
                <a:defRPr/>
              </a:pPr>
              <a:t>15/12/2022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95277E4-861F-4714-BD3E-85D39420091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9409323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17411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5703AC8-201E-4418-B514-617D0DBDEAB7}" type="slidenum">
              <a:rPr lang="es-ES" altLang="es-ES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s-ES" altLang="es-ES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4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49155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9A47882-9C4E-450C-B4AB-DA900D5C8EB3}" type="slidenum">
              <a:rPr lang="es-E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es-ES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8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041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624E46D-1B74-48A2-B217-84F4A7DA2A55}" type="slidenum">
              <a:rPr lang="es-E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30</a:t>
            </a:fld>
            <a:endParaRPr lang="es-ES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4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4755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31A6B26-6F8D-428A-9978-264B33F7F518}" type="slidenum">
              <a:rPr lang="es-E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39</a:t>
            </a:fld>
            <a:endParaRPr lang="es-ES"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7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38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9113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D218506-02FD-429A-B47E-A77F455708CC}" type="slidenum">
              <a:rPr lang="es-E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49</a:t>
            </a:fld>
            <a:endParaRPr lang="es-ES"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5234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dirty="0" smtClean="0"/>
          </a:p>
        </p:txBody>
      </p:sp>
      <p:sp>
        <p:nvSpPr>
          <p:cNvPr id="95235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6DFEAD7-E9D0-45FD-988F-CEAB9C8A3526}" type="slidenum">
              <a:rPr lang="es-E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56</a:t>
            </a:fld>
            <a:endParaRPr lang="es-ES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14559F-9D64-4419-9E4F-029B8B00761F}" type="datetimeFigureOut">
              <a:rPr lang="es-ES"/>
              <a:pPr>
                <a:defRPr/>
              </a:pPr>
              <a:t>15/12/2022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E76EF3-64AE-41A2-A37D-0104539FD61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2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ADB4A-8CF4-4AA3-A4A3-F6C5A59D393C}" type="datetimeFigureOut">
              <a:rPr lang="es-ES"/>
              <a:pPr>
                <a:defRPr/>
              </a:pPr>
              <a:t>15/12/2022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4C7246-A9FE-4D73-A898-B4CDA12736C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2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6AB55C-31D6-4429-99F4-BEF2C0939DE4}" type="datetimeFigureOut">
              <a:rPr lang="es-ES"/>
              <a:pPr>
                <a:defRPr/>
              </a:pPr>
              <a:t>15/12/2022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F71320-643C-4D64-8E3B-B14C38984E3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2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292690-44EE-4FDB-BE36-828519D403F1}" type="datetimeFigureOut">
              <a:rPr lang="es-ES"/>
              <a:pPr>
                <a:defRPr/>
              </a:pPr>
              <a:t>15/12/2022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F9051E-5EEE-4669-8A68-B896ECCEB6C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2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BAA510-E688-4439-86A3-EC30DE8D75DD}" type="datetimeFigureOut">
              <a:rPr lang="es-ES"/>
              <a:pPr>
                <a:defRPr/>
              </a:pPr>
              <a:t>15/12/2022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95679E-F875-461E-BAF8-3EF051F7A83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2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63B49-9C95-4963-B6B9-2D60CC34A625}" type="datetimeFigureOut">
              <a:rPr lang="es-ES"/>
              <a:pPr>
                <a:defRPr/>
              </a:pPr>
              <a:t>15/12/2022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7395E7-DCA7-4650-A778-8DD4FBB6783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2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EB204F-D0D3-4462-8305-1B6A8ADAD5B0}" type="datetimeFigureOut">
              <a:rPr lang="es-ES"/>
              <a:pPr>
                <a:defRPr/>
              </a:pPr>
              <a:t>15/12/2022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ABBF91-47B7-4F71-B445-67B60A5A21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2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144EED-D827-443B-880C-1B7CC5894386}" type="datetimeFigureOut">
              <a:rPr lang="es-ES"/>
              <a:pPr>
                <a:defRPr/>
              </a:pPr>
              <a:t>15/12/2022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7123ED-D416-4FC5-BF64-C133938EED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2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F738E2-6F59-482D-97C3-D39D55A40FD4}" type="datetimeFigureOut">
              <a:rPr lang="es-ES"/>
              <a:pPr>
                <a:defRPr/>
              </a:pPr>
              <a:t>15/12/2022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5423B4-F92F-4628-B56E-24FFD06F10A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2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E2083A-0383-4DCA-9701-A7FDAC942FCC}" type="datetimeFigureOut">
              <a:rPr lang="es-ES"/>
              <a:pPr>
                <a:defRPr/>
              </a:pPr>
              <a:t>15/12/2022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420F08-0304-499F-ACD5-7DB53B20BA3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2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164A44-CF56-4944-90C3-05272415F16A}" type="datetimeFigureOut">
              <a:rPr lang="es-ES"/>
              <a:pPr>
                <a:defRPr/>
              </a:pPr>
              <a:t>15/12/2022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F061E5-15BD-484B-8904-95FB074E71D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2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6CB1816-0AC3-4070-A485-06B336AFDD1D}" type="datetimeFigureOut">
              <a:rPr lang="es-ES"/>
              <a:pPr>
                <a:defRPr/>
              </a:pPr>
              <a:t>15/12/2022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899F6AA-0E00-4D7E-83BA-8040181FF46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med" advTm="12000">
    <p:fade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vicentejesusmota.blogspot.com.es/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hyperlink" Target="http://vicentejesusmota.blogspot.com.es/" TargetMode="Externa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jpeg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9.png"/><Relationship Id="rId10" Type="http://schemas.openxmlformats.org/officeDocument/2006/relationships/image" Target="../media/image6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WordArt 3"/>
          <p:cNvSpPr>
            <a:spLocks noChangeArrowheads="1" noChangeShapeType="1" noTextEdit="1"/>
          </p:cNvSpPr>
          <p:nvPr/>
        </p:nvSpPr>
        <p:spPr bwMode="auto">
          <a:xfrm>
            <a:off x="971600" y="267494"/>
            <a:ext cx="7416800" cy="1089810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38818"/>
              </a:avLst>
            </a:prstTxWarp>
            <a:scene3d>
              <a:camera prst="perspectiveRelaxedModerately"/>
              <a:lightRig rig="legacyNormal3" dir="r"/>
            </a:scene3d>
            <a:sp3d extrusionH="201600" prstMaterial="legacyMatte">
              <a:bevelT w="82550" h="38100" prst="coolSlant"/>
              <a:extrusionClr>
                <a:srgbClr val="0066CC"/>
              </a:extrusionClr>
            </a:sp3d>
          </a:bodyPr>
          <a:lstStyle/>
          <a:p>
            <a:pPr algn="ctr"/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 </a:t>
            </a:r>
            <a:r>
              <a:rPr lang="es-ES" sz="3600" kern="10" dirty="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Belén de la </a:t>
            </a:r>
            <a:r>
              <a:rPr lang="es-ES" sz="3600" kern="10" dirty="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Plaza Mayor de Madrid </a:t>
            </a:r>
            <a:endParaRPr lang="es-ES" sz="3600" kern="10" dirty="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FFFFCC"/>
                  </a:gs>
                  <a:gs pos="100000">
                    <a:srgbClr val="FF9999"/>
                  </a:gs>
                </a:gsLst>
                <a:lin ang="5400000" scaled="1"/>
              </a:gradFill>
              <a:latin typeface="Times New Roman"/>
              <a:cs typeface="Times New Roman"/>
            </a:endParaRPr>
          </a:p>
        </p:txBody>
      </p:sp>
      <p:sp>
        <p:nvSpPr>
          <p:cNvPr id="16388" name="WordArt 4"/>
          <p:cNvSpPr>
            <a:spLocks noChangeArrowheads="1" noChangeShapeType="1" noTextEdit="1"/>
          </p:cNvSpPr>
          <p:nvPr/>
        </p:nvSpPr>
        <p:spPr bwMode="auto">
          <a:xfrm>
            <a:off x="971600" y="1563638"/>
            <a:ext cx="7345363" cy="936674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0000"/>
              </a:avLst>
            </a:prstTxWarp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es-ES" sz="3200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 Fotografía Realizada por mí </a:t>
            </a:r>
            <a:endParaRPr lang="es-ES" sz="3200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Arial Black"/>
            </a:endParaRPr>
          </a:p>
        </p:txBody>
      </p:sp>
      <p:sp>
        <p:nvSpPr>
          <p:cNvPr id="16389" name="WordArt 5"/>
          <p:cNvSpPr>
            <a:spLocks noChangeArrowheads="1" noChangeShapeType="1" noTextEdit="1"/>
          </p:cNvSpPr>
          <p:nvPr/>
        </p:nvSpPr>
        <p:spPr bwMode="auto">
          <a:xfrm>
            <a:off x="539552" y="2715766"/>
            <a:ext cx="8064500" cy="6477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5273"/>
              </a:avLst>
            </a:prstTxWarp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es-ES" sz="3200" kern="10" dirty="0" smtClean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 Creación y Diseño: </a:t>
            </a:r>
            <a:endParaRPr lang="es-ES" sz="3200" kern="10" dirty="0">
              <a:ln w="12700">
                <a:solidFill>
                  <a:srgbClr val="B2B2B2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520402"/>
                  </a:gs>
                  <a:gs pos="100000">
                    <a:srgbClr val="FFCC00"/>
                  </a:gs>
                </a:gsLst>
                <a:lin ang="5400000" scaled="1"/>
              </a:gradFill>
              <a:effectLst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Arial Black"/>
            </a:endParaRPr>
          </a:p>
        </p:txBody>
      </p:sp>
      <p:sp>
        <p:nvSpPr>
          <p:cNvPr id="16390" name="WordArt 6"/>
          <p:cNvSpPr>
            <a:spLocks noChangeArrowheads="1" noChangeShapeType="1" noTextEdit="1"/>
          </p:cNvSpPr>
          <p:nvPr/>
        </p:nvSpPr>
        <p:spPr bwMode="auto">
          <a:xfrm>
            <a:off x="1979613" y="3795713"/>
            <a:ext cx="5113337" cy="4603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es-E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00FF00"/>
                    </a:gs>
                    <a:gs pos="100000">
                      <a:srgbClr val="009900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009900"/>
                  </a:prstShdw>
                </a:effectLst>
                <a:latin typeface="High Tower Text"/>
              </a:rPr>
              <a:t> V I C E N T E  G A R C I A </a:t>
            </a:r>
            <a:endParaRPr lang="es-ES" sz="36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00FF00"/>
                  </a:gs>
                  <a:gs pos="100000">
                    <a:srgbClr val="009900"/>
                  </a:gs>
                </a:gsLst>
                <a:lin ang="5400000" scaled="1"/>
              </a:gradFill>
              <a:effectLst>
                <a:prstShdw prst="shdw17" dist="17961" dir="13500000">
                  <a:srgbClr val="009900"/>
                </a:prstShdw>
              </a:effectLst>
              <a:latin typeface="High Tower Text"/>
            </a:endParaRPr>
          </a:p>
        </p:txBody>
      </p:sp>
      <p:sp>
        <p:nvSpPr>
          <p:cNvPr id="16391" name="WordArt 7"/>
          <p:cNvSpPr>
            <a:spLocks noChangeArrowheads="1" noChangeShapeType="1" noTextEdit="1"/>
          </p:cNvSpPr>
          <p:nvPr/>
        </p:nvSpPr>
        <p:spPr bwMode="auto">
          <a:xfrm>
            <a:off x="2916238" y="4408488"/>
            <a:ext cx="3240087" cy="4095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es-ES" sz="3200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prstShdw prst="shdw17" dist="17961" dir="13500000">
                    <a:srgbClr val="999999"/>
                  </a:prstShdw>
                </a:effectLst>
                <a:latin typeface="High Tower Text"/>
              </a:rPr>
              <a:t> Automático </a:t>
            </a:r>
            <a:endParaRPr lang="es-ES" sz="3200" kern="10" dirty="0">
              <a:ln w="9525">
                <a:noFill/>
                <a:round/>
                <a:headEnd/>
                <a:tailEnd/>
              </a:ln>
              <a:solidFill>
                <a:srgbClr val="FFFFFF"/>
              </a:solidFill>
              <a:effectLst>
                <a:prstShdw prst="shdw17" dist="17961" dir="13500000">
                  <a:srgbClr val="999999"/>
                </a:prstShdw>
              </a:effectLst>
              <a:latin typeface="High Tower Text"/>
            </a:endParaRPr>
          </a:p>
        </p:txBody>
      </p:sp>
    </p:spTree>
  </p:cSld>
  <p:clrMapOvr>
    <a:masterClrMapping/>
  </p:clrMapOvr>
  <p:transition spd="med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3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4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5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6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7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500"/>
                            </p:stCondLst>
                            <p:childTnLst>
                              <p:par>
                                <p:cTn id="29" presetID="23" presetClass="entr" presetSubtype="16" repeatCount="3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animBg="1"/>
      <p:bldP spid="16388" grpId="0" animBg="1"/>
      <p:bldP spid="16389" grpId="0" animBg="1"/>
      <p:bldP spid="16390" grpId="0" animBg="1"/>
      <p:bldP spid="1639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23528" y="915566"/>
            <a:ext cx="8640960" cy="378565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perspectiveAbove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000" i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+mn-cs"/>
              </a:rPr>
              <a:t>Hasta el día 6 de </a:t>
            </a:r>
            <a:r>
              <a:rPr lang="es-ES" sz="30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+mn-cs"/>
              </a:rPr>
              <a:t>enero,</a:t>
            </a:r>
            <a:r>
              <a:rPr lang="es-ES" sz="3000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+mn-cs"/>
              </a:rPr>
              <a:t> </a:t>
            </a:r>
            <a:r>
              <a:rPr lang="es-ES" sz="3000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+mn-cs"/>
              </a:rPr>
              <a:t>lo tradicional es visitar cualquier belén que se tercie en cada pueblo o ciudad, </a:t>
            </a:r>
            <a:r>
              <a:rPr lang="es-ES" sz="3000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+mn-cs"/>
              </a:rPr>
              <a:t>con una puesta en escena a cargo </a:t>
            </a:r>
            <a:r>
              <a:rPr lang="es-ES" sz="3000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+mn-cs"/>
              </a:rPr>
              <a:t>de </a:t>
            </a:r>
            <a:r>
              <a:rPr lang="es-ES" sz="3000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+mn-cs"/>
              </a:rPr>
              <a:t>belenistas</a:t>
            </a:r>
            <a:r>
              <a:rPr lang="es-ES" sz="3000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+mn-cs"/>
              </a:rPr>
              <a:t>, ocupando en algunos casos grandes superficies, para </a:t>
            </a:r>
            <a:r>
              <a:rPr lang="es-ES" sz="3000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+mn-cs"/>
              </a:rPr>
              <a:t>contar a través de las clásicas </a:t>
            </a:r>
            <a:r>
              <a:rPr lang="es-ES" sz="3000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+mn-cs"/>
              </a:rPr>
              <a:t>figuras, la mayor historia del </a:t>
            </a:r>
            <a:r>
              <a:rPr lang="es-ES" sz="3000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+mn-cs"/>
              </a:rPr>
              <a:t>nacimiento de Jesús ambientado en una escenografía popular</a:t>
            </a:r>
            <a:r>
              <a:rPr lang="es-ES" sz="3000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+mn-cs"/>
              </a:rPr>
              <a:t>.</a:t>
            </a:r>
            <a:endParaRPr lang="es-ES" sz="3000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Bright" pitchFamily="18" charset="0"/>
              <a:cs typeface="+mn-cs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1331640" y="0"/>
            <a:ext cx="6624736" cy="987574"/>
          </a:xfrm>
          <a:prstGeom prst="rect">
            <a:avLst/>
          </a:prstGeom>
          <a:noFill/>
        </p:spPr>
        <p:txBody>
          <a:bodyPr>
            <a:prstTxWarp prst="textDeflateTop">
              <a:avLst>
                <a:gd name="adj" fmla="val 25889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+mn-lt"/>
                <a:cs typeface="+mn-cs"/>
              </a:rPr>
              <a:t> </a:t>
            </a:r>
            <a:r>
              <a:rPr lang="es-ES" sz="32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+mn-lt"/>
                <a:cs typeface="+mn-cs"/>
              </a:rPr>
              <a:t> La tradición del </a:t>
            </a:r>
            <a:r>
              <a:rPr lang="es-ES" sz="32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+mn-lt"/>
                <a:cs typeface="+mn-cs"/>
              </a:rPr>
              <a:t>Belén  </a:t>
            </a:r>
            <a:endParaRPr lang="es-ES" sz="32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med" advTm="3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0" y="0"/>
            <a:ext cx="9143999" cy="5524078"/>
          </a:xfrm>
          <a:prstGeom prst="rect">
            <a:avLst/>
          </a:prstGeom>
          <a:noFill/>
          <a:ln>
            <a:noFill/>
          </a:ln>
          <a:extLst/>
        </p:spPr>
      </p:pic>
      <p:sp>
        <p:nvSpPr>
          <p:cNvPr id="9" name="8 Marco"/>
          <p:cNvSpPr/>
          <p:nvPr/>
        </p:nvSpPr>
        <p:spPr>
          <a:xfrm>
            <a:off x="323850" y="268288"/>
            <a:ext cx="8496300" cy="4679950"/>
          </a:xfrm>
          <a:prstGeom prst="frame">
            <a:avLst>
              <a:gd name="adj1" fmla="val 9895"/>
            </a:avLst>
          </a:prstGeom>
          <a:solidFill>
            <a:schemeClr val="accent2">
              <a:lumMod val="75000"/>
              <a:alpha val="6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254000" h="190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827088" y="771525"/>
            <a:ext cx="7489825" cy="3744913"/>
          </a:xfrm>
          <a:prstGeom prst="frame">
            <a:avLst/>
          </a:prstGeom>
          <a:solidFill>
            <a:schemeClr val="tx2">
              <a:lumMod val="90000"/>
              <a:alpha val="7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254000" h="190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1331913" y="1203325"/>
            <a:ext cx="6480175" cy="2881313"/>
          </a:xfrm>
          <a:prstGeom prst="frame">
            <a:avLst>
              <a:gd name="adj1" fmla="val 17156"/>
            </a:avLst>
          </a:prstGeom>
          <a:solidFill>
            <a:schemeClr val="accent2">
              <a:lumMod val="75000"/>
              <a:alpha val="6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254000" h="190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1835150" y="1708150"/>
            <a:ext cx="5473700" cy="1871663"/>
          </a:xfrm>
          <a:prstGeom prst="rect">
            <a:avLst/>
          </a:prstGeom>
          <a:solidFill>
            <a:schemeClr val="tx2">
              <a:lumMod val="90000"/>
              <a:alpha val="7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254000" h="190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00034" y="4071948"/>
            <a:ext cx="830227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hemos hecho otras veces, cuando venimos a fotografiar algún que </a:t>
            </a:r>
          </a:p>
          <a:p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otro belén al centro, siempre me gusta capturar el famoso reloj que </a:t>
            </a:r>
          </a:p>
          <a:p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todos los años nos da las campanadas del Año Nuevo entrante.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27000">
    <p:fade/>
    <p:sndAc>
      <p:stSnd loop="1">
        <p:snd r:embed="rId3" name="Villancicos de Navida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4">
            <a:extLst>
              <a:ext uri="{FF2B5EF4-FFF2-40B4-BE49-F238E27FC236}"/>
            </a:extLst>
          </p:cNvPr>
          <p:cNvSpPr/>
          <p:nvPr/>
        </p:nvSpPr>
        <p:spPr>
          <a:xfrm rot="12900179" flipV="1">
            <a:off x="2074965" y="2094988"/>
            <a:ext cx="2764797" cy="795211"/>
          </a:xfrm>
          <a:prstGeom prst="rect">
            <a:avLst/>
          </a:prstGeom>
          <a:gradFill flip="none" rotWithShape="1">
            <a:gsLst>
              <a:gs pos="0">
                <a:srgbClr val="CCCCFF">
                  <a:alpha val="60000"/>
                </a:srgb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0"/>
            <a:tileRect/>
          </a:gradFill>
          <a:ln w="19050">
            <a:solidFill>
              <a:schemeClr val="bg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23" tIns="35662" rIns="71323" bIns="35662" anchor="ctr"/>
          <a:lstStyle/>
          <a:p>
            <a:pPr algn="ctr" eaLnBrk="0" hangingPunct="0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Rectángulo 5">
            <a:extLst>
              <a:ext uri="{FF2B5EF4-FFF2-40B4-BE49-F238E27FC236}"/>
            </a:extLst>
          </p:cNvPr>
          <p:cNvSpPr/>
          <p:nvPr/>
        </p:nvSpPr>
        <p:spPr>
          <a:xfrm rot="12900179" flipV="1">
            <a:off x="2225332" y="2104259"/>
            <a:ext cx="2782285" cy="766750"/>
          </a:xfrm>
          <a:prstGeom prst="rect">
            <a:avLst/>
          </a:prstGeom>
          <a:gradFill flip="none" rotWithShape="1">
            <a:gsLst>
              <a:gs pos="0">
                <a:srgbClr val="CCCCFF">
                  <a:alpha val="60000"/>
                </a:srgb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0"/>
            <a:tileRect/>
          </a:gradFill>
          <a:ln w="19050">
            <a:solidFill>
              <a:schemeClr val="bg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23" tIns="35662" rIns="71323" bIns="35662" anchor="ctr"/>
          <a:lstStyle/>
          <a:p>
            <a:pPr algn="ctr" eaLnBrk="0" hangingPunct="0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Rectángulo 6">
            <a:extLst>
              <a:ext uri="{FF2B5EF4-FFF2-40B4-BE49-F238E27FC236}"/>
            </a:extLst>
          </p:cNvPr>
          <p:cNvSpPr/>
          <p:nvPr/>
        </p:nvSpPr>
        <p:spPr>
          <a:xfrm rot="12900179" flipV="1">
            <a:off x="2397553" y="2039817"/>
            <a:ext cx="2799773" cy="820322"/>
          </a:xfrm>
          <a:prstGeom prst="rect">
            <a:avLst/>
          </a:prstGeom>
          <a:gradFill flip="none" rotWithShape="1">
            <a:gsLst>
              <a:gs pos="0">
                <a:srgbClr val="CCCCFF">
                  <a:alpha val="60000"/>
                </a:srgb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0"/>
            <a:tileRect/>
          </a:gradFill>
          <a:ln w="19050">
            <a:solidFill>
              <a:schemeClr val="bg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23" tIns="35662" rIns="71323" bIns="35662" anchor="ctr"/>
          <a:lstStyle/>
          <a:p>
            <a:pPr algn="ctr" eaLnBrk="0" hangingPunct="0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Rectángulo 7">
            <a:extLst>
              <a:ext uri="{FF2B5EF4-FFF2-40B4-BE49-F238E27FC236}"/>
            </a:extLst>
          </p:cNvPr>
          <p:cNvSpPr/>
          <p:nvPr/>
        </p:nvSpPr>
        <p:spPr>
          <a:xfrm rot="12900179" flipV="1">
            <a:off x="2584580" y="2018538"/>
            <a:ext cx="2799773" cy="800232"/>
          </a:xfrm>
          <a:prstGeom prst="rect">
            <a:avLst/>
          </a:prstGeom>
          <a:gradFill flip="none" rotWithShape="1">
            <a:gsLst>
              <a:gs pos="0">
                <a:srgbClr val="CCCCFF">
                  <a:alpha val="60000"/>
                </a:srgb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0"/>
            <a:tileRect/>
          </a:gradFill>
          <a:ln w="19050">
            <a:solidFill>
              <a:schemeClr val="bg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23" tIns="35662" rIns="71323" bIns="35662" anchor="ctr"/>
          <a:lstStyle/>
          <a:p>
            <a:pPr algn="ctr" eaLnBrk="0" hangingPunct="0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Rectángulo 8">
            <a:extLst>
              <a:ext uri="{FF2B5EF4-FFF2-40B4-BE49-F238E27FC236}"/>
            </a:extLst>
          </p:cNvPr>
          <p:cNvSpPr/>
          <p:nvPr/>
        </p:nvSpPr>
        <p:spPr>
          <a:xfrm rot="12900179" flipV="1">
            <a:off x="2755732" y="1992408"/>
            <a:ext cx="2818852" cy="781817"/>
          </a:xfrm>
          <a:prstGeom prst="rect">
            <a:avLst/>
          </a:prstGeom>
          <a:gradFill flip="none" rotWithShape="1">
            <a:gsLst>
              <a:gs pos="0">
                <a:srgbClr val="CCCCFF">
                  <a:alpha val="60000"/>
                </a:srgb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0"/>
            <a:tileRect/>
          </a:gradFill>
          <a:ln w="19050">
            <a:solidFill>
              <a:schemeClr val="bg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23" tIns="35662" rIns="71323" bIns="35662" anchor="ctr"/>
          <a:lstStyle/>
          <a:p>
            <a:pPr algn="ctr" eaLnBrk="0" hangingPunct="0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Rectángulo 9">
            <a:extLst>
              <a:ext uri="{FF2B5EF4-FFF2-40B4-BE49-F238E27FC236}"/>
            </a:extLst>
          </p:cNvPr>
          <p:cNvSpPr/>
          <p:nvPr/>
        </p:nvSpPr>
        <p:spPr>
          <a:xfrm rot="12900179" flipV="1">
            <a:off x="2914456" y="1930575"/>
            <a:ext cx="2818852" cy="780142"/>
          </a:xfrm>
          <a:prstGeom prst="rect">
            <a:avLst/>
          </a:prstGeom>
          <a:gradFill flip="none" rotWithShape="1">
            <a:gsLst>
              <a:gs pos="0">
                <a:srgbClr val="CCCCFF">
                  <a:alpha val="60000"/>
                </a:srgb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0"/>
            <a:tileRect/>
          </a:gradFill>
          <a:ln w="19050">
            <a:solidFill>
              <a:schemeClr val="bg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23" tIns="35662" rIns="71323" bIns="35662" anchor="ctr"/>
          <a:lstStyle/>
          <a:p>
            <a:pPr algn="ctr" eaLnBrk="0" hangingPunct="0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Rectángulo 10">
            <a:extLst>
              <a:ext uri="{FF2B5EF4-FFF2-40B4-BE49-F238E27FC236}"/>
            </a:extLst>
          </p:cNvPr>
          <p:cNvSpPr/>
          <p:nvPr/>
        </p:nvSpPr>
        <p:spPr>
          <a:xfrm rot="12900179" flipV="1">
            <a:off x="3084964" y="1866788"/>
            <a:ext cx="2782285" cy="820322"/>
          </a:xfrm>
          <a:prstGeom prst="rect">
            <a:avLst/>
          </a:prstGeom>
          <a:gradFill flip="none" rotWithShape="1">
            <a:gsLst>
              <a:gs pos="0">
                <a:srgbClr val="CCCCFF">
                  <a:alpha val="60000"/>
                </a:srgb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0"/>
            <a:tileRect/>
          </a:gradFill>
          <a:ln w="19050">
            <a:solidFill>
              <a:schemeClr val="bg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23" tIns="35662" rIns="71323" bIns="35662" anchor="ctr"/>
          <a:lstStyle/>
          <a:p>
            <a:pPr algn="ctr" eaLnBrk="0" hangingPunct="0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4" name="3 Imagen" descr="IMG_1684.JPG"/>
          <p:cNvPicPr>
            <a:picLocks noChangeAspect="1"/>
          </p:cNvPicPr>
          <p:nvPr/>
        </p:nvPicPr>
        <p:blipFill>
          <a:blip r:embed="rId2" cstate="print"/>
          <a:srcRect r="50000"/>
          <a:stretch>
            <a:fillRect/>
          </a:stretch>
        </p:blipFill>
        <p:spPr bwMode="auto">
          <a:xfrm>
            <a:off x="0" y="0"/>
            <a:ext cx="4572000" cy="538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G_1684.JPG"/>
          <p:cNvPicPr>
            <a:picLocks noChangeAspect="1"/>
          </p:cNvPicPr>
          <p:nvPr/>
        </p:nvPicPr>
        <p:blipFill>
          <a:blip r:embed="rId2" cstate="print"/>
          <a:srcRect l="50000"/>
          <a:stretch>
            <a:fillRect/>
          </a:stretch>
        </p:blipFill>
        <p:spPr bwMode="auto">
          <a:xfrm>
            <a:off x="4572000" y="0"/>
            <a:ext cx="4572000" cy="538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357158" y="3500444"/>
            <a:ext cx="8554393" cy="147732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Un día espléndido de este mes de diciembre en el que a las diez de la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mañana nos encontramos en plena plaza de la Puerta del Sol de Madrid, y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lo que primero observamos es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el ya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famoso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Árbol de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Navidad,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decorado </a:t>
            </a:r>
            <a:endParaRPr lang="es-ES" b="1" dirty="0" smtClean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con motivos navideños y luces. A mí me da en la nariz,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 que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este árbol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ha </a:t>
            </a:r>
            <a:endParaRPr lang="es-ES" b="1" dirty="0" smtClean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venido para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quedarse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mucho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mucho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tiempo.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4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8" presetClass="emph" presetSubtype="0" accel="50000" decel="50000" autoRev="1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ccel="50000" decel="50000" autoRev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ccel="50000" decel="50000" autoRev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ccel="50000" decel="50000" autoRev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accel="50000" decel="50000" autoRev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ccel="50000" decel="50000" autoRev="1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ccel="50000" decel="50000" autoRev="1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700"/>
                            </p:stCondLst>
                            <p:childTnLst>
                              <p:par>
                                <p:cTn id="63" presetID="15" presetClass="exit" presetSubtype="0" fill="hold" grpId="2" nodeType="after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5" presetClass="exit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5" presetClass="exit" presetSubtype="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5" presetClass="exit" presetSubtype="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5" presetClass="exit" presetSubtype="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5" presetClass="exit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5" presetClass="exit" presetSubtype="0" fill="hold" grpId="2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0400"/>
                            </p:stCondLst>
                            <p:childTnLst>
                              <p:par>
                                <p:cTn id="1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(5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9578"/>
            <a:ext cx="9143999" cy="5124344"/>
          </a:xfrm>
          <a:prstGeom prst="rect">
            <a:avLst/>
          </a:prstGeom>
          <a:solidFill>
            <a:schemeClr val="tx2">
              <a:lumMod val="90000"/>
              <a:alpha val="65000"/>
            </a:schemeClr>
          </a:solidFill>
          <a:ln w="9525">
            <a:noFill/>
            <a:miter lim="800000"/>
            <a:headEnd/>
            <a:tailEnd/>
          </a:ln>
        </p:spPr>
      </p:pic>
      <p:sp>
        <p:nvSpPr>
          <p:cNvPr id="28" name="27 Triángulo rectángulo"/>
          <p:cNvSpPr/>
          <p:nvPr/>
        </p:nvSpPr>
        <p:spPr>
          <a:xfrm>
            <a:off x="0" y="3057804"/>
            <a:ext cx="9144000" cy="2085696"/>
          </a:xfrm>
          <a:prstGeom prst="rtTriangle">
            <a:avLst/>
          </a:prstGeom>
          <a:solidFill>
            <a:schemeClr val="tx2">
              <a:lumMod val="5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 flipH="1" flipV="1">
            <a:off x="0" y="0"/>
            <a:ext cx="9144000" cy="2247714"/>
          </a:xfrm>
          <a:prstGeom prst="rtTriangle">
            <a:avLst/>
          </a:prstGeom>
          <a:solidFill>
            <a:schemeClr val="tx2">
              <a:lumMod val="5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5" name="34 Anillo"/>
          <p:cNvSpPr/>
          <p:nvPr/>
        </p:nvSpPr>
        <p:spPr>
          <a:xfrm>
            <a:off x="0" y="267875"/>
            <a:ext cx="928662" cy="2678925"/>
          </a:xfrm>
          <a:prstGeom prst="donut">
            <a:avLst>
              <a:gd name="adj" fmla="val 18846"/>
            </a:avLst>
          </a:prstGeom>
          <a:solidFill>
            <a:schemeClr val="tx2">
              <a:lumMod val="9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428596" y="375031"/>
            <a:ext cx="1071538" cy="2786082"/>
          </a:xfrm>
          <a:prstGeom prst="donut">
            <a:avLst>
              <a:gd name="adj" fmla="val 16064"/>
            </a:avLst>
          </a:prstGeom>
          <a:solidFill>
            <a:schemeClr val="tx2">
              <a:lumMod val="9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1000100" y="482189"/>
            <a:ext cx="1071538" cy="2786082"/>
          </a:xfrm>
          <a:prstGeom prst="donut">
            <a:avLst>
              <a:gd name="adj" fmla="val 16064"/>
            </a:avLst>
          </a:prstGeom>
          <a:solidFill>
            <a:schemeClr val="tx2">
              <a:lumMod val="9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1571604" y="642924"/>
            <a:ext cx="1071538" cy="2839661"/>
          </a:xfrm>
          <a:prstGeom prst="donut">
            <a:avLst>
              <a:gd name="adj" fmla="val 16064"/>
            </a:avLst>
          </a:prstGeom>
          <a:solidFill>
            <a:schemeClr val="tx2">
              <a:lumMod val="9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2143108" y="750081"/>
            <a:ext cx="1071538" cy="2839661"/>
          </a:xfrm>
          <a:prstGeom prst="donut">
            <a:avLst>
              <a:gd name="adj" fmla="val 16064"/>
            </a:avLst>
          </a:prstGeom>
          <a:solidFill>
            <a:schemeClr val="tx2">
              <a:lumMod val="9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>
            <a:off x="2643206" y="857238"/>
            <a:ext cx="928662" cy="2839661"/>
          </a:xfrm>
          <a:prstGeom prst="donut">
            <a:avLst>
              <a:gd name="adj" fmla="val 18846"/>
            </a:avLst>
          </a:prstGeom>
          <a:solidFill>
            <a:schemeClr val="tx2">
              <a:lumMod val="9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>
            <a:off x="3071802" y="1017974"/>
            <a:ext cx="1071538" cy="2786082"/>
          </a:xfrm>
          <a:prstGeom prst="donut">
            <a:avLst>
              <a:gd name="adj" fmla="val 16064"/>
            </a:avLst>
          </a:prstGeom>
          <a:solidFill>
            <a:schemeClr val="tx2">
              <a:lumMod val="9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>
            <a:off x="3643306" y="1178709"/>
            <a:ext cx="1071538" cy="2732504"/>
          </a:xfrm>
          <a:prstGeom prst="donut">
            <a:avLst>
              <a:gd name="adj" fmla="val 16064"/>
            </a:avLst>
          </a:prstGeom>
          <a:solidFill>
            <a:schemeClr val="tx2">
              <a:lumMod val="9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>
            <a:off x="4214810" y="1285866"/>
            <a:ext cx="1071538" cy="2786082"/>
          </a:xfrm>
          <a:prstGeom prst="donut">
            <a:avLst>
              <a:gd name="adj" fmla="val 16064"/>
            </a:avLst>
          </a:prstGeom>
          <a:solidFill>
            <a:schemeClr val="tx2">
              <a:lumMod val="9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Anillo"/>
          <p:cNvSpPr/>
          <p:nvPr/>
        </p:nvSpPr>
        <p:spPr>
          <a:xfrm>
            <a:off x="4786314" y="1393023"/>
            <a:ext cx="1071538" cy="2839661"/>
          </a:xfrm>
          <a:prstGeom prst="donut">
            <a:avLst>
              <a:gd name="adj" fmla="val 16064"/>
            </a:avLst>
          </a:prstGeom>
          <a:solidFill>
            <a:schemeClr val="tx2">
              <a:lumMod val="9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Anillo"/>
          <p:cNvSpPr/>
          <p:nvPr/>
        </p:nvSpPr>
        <p:spPr>
          <a:xfrm>
            <a:off x="5286380" y="1553759"/>
            <a:ext cx="928662" cy="2786082"/>
          </a:xfrm>
          <a:prstGeom prst="donut">
            <a:avLst>
              <a:gd name="adj" fmla="val 18846"/>
            </a:avLst>
          </a:prstGeom>
          <a:solidFill>
            <a:schemeClr val="tx2">
              <a:lumMod val="9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Anillo"/>
          <p:cNvSpPr/>
          <p:nvPr/>
        </p:nvSpPr>
        <p:spPr>
          <a:xfrm>
            <a:off x="5715008" y="1660915"/>
            <a:ext cx="1071538" cy="2786082"/>
          </a:xfrm>
          <a:prstGeom prst="donut">
            <a:avLst>
              <a:gd name="adj" fmla="val 16064"/>
            </a:avLst>
          </a:prstGeom>
          <a:solidFill>
            <a:schemeClr val="tx2">
              <a:lumMod val="9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Anillo"/>
          <p:cNvSpPr/>
          <p:nvPr/>
        </p:nvSpPr>
        <p:spPr>
          <a:xfrm>
            <a:off x="6286512" y="1768073"/>
            <a:ext cx="1071538" cy="2786082"/>
          </a:xfrm>
          <a:prstGeom prst="donut">
            <a:avLst>
              <a:gd name="adj" fmla="val 16064"/>
            </a:avLst>
          </a:prstGeom>
          <a:solidFill>
            <a:schemeClr val="tx2">
              <a:lumMod val="9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Anillo"/>
          <p:cNvSpPr/>
          <p:nvPr/>
        </p:nvSpPr>
        <p:spPr>
          <a:xfrm>
            <a:off x="6786578" y="1928808"/>
            <a:ext cx="1071538" cy="2678925"/>
          </a:xfrm>
          <a:prstGeom prst="donut">
            <a:avLst>
              <a:gd name="adj" fmla="val 16064"/>
            </a:avLst>
          </a:prstGeom>
          <a:solidFill>
            <a:schemeClr val="tx2">
              <a:lumMod val="9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Anillo"/>
          <p:cNvSpPr/>
          <p:nvPr/>
        </p:nvSpPr>
        <p:spPr>
          <a:xfrm>
            <a:off x="7429520" y="2035965"/>
            <a:ext cx="1071538" cy="2732504"/>
          </a:xfrm>
          <a:prstGeom prst="donut">
            <a:avLst>
              <a:gd name="adj" fmla="val 16064"/>
            </a:avLst>
          </a:prstGeom>
          <a:solidFill>
            <a:schemeClr val="tx2">
              <a:lumMod val="9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Anillo"/>
          <p:cNvSpPr/>
          <p:nvPr/>
        </p:nvSpPr>
        <p:spPr>
          <a:xfrm>
            <a:off x="8001056" y="2143122"/>
            <a:ext cx="928662" cy="2732504"/>
          </a:xfrm>
          <a:prstGeom prst="donut">
            <a:avLst>
              <a:gd name="adj" fmla="val 18846"/>
            </a:avLst>
          </a:prstGeom>
          <a:solidFill>
            <a:schemeClr val="tx2">
              <a:lumMod val="9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Anillo"/>
          <p:cNvSpPr/>
          <p:nvPr/>
        </p:nvSpPr>
        <p:spPr>
          <a:xfrm>
            <a:off x="8286776" y="2196701"/>
            <a:ext cx="1071538" cy="2786082"/>
          </a:xfrm>
          <a:prstGeom prst="donut">
            <a:avLst>
              <a:gd name="adj" fmla="val 16064"/>
            </a:avLst>
          </a:prstGeom>
          <a:solidFill>
            <a:schemeClr val="tx2">
              <a:lumMod val="9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1115616" y="4220170"/>
            <a:ext cx="6984379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La fachada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algunos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edificios de la Plaza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Mayor, como este de “La Casa de la Panadería” están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decorados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con bonitas imágenes mitológicas.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2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000"/>
                            </p:stCondLst>
                            <p:childTnLst>
                              <p:par>
                                <p:cTn id="8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6000"/>
                            </p:stCondLst>
                            <p:childTnLst>
                              <p:par>
                                <p:cTn id="16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545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164554"/>
            <a:ext cx="9144000" cy="5832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Luna"/>
          <p:cNvSpPr/>
          <p:nvPr/>
        </p:nvSpPr>
        <p:spPr>
          <a:xfrm>
            <a:off x="857250" y="0"/>
            <a:ext cx="3786188" cy="5143500"/>
          </a:xfrm>
          <a:prstGeom prst="moon">
            <a:avLst>
              <a:gd name="adj" fmla="val 16316"/>
            </a:avLst>
          </a:prstGeom>
          <a:solidFill>
            <a:schemeClr val="tx1">
              <a:lumMod val="95000"/>
              <a:alpha val="60000"/>
            </a:schemeClr>
          </a:solidFill>
          <a:ln w="3175">
            <a:solidFill>
              <a:schemeClr val="accent6">
                <a:lumMod val="60000"/>
                <a:lumOff val="40000"/>
              </a:schemeClr>
            </a:solidFill>
            <a:prstDash val="sysDot"/>
          </a:ln>
          <a:scene3d>
            <a:camera prst="orthographicFront"/>
            <a:lightRig rig="threePt" dir="t"/>
          </a:scene3d>
          <a:sp3d>
            <a:bevelT w="254000" h="190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6" name="5 Luna"/>
          <p:cNvSpPr/>
          <p:nvPr/>
        </p:nvSpPr>
        <p:spPr>
          <a:xfrm flipH="1">
            <a:off x="4572000" y="0"/>
            <a:ext cx="3571875" cy="5143500"/>
          </a:xfrm>
          <a:prstGeom prst="moon">
            <a:avLst>
              <a:gd name="adj" fmla="val 16468"/>
            </a:avLst>
          </a:prstGeom>
          <a:solidFill>
            <a:schemeClr val="tx1">
              <a:lumMod val="95000"/>
              <a:alpha val="60000"/>
            </a:schemeClr>
          </a:solidFill>
          <a:ln w="3175">
            <a:solidFill>
              <a:schemeClr val="accent6">
                <a:lumMod val="60000"/>
                <a:lumOff val="40000"/>
              </a:schemeClr>
            </a:solidFill>
            <a:prstDash val="sysDot"/>
          </a:ln>
          <a:scene3d>
            <a:camera prst="orthographicFront"/>
            <a:lightRig rig="threePt" dir="t"/>
          </a:scene3d>
          <a:sp3d>
            <a:bevelT w="254000" h="190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7" name="6 Luna"/>
          <p:cNvSpPr/>
          <p:nvPr/>
        </p:nvSpPr>
        <p:spPr>
          <a:xfrm>
            <a:off x="1643063" y="696913"/>
            <a:ext cx="2786062" cy="3911600"/>
          </a:xfrm>
          <a:prstGeom prst="moon">
            <a:avLst>
              <a:gd name="adj" fmla="val 16316"/>
            </a:avLst>
          </a:prstGeom>
          <a:solidFill>
            <a:schemeClr val="tx1">
              <a:lumMod val="95000"/>
              <a:alpha val="60000"/>
            </a:schemeClr>
          </a:solidFill>
          <a:ln w="3175">
            <a:solidFill>
              <a:schemeClr val="accent6">
                <a:lumMod val="60000"/>
                <a:lumOff val="40000"/>
              </a:schemeClr>
            </a:solidFill>
            <a:prstDash val="sysDot"/>
          </a:ln>
          <a:scene3d>
            <a:camera prst="orthographicFront"/>
            <a:lightRig rig="threePt" dir="t"/>
          </a:scene3d>
          <a:sp3d>
            <a:bevelT w="254000" h="190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Luna"/>
          <p:cNvSpPr/>
          <p:nvPr/>
        </p:nvSpPr>
        <p:spPr>
          <a:xfrm flipH="1">
            <a:off x="4572000" y="642938"/>
            <a:ext cx="2776538" cy="3965575"/>
          </a:xfrm>
          <a:prstGeom prst="moon">
            <a:avLst>
              <a:gd name="adj" fmla="val 16316"/>
            </a:avLst>
          </a:prstGeom>
          <a:solidFill>
            <a:schemeClr val="tx1">
              <a:lumMod val="95000"/>
              <a:alpha val="60000"/>
            </a:schemeClr>
          </a:solidFill>
          <a:ln w="3175">
            <a:solidFill>
              <a:schemeClr val="accent6">
                <a:lumMod val="60000"/>
                <a:lumOff val="40000"/>
              </a:schemeClr>
            </a:solidFill>
            <a:prstDash val="sysDot"/>
          </a:ln>
          <a:scene3d>
            <a:camera prst="orthographicFront"/>
            <a:lightRig rig="threePt" dir="t"/>
          </a:scene3d>
          <a:sp3d>
            <a:bevelT w="254000" h="190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Luna"/>
          <p:cNvSpPr/>
          <p:nvPr/>
        </p:nvSpPr>
        <p:spPr>
          <a:xfrm>
            <a:off x="2286000" y="1179513"/>
            <a:ext cx="2286000" cy="3000375"/>
          </a:xfrm>
          <a:prstGeom prst="moon">
            <a:avLst>
              <a:gd name="adj" fmla="val 16316"/>
            </a:avLst>
          </a:prstGeom>
          <a:solidFill>
            <a:schemeClr val="tx1">
              <a:lumMod val="95000"/>
              <a:alpha val="60000"/>
            </a:schemeClr>
          </a:solidFill>
          <a:ln w="3175">
            <a:solidFill>
              <a:schemeClr val="accent6">
                <a:lumMod val="60000"/>
                <a:lumOff val="40000"/>
              </a:schemeClr>
            </a:solidFill>
            <a:prstDash val="sysDot"/>
          </a:ln>
          <a:scene3d>
            <a:camera prst="orthographicFront"/>
            <a:lightRig rig="threePt" dir="t"/>
          </a:scene3d>
          <a:sp3d>
            <a:bevelT w="254000" h="190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Luna"/>
          <p:cNvSpPr/>
          <p:nvPr/>
        </p:nvSpPr>
        <p:spPr>
          <a:xfrm flipH="1">
            <a:off x="4500563" y="1179513"/>
            <a:ext cx="2143125" cy="3000375"/>
          </a:xfrm>
          <a:prstGeom prst="moon">
            <a:avLst>
              <a:gd name="adj" fmla="val 16316"/>
            </a:avLst>
          </a:prstGeom>
          <a:solidFill>
            <a:schemeClr val="tx1">
              <a:lumMod val="95000"/>
              <a:alpha val="60000"/>
            </a:schemeClr>
          </a:solidFill>
          <a:ln w="3175">
            <a:solidFill>
              <a:schemeClr val="accent6">
                <a:lumMod val="60000"/>
                <a:lumOff val="40000"/>
              </a:schemeClr>
            </a:solidFill>
            <a:prstDash val="sysDot"/>
          </a:ln>
          <a:scene3d>
            <a:camera prst="orthographicFront"/>
            <a:lightRig rig="threePt" dir="t"/>
          </a:scene3d>
          <a:sp3d>
            <a:bevelT w="254000" h="190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Luna"/>
          <p:cNvSpPr/>
          <p:nvPr/>
        </p:nvSpPr>
        <p:spPr>
          <a:xfrm>
            <a:off x="2857500" y="1608138"/>
            <a:ext cx="1857375" cy="2249487"/>
          </a:xfrm>
          <a:prstGeom prst="moon">
            <a:avLst>
              <a:gd name="adj" fmla="val 21499"/>
            </a:avLst>
          </a:prstGeom>
          <a:solidFill>
            <a:schemeClr val="tx1">
              <a:lumMod val="95000"/>
              <a:alpha val="60000"/>
            </a:schemeClr>
          </a:solidFill>
          <a:ln w="3175">
            <a:solidFill>
              <a:schemeClr val="accent6">
                <a:lumMod val="60000"/>
                <a:lumOff val="40000"/>
              </a:schemeClr>
            </a:solidFill>
            <a:prstDash val="sysDot"/>
          </a:ln>
          <a:scene3d>
            <a:camera prst="orthographicFront"/>
            <a:lightRig rig="threePt" dir="t"/>
          </a:scene3d>
          <a:sp3d>
            <a:bevelT w="254000" h="190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Luna"/>
          <p:cNvSpPr/>
          <p:nvPr/>
        </p:nvSpPr>
        <p:spPr>
          <a:xfrm flipH="1">
            <a:off x="4429125" y="1608138"/>
            <a:ext cx="1714500" cy="2249487"/>
          </a:xfrm>
          <a:prstGeom prst="moon">
            <a:avLst>
              <a:gd name="adj" fmla="val 22378"/>
            </a:avLst>
          </a:prstGeom>
          <a:solidFill>
            <a:schemeClr val="tx1">
              <a:lumMod val="95000"/>
              <a:alpha val="60000"/>
            </a:schemeClr>
          </a:solidFill>
          <a:ln w="3175">
            <a:solidFill>
              <a:schemeClr val="accent6">
                <a:lumMod val="60000"/>
                <a:lumOff val="40000"/>
              </a:schemeClr>
            </a:solidFill>
            <a:prstDash val="sysDot"/>
          </a:ln>
          <a:scene3d>
            <a:camera prst="orthographicFront"/>
            <a:lightRig rig="threePt" dir="t"/>
          </a:scene3d>
          <a:sp3d>
            <a:bevelT w="254000" h="190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3" name="12 Luna"/>
          <p:cNvSpPr/>
          <p:nvPr/>
        </p:nvSpPr>
        <p:spPr>
          <a:xfrm>
            <a:off x="3500438" y="1982788"/>
            <a:ext cx="1143000" cy="1446212"/>
          </a:xfrm>
          <a:prstGeom prst="moon">
            <a:avLst>
              <a:gd name="adj" fmla="val 25709"/>
            </a:avLst>
          </a:prstGeom>
          <a:solidFill>
            <a:schemeClr val="tx1">
              <a:lumMod val="95000"/>
              <a:alpha val="60000"/>
            </a:schemeClr>
          </a:solidFill>
          <a:ln w="3175">
            <a:solidFill>
              <a:schemeClr val="accent6">
                <a:lumMod val="60000"/>
                <a:lumOff val="40000"/>
              </a:schemeClr>
            </a:solidFill>
            <a:prstDash val="sysDot"/>
          </a:ln>
          <a:scene3d>
            <a:camera prst="orthographicFront"/>
            <a:lightRig rig="threePt" dir="t"/>
          </a:scene3d>
          <a:sp3d>
            <a:bevelT w="254000" h="190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4" name="13 Luna"/>
          <p:cNvSpPr/>
          <p:nvPr/>
        </p:nvSpPr>
        <p:spPr>
          <a:xfrm flipH="1">
            <a:off x="4500563" y="1982788"/>
            <a:ext cx="1071562" cy="1446212"/>
          </a:xfrm>
          <a:prstGeom prst="moon">
            <a:avLst>
              <a:gd name="adj" fmla="val 25709"/>
            </a:avLst>
          </a:prstGeom>
          <a:solidFill>
            <a:schemeClr val="tx1">
              <a:lumMod val="95000"/>
              <a:alpha val="60000"/>
            </a:schemeClr>
          </a:solidFill>
          <a:ln w="3175">
            <a:solidFill>
              <a:schemeClr val="accent6">
                <a:lumMod val="60000"/>
                <a:lumOff val="40000"/>
              </a:schemeClr>
            </a:solidFill>
            <a:prstDash val="sysDot"/>
          </a:ln>
          <a:scene3d>
            <a:camera prst="orthographicFront"/>
            <a:lightRig rig="threePt" dir="t"/>
          </a:scene3d>
          <a:sp3d>
            <a:bevelT w="254000" h="190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971601" y="4083918"/>
            <a:ext cx="676875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Debido a su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emplazamiento en todo el centro, el Belén de la Plaza Mayor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no tiene ningún horario especial para verlo, simplemente pasear por la plaza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y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ver todas las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escenas.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2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000"/>
                            </p:stCondLst>
                            <p:childTnLst>
                              <p:par>
                                <p:cTn id="96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9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17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9000"/>
                            </p:stCondLst>
                            <p:childTnLst>
                              <p:par>
                                <p:cTn id="16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aa63b693fc21f2dc428ca2de780c1f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164554"/>
            <a:ext cx="9144000" cy="5616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Marco"/>
          <p:cNvSpPr/>
          <p:nvPr/>
        </p:nvSpPr>
        <p:spPr>
          <a:xfrm>
            <a:off x="539751" y="195263"/>
            <a:ext cx="7993063" cy="4698206"/>
          </a:xfrm>
          <a:prstGeom prst="frame">
            <a:avLst>
              <a:gd name="adj1" fmla="val 5998"/>
            </a:avLst>
          </a:prstGeom>
          <a:solidFill>
            <a:schemeClr val="accent3">
              <a:lumMod val="50000"/>
              <a:alpha val="60000"/>
            </a:schemeClr>
          </a:solidFill>
          <a:ln w="3175">
            <a:solidFill>
              <a:schemeClr val="bg1"/>
            </a:solidFill>
            <a:prstDash val="sysDot"/>
          </a:ln>
          <a:scene3d>
            <a:camera prst="orthographicFront"/>
            <a:lightRig rig="threePt" dir="t"/>
          </a:scene3d>
          <a:sp3d>
            <a:bevelT w="190500" h="1524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116014" y="627460"/>
            <a:ext cx="6840537" cy="3780234"/>
          </a:xfrm>
          <a:prstGeom prst="frame">
            <a:avLst>
              <a:gd name="adj1" fmla="val 7060"/>
            </a:avLst>
          </a:prstGeom>
          <a:solidFill>
            <a:schemeClr val="accent3">
              <a:lumMod val="50000"/>
              <a:alpha val="60000"/>
            </a:schemeClr>
          </a:solidFill>
          <a:ln w="3175">
            <a:solidFill>
              <a:schemeClr val="bg1"/>
            </a:solidFill>
            <a:prstDash val="sysDot"/>
          </a:ln>
          <a:scene3d>
            <a:camera prst="orthographicFront"/>
            <a:lightRig rig="threePt" dir="t"/>
          </a:scene3d>
          <a:sp3d>
            <a:bevelT w="190500" h="1524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692276" y="1059657"/>
            <a:ext cx="5688013" cy="2970610"/>
          </a:xfrm>
          <a:prstGeom prst="frame">
            <a:avLst>
              <a:gd name="adj1" fmla="val 9219"/>
            </a:avLst>
          </a:prstGeom>
          <a:solidFill>
            <a:schemeClr val="accent3">
              <a:lumMod val="50000"/>
              <a:alpha val="60000"/>
            </a:schemeClr>
          </a:solidFill>
          <a:ln w="3175">
            <a:solidFill>
              <a:schemeClr val="bg1"/>
            </a:solidFill>
            <a:prstDash val="sysDot"/>
          </a:ln>
          <a:scene3d>
            <a:camera prst="orthographicFront"/>
            <a:lightRig rig="threePt" dir="t"/>
          </a:scene3d>
          <a:sp3d>
            <a:bevelT w="190500" h="1524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2268539" y="1491854"/>
            <a:ext cx="4535487" cy="2159794"/>
          </a:xfrm>
          <a:prstGeom prst="frame">
            <a:avLst>
              <a:gd name="adj1" fmla="val 12464"/>
            </a:avLst>
          </a:prstGeom>
          <a:solidFill>
            <a:schemeClr val="accent3">
              <a:lumMod val="50000"/>
              <a:alpha val="60000"/>
            </a:schemeClr>
          </a:solidFill>
          <a:ln w="3175">
            <a:solidFill>
              <a:schemeClr val="bg1"/>
            </a:solidFill>
            <a:prstDash val="sysDot"/>
          </a:ln>
          <a:scene3d>
            <a:camera prst="orthographicFront"/>
            <a:lightRig rig="threePt" dir="t"/>
          </a:scene3d>
          <a:sp3d>
            <a:bevelT w="190500" h="1524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2843213" y="1924050"/>
            <a:ext cx="3384550" cy="1295400"/>
          </a:xfrm>
          <a:prstGeom prst="frame">
            <a:avLst>
              <a:gd name="adj1" fmla="val 20944"/>
            </a:avLst>
          </a:prstGeom>
          <a:solidFill>
            <a:schemeClr val="accent3">
              <a:lumMod val="50000"/>
              <a:alpha val="60000"/>
            </a:schemeClr>
          </a:solidFill>
          <a:ln w="3175">
            <a:solidFill>
              <a:schemeClr val="bg1"/>
            </a:solidFill>
            <a:prstDash val="sysDot"/>
          </a:ln>
          <a:scene3d>
            <a:camera prst="orthographicFront"/>
            <a:lightRig rig="threePt" dir="t"/>
          </a:scene3d>
          <a:sp3d>
            <a:bevelT w="190500" h="1524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900113" y="4219575"/>
            <a:ext cx="7488237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Junto al Portal es donde más gente se concentra, y aunque los cristales reflejan mucho a la hora de hacer las fotos, aun así se pueden hacer algunas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muy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curiosas con un poquito de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paciencia.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15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5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5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5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5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5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(1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308570"/>
            <a:ext cx="9144000" cy="5832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Onda"/>
          <p:cNvSpPr/>
          <p:nvPr/>
        </p:nvSpPr>
        <p:spPr>
          <a:xfrm rot="19382704">
            <a:off x="4260565" y="3593858"/>
            <a:ext cx="2809882" cy="1100647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accent6">
              <a:lumMod val="40000"/>
              <a:lumOff val="60000"/>
              <a:alpha val="7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90500" h="1524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Onda"/>
          <p:cNvSpPr/>
          <p:nvPr/>
        </p:nvSpPr>
        <p:spPr>
          <a:xfrm rot="13190514" flipV="1">
            <a:off x="2264385" y="3530772"/>
            <a:ext cx="2924531" cy="1049385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accent6">
              <a:lumMod val="40000"/>
              <a:lumOff val="60000"/>
              <a:alpha val="7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90500" h="1524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Onda"/>
          <p:cNvSpPr/>
          <p:nvPr/>
        </p:nvSpPr>
        <p:spPr>
          <a:xfrm rot="19265423">
            <a:off x="4271242" y="2460055"/>
            <a:ext cx="2813556" cy="1182605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accent6">
              <a:lumMod val="40000"/>
              <a:lumOff val="60000"/>
              <a:alpha val="7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90500" h="1524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Onda"/>
          <p:cNvSpPr/>
          <p:nvPr/>
        </p:nvSpPr>
        <p:spPr>
          <a:xfrm rot="13165421" flipV="1">
            <a:off x="2238041" y="2508431"/>
            <a:ext cx="2924531" cy="1123680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accent6">
              <a:lumMod val="40000"/>
              <a:lumOff val="60000"/>
              <a:alpha val="7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90500" h="1524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Onda"/>
          <p:cNvSpPr/>
          <p:nvPr/>
        </p:nvSpPr>
        <p:spPr>
          <a:xfrm rot="19419553">
            <a:off x="4302005" y="1448301"/>
            <a:ext cx="2671589" cy="1180747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accent6">
              <a:lumMod val="40000"/>
              <a:lumOff val="60000"/>
              <a:alpha val="7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90500" h="1524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Onda"/>
          <p:cNvSpPr/>
          <p:nvPr/>
        </p:nvSpPr>
        <p:spPr>
          <a:xfrm rot="13068263" flipV="1">
            <a:off x="2308448" y="1503613"/>
            <a:ext cx="2757367" cy="1076985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accent6">
              <a:lumMod val="40000"/>
              <a:lumOff val="60000"/>
              <a:alpha val="7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90500" h="1524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Onda"/>
          <p:cNvSpPr/>
          <p:nvPr/>
        </p:nvSpPr>
        <p:spPr>
          <a:xfrm rot="19423648">
            <a:off x="4306706" y="427612"/>
            <a:ext cx="2632611" cy="1182605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accent6">
              <a:lumMod val="40000"/>
              <a:lumOff val="60000"/>
              <a:alpha val="7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90500" h="1524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Onda"/>
          <p:cNvSpPr/>
          <p:nvPr/>
        </p:nvSpPr>
        <p:spPr>
          <a:xfrm rot="12951174" flipV="1">
            <a:off x="2350349" y="439633"/>
            <a:ext cx="2680792" cy="1149308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accent6">
              <a:lumMod val="40000"/>
              <a:lumOff val="60000"/>
              <a:alpha val="7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90500" h="1524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Onda"/>
          <p:cNvSpPr/>
          <p:nvPr/>
        </p:nvSpPr>
        <p:spPr>
          <a:xfrm rot="19376069">
            <a:off x="4291075" y="-573412"/>
            <a:ext cx="2637885" cy="1146823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accent6">
              <a:lumMod val="40000"/>
              <a:lumOff val="60000"/>
              <a:alpha val="7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90500" h="1524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Onda"/>
          <p:cNvSpPr/>
          <p:nvPr/>
        </p:nvSpPr>
        <p:spPr>
          <a:xfrm rot="12989656" flipV="1">
            <a:off x="2351920" y="-580426"/>
            <a:ext cx="2662411" cy="1160852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accent6">
              <a:lumMod val="40000"/>
              <a:lumOff val="60000"/>
              <a:alpha val="7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90500" h="1524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CuadroTexto"/>
          <p:cNvSpPr txBox="1"/>
          <p:nvPr/>
        </p:nvSpPr>
        <p:spPr>
          <a:xfrm>
            <a:off x="642910" y="3943171"/>
            <a:ext cx="830227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los que no pueden venir hasta aquí, unos por un motivo y otros por </a:t>
            </a:r>
          </a:p>
          <a:p>
            <a:r>
              <a:rPr lang="es-ES" b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otro, por ejemplo; porque viven demasiado lejos de aquí, como diría mi </a:t>
            </a:r>
          </a:p>
          <a:p>
            <a:r>
              <a:rPr lang="es-ES" b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buen amigo Schwarzenegger “no </a:t>
            </a:r>
            <a:r>
              <a:rPr lang="es-ES" b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problem</a:t>
            </a:r>
            <a:r>
              <a:rPr lang="es-ES" b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”, aquí estoy yo para ayudar en </a:t>
            </a:r>
          </a:p>
          <a:p>
            <a:r>
              <a:rPr lang="es-ES" b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que haga falta que para eso estamos. ¡¡Que lo disfruten!!</a:t>
            </a:r>
            <a:endParaRPr lang="es-ES" b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3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024px-Parque_de_la_reserva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" y="-236562"/>
            <a:ext cx="9144000" cy="5760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1" y="0"/>
            <a:ext cx="9143999" cy="5143500"/>
          </a:xfrm>
          <a:prstGeom prst="rect">
            <a:avLst/>
          </a:prstGeom>
          <a:solidFill>
            <a:srgbClr val="CF7977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pic>
        <p:nvPicPr>
          <p:cNvPr id="6" name="5 Imagen" descr="1024px-Parque_de_la_reserva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236562"/>
            <a:ext cx="9143999" cy="5760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7da5a077d8b33bee9f628daab4b63c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380578"/>
            <a:ext cx="9144000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18 Onda"/>
          <p:cNvSpPr/>
          <p:nvPr/>
        </p:nvSpPr>
        <p:spPr>
          <a:xfrm rot="19191451">
            <a:off x="3844272" y="1378756"/>
            <a:ext cx="2989692" cy="110147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90000"/>
                </a:schemeClr>
              </a:gs>
              <a:gs pos="100000">
                <a:schemeClr val="accent3">
                  <a:lumMod val="50000"/>
                  <a:alpha val="50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228600" h="1905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Onda"/>
          <p:cNvSpPr/>
          <p:nvPr/>
        </p:nvSpPr>
        <p:spPr>
          <a:xfrm rot="16200000">
            <a:off x="3090828" y="812563"/>
            <a:ext cx="2530302" cy="14401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90000"/>
                </a:schemeClr>
              </a:gs>
              <a:gs pos="100000">
                <a:schemeClr val="accent3">
                  <a:lumMod val="50000"/>
                  <a:alpha val="50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228600" h="1905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20 Onda"/>
          <p:cNvSpPr/>
          <p:nvPr/>
        </p:nvSpPr>
        <p:spPr>
          <a:xfrm rot="290092">
            <a:off x="4247834" y="2178338"/>
            <a:ext cx="2989692" cy="1040803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90000"/>
                </a:schemeClr>
              </a:gs>
              <a:gs pos="100000">
                <a:schemeClr val="accent3">
                  <a:lumMod val="50000"/>
                  <a:alpha val="50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228600" h="1905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3" name="22 Onda"/>
          <p:cNvSpPr/>
          <p:nvPr/>
        </p:nvSpPr>
        <p:spPr>
          <a:xfrm rot="2593477">
            <a:off x="3778486" y="2854894"/>
            <a:ext cx="3028490" cy="1257559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90000"/>
                </a:schemeClr>
              </a:gs>
              <a:gs pos="100000">
                <a:schemeClr val="accent3">
                  <a:lumMod val="50000"/>
                  <a:alpha val="50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228600" h="1905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6" name="25 Onda"/>
          <p:cNvSpPr/>
          <p:nvPr/>
        </p:nvSpPr>
        <p:spPr>
          <a:xfrm rot="5400000">
            <a:off x="3147077" y="3060567"/>
            <a:ext cx="2448272" cy="1326621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90000"/>
                </a:schemeClr>
              </a:gs>
              <a:gs pos="100000">
                <a:schemeClr val="accent3">
                  <a:lumMod val="50000"/>
                  <a:alpha val="50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228600" h="1905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9" name="28 Onda"/>
          <p:cNvSpPr/>
          <p:nvPr/>
        </p:nvSpPr>
        <p:spPr>
          <a:xfrm rot="9078441">
            <a:off x="1802406" y="2844243"/>
            <a:ext cx="2989692" cy="1160377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90000"/>
                </a:schemeClr>
              </a:gs>
              <a:gs pos="100000">
                <a:schemeClr val="accent3">
                  <a:lumMod val="50000"/>
                  <a:alpha val="50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228600" h="1905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0" name="29 Onda"/>
          <p:cNvSpPr/>
          <p:nvPr/>
        </p:nvSpPr>
        <p:spPr>
          <a:xfrm rot="10800000">
            <a:off x="1547664" y="2247714"/>
            <a:ext cx="2989692" cy="102611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90000"/>
                </a:schemeClr>
              </a:gs>
              <a:gs pos="100000">
                <a:schemeClr val="accent3">
                  <a:lumMod val="50000"/>
                  <a:alpha val="50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228600" h="1905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1" name="30 Onda"/>
          <p:cNvSpPr/>
          <p:nvPr/>
        </p:nvSpPr>
        <p:spPr>
          <a:xfrm rot="13378431">
            <a:off x="1814088" y="1180745"/>
            <a:ext cx="2989692" cy="132475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90000"/>
                </a:schemeClr>
              </a:gs>
              <a:gs pos="100000">
                <a:schemeClr val="accent3">
                  <a:lumMod val="50000"/>
                  <a:alpha val="50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228600" h="1905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684213" y="3943350"/>
            <a:ext cx="8289449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Por estas fechas, podemos encontrar en la Plaza Mayor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 Madrid, toda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clase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objetos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dedicados a la Navidad, desde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árboles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navideños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ya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sean naturales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como artificiales, hasta corcho para crear nuestro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Belén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 </a:t>
            </a:r>
            <a:endParaRPr lang="es-ES" b="1" dirty="0" smtClean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nuestro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propio gusto y figuras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belenistas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de todos los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tamaños.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3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6000"/>
                            </p:stCondLst>
                            <p:childTnLst>
                              <p:par>
                                <p:cTn id="14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tumblr_m9inos9lck1qjm81go1_128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380578"/>
            <a:ext cx="9144000" cy="5976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Triángulo rectángulo"/>
          <p:cNvSpPr/>
          <p:nvPr/>
        </p:nvSpPr>
        <p:spPr>
          <a:xfrm>
            <a:off x="1" y="0"/>
            <a:ext cx="4143375" cy="5143500"/>
          </a:xfrm>
          <a:prstGeom prst="rtTriangle">
            <a:avLst/>
          </a:prstGeom>
          <a:solidFill>
            <a:schemeClr val="tx1">
              <a:lumMod val="95000"/>
              <a:alpha val="67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254000" h="1905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6" name="5 Triángulo rectángulo"/>
          <p:cNvSpPr/>
          <p:nvPr/>
        </p:nvSpPr>
        <p:spPr>
          <a:xfrm flipH="1">
            <a:off x="4929188" y="0"/>
            <a:ext cx="4214812" cy="5143500"/>
          </a:xfrm>
          <a:prstGeom prst="rtTriangle">
            <a:avLst/>
          </a:prstGeom>
          <a:solidFill>
            <a:schemeClr val="tx1">
              <a:lumMod val="95000"/>
              <a:alpha val="67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254000" h="1905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7" name="6 Triángulo rectángulo"/>
          <p:cNvSpPr/>
          <p:nvPr/>
        </p:nvSpPr>
        <p:spPr>
          <a:xfrm>
            <a:off x="785814" y="0"/>
            <a:ext cx="3857625" cy="5143500"/>
          </a:xfrm>
          <a:prstGeom prst="rtTriangle">
            <a:avLst/>
          </a:prstGeom>
          <a:solidFill>
            <a:schemeClr val="tx2">
              <a:lumMod val="75000"/>
              <a:alpha val="67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254000" h="1905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Triángulo rectángulo"/>
          <p:cNvSpPr/>
          <p:nvPr/>
        </p:nvSpPr>
        <p:spPr>
          <a:xfrm flipH="1">
            <a:off x="4643439" y="0"/>
            <a:ext cx="3857625" cy="5143500"/>
          </a:xfrm>
          <a:prstGeom prst="rtTriangle">
            <a:avLst/>
          </a:prstGeom>
          <a:solidFill>
            <a:schemeClr val="tx2">
              <a:lumMod val="75000"/>
              <a:alpha val="67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254000" h="1905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Triángulo rectángulo"/>
          <p:cNvSpPr/>
          <p:nvPr/>
        </p:nvSpPr>
        <p:spPr>
          <a:xfrm>
            <a:off x="1500189" y="0"/>
            <a:ext cx="3286125" cy="5143500"/>
          </a:xfrm>
          <a:prstGeom prst="rtTriangle">
            <a:avLst/>
          </a:prstGeom>
          <a:solidFill>
            <a:schemeClr val="tx1">
              <a:lumMod val="95000"/>
              <a:alpha val="67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254000" h="1905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Triángulo rectángulo"/>
          <p:cNvSpPr/>
          <p:nvPr/>
        </p:nvSpPr>
        <p:spPr>
          <a:xfrm flipH="1">
            <a:off x="4714876" y="0"/>
            <a:ext cx="3071813" cy="5143500"/>
          </a:xfrm>
          <a:prstGeom prst="rtTriangle">
            <a:avLst/>
          </a:prstGeom>
          <a:solidFill>
            <a:schemeClr val="tx1">
              <a:lumMod val="95000"/>
              <a:alpha val="67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254000" h="1905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Triángulo rectángulo"/>
          <p:cNvSpPr/>
          <p:nvPr/>
        </p:nvSpPr>
        <p:spPr>
          <a:xfrm>
            <a:off x="2143125" y="0"/>
            <a:ext cx="2571750" cy="5143500"/>
          </a:xfrm>
          <a:prstGeom prst="rtTriangle">
            <a:avLst/>
          </a:prstGeom>
          <a:solidFill>
            <a:schemeClr val="tx2">
              <a:lumMod val="75000"/>
              <a:alpha val="67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254000" h="1905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Triángulo rectángulo"/>
          <p:cNvSpPr/>
          <p:nvPr/>
        </p:nvSpPr>
        <p:spPr>
          <a:xfrm flipH="1">
            <a:off x="4714875" y="0"/>
            <a:ext cx="2286000" cy="5143500"/>
          </a:xfrm>
          <a:prstGeom prst="rtTriangle">
            <a:avLst/>
          </a:prstGeom>
          <a:solidFill>
            <a:schemeClr val="tx2">
              <a:lumMod val="75000"/>
              <a:alpha val="67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254000" h="1905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3" name="12 Triángulo rectángulo"/>
          <p:cNvSpPr/>
          <p:nvPr/>
        </p:nvSpPr>
        <p:spPr>
          <a:xfrm flipH="1" flipV="1">
            <a:off x="2124075" y="0"/>
            <a:ext cx="2590800" cy="5143500"/>
          </a:xfrm>
          <a:prstGeom prst="rtTriangle">
            <a:avLst/>
          </a:prstGeom>
          <a:solidFill>
            <a:schemeClr val="tx1">
              <a:lumMod val="95000"/>
              <a:alpha val="67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254000" h="1905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4" name="13 Triángulo rectángulo"/>
          <p:cNvSpPr/>
          <p:nvPr/>
        </p:nvSpPr>
        <p:spPr>
          <a:xfrm flipV="1">
            <a:off x="4714875" y="0"/>
            <a:ext cx="2286000" cy="5143500"/>
          </a:xfrm>
          <a:prstGeom prst="rtTriangle">
            <a:avLst/>
          </a:prstGeom>
          <a:solidFill>
            <a:schemeClr val="tx1">
              <a:lumMod val="95000"/>
              <a:alpha val="67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254000" h="1905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611560" y="4083918"/>
            <a:ext cx="76327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Como podemos observar por las fotos, el Belén tiene numerosas escenas para entretenerse observándolo, y detalles arquitectónicos                                    como los soportales que están muy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logrados.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2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5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5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024-768-4102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236562"/>
            <a:ext cx="9144000" cy="5832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Luna"/>
          <p:cNvSpPr/>
          <p:nvPr/>
        </p:nvSpPr>
        <p:spPr>
          <a:xfrm>
            <a:off x="2143108" y="-267910"/>
            <a:ext cx="2714644" cy="4339841"/>
          </a:xfrm>
          <a:prstGeom prst="moon">
            <a:avLst>
              <a:gd name="adj" fmla="val 35090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20000"/>
                <a:lumOff val="80000"/>
              </a:schemeClr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2540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500562" y="-267910"/>
            <a:ext cx="2705120" cy="4339841"/>
          </a:xfrm>
          <a:prstGeom prst="moon">
            <a:avLst>
              <a:gd name="adj" fmla="val 38918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20000"/>
                <a:lumOff val="80000"/>
              </a:schemeClr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2540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785918" y="-267910"/>
            <a:ext cx="2714644" cy="4339841"/>
          </a:xfrm>
          <a:prstGeom prst="moon">
            <a:avLst>
              <a:gd name="adj" fmla="val 35090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20000"/>
                <a:lumOff val="80000"/>
              </a:schemeClr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2540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786314" y="-267910"/>
            <a:ext cx="2705120" cy="4339841"/>
          </a:xfrm>
          <a:prstGeom prst="moon">
            <a:avLst>
              <a:gd name="adj" fmla="val 38918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20000"/>
                <a:lumOff val="80000"/>
              </a:schemeClr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2540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500166" y="-267910"/>
            <a:ext cx="2714644" cy="4339841"/>
          </a:xfrm>
          <a:prstGeom prst="moon">
            <a:avLst>
              <a:gd name="adj" fmla="val 35090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20000"/>
                <a:lumOff val="80000"/>
              </a:schemeClr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2540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072066" y="-267910"/>
            <a:ext cx="2705120" cy="4339841"/>
          </a:xfrm>
          <a:prstGeom prst="moon">
            <a:avLst>
              <a:gd name="adj" fmla="val 38918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20000"/>
                <a:lumOff val="80000"/>
              </a:schemeClr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2540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1142976" y="-214332"/>
            <a:ext cx="2714644" cy="4339841"/>
          </a:xfrm>
          <a:prstGeom prst="moon">
            <a:avLst>
              <a:gd name="adj" fmla="val 35090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20000"/>
                <a:lumOff val="80000"/>
              </a:schemeClr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2540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5357818" y="-267910"/>
            <a:ext cx="2705120" cy="4339841"/>
          </a:xfrm>
          <a:prstGeom prst="moon">
            <a:avLst>
              <a:gd name="adj" fmla="val 38918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chemeClr val="accent6">
                <a:lumMod val="20000"/>
                <a:lumOff val="80000"/>
              </a:schemeClr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2540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1285852" y="4357700"/>
            <a:ext cx="7127875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Cuenta en su conjunto con una colección de detalles y figuras totalmente realistas en su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reconstrucción.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8000"/>
                            </p:stCondLst>
                            <p:childTnLst>
                              <p:par>
                                <p:cTn id="14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7243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3999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chemeClr val="tx2">
              <a:lumMod val="5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190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chemeClr val="tx2">
              <a:lumMod val="5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190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8676456" cy="4803998"/>
          </a:xfrm>
          <a:prstGeom prst="rtTriangle">
            <a:avLst/>
          </a:prstGeom>
          <a:solidFill>
            <a:schemeClr val="tx2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190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Triángulo rectángulo"/>
          <p:cNvSpPr/>
          <p:nvPr/>
        </p:nvSpPr>
        <p:spPr>
          <a:xfrm>
            <a:off x="539750" y="195486"/>
            <a:ext cx="8604250" cy="4948014"/>
          </a:xfrm>
          <a:prstGeom prst="rtTriangle">
            <a:avLst/>
          </a:prstGeom>
          <a:solidFill>
            <a:schemeClr val="tx2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190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Triángulo rectángulo"/>
          <p:cNvSpPr/>
          <p:nvPr/>
        </p:nvSpPr>
        <p:spPr>
          <a:xfrm>
            <a:off x="1116013" y="555527"/>
            <a:ext cx="8027987" cy="4587974"/>
          </a:xfrm>
          <a:prstGeom prst="rtTriangle">
            <a:avLst/>
          </a:prstGeom>
          <a:solidFill>
            <a:schemeClr val="tx2">
              <a:lumMod val="9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190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251519" y="0"/>
            <a:ext cx="7848869" cy="4371972"/>
          </a:xfrm>
          <a:prstGeom prst="rtTriangle">
            <a:avLst/>
          </a:prstGeom>
          <a:solidFill>
            <a:schemeClr val="tx2">
              <a:lumMod val="9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190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Triángulo rectángulo"/>
          <p:cNvSpPr/>
          <p:nvPr/>
        </p:nvSpPr>
        <p:spPr>
          <a:xfrm>
            <a:off x="1619672" y="1059582"/>
            <a:ext cx="7272808" cy="4083918"/>
          </a:xfrm>
          <a:prstGeom prst="rtTriangle">
            <a:avLst/>
          </a:prstGeom>
          <a:solidFill>
            <a:schemeClr val="tx2"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190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Triángulo rectángulo"/>
          <p:cNvSpPr/>
          <p:nvPr/>
        </p:nvSpPr>
        <p:spPr>
          <a:xfrm flipH="1" flipV="1">
            <a:off x="323528" y="0"/>
            <a:ext cx="7128786" cy="4011910"/>
          </a:xfrm>
          <a:prstGeom prst="rtTriangle">
            <a:avLst/>
          </a:prstGeom>
          <a:solidFill>
            <a:schemeClr val="tx2"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190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med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tumblr_mdn7ngNtYS1qjm81go1_128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380578"/>
            <a:ext cx="9144000" cy="5832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Trapecio"/>
          <p:cNvSpPr/>
          <p:nvPr/>
        </p:nvSpPr>
        <p:spPr>
          <a:xfrm rot="5400000">
            <a:off x="1134070" y="1259087"/>
            <a:ext cx="4589860" cy="2571750"/>
          </a:xfrm>
          <a:prstGeom prst="trapezoid">
            <a:avLst>
              <a:gd name="adj" fmla="val 67551"/>
            </a:avLst>
          </a:prstGeom>
          <a:solidFill>
            <a:schemeClr val="tx2">
              <a:lumMod val="90000"/>
              <a:alpha val="65000"/>
            </a:schemeClr>
          </a:solidFill>
          <a:ln>
            <a:solidFill>
              <a:schemeClr val="tx2"/>
            </a:solidFill>
          </a:ln>
          <a:effectLst/>
          <a:scene3d>
            <a:camera prst="orthographicFront"/>
            <a:lightRig rig="threePt" dir="t"/>
          </a:scene3d>
          <a:sp3d>
            <a:bevelT w="25400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apecio"/>
          <p:cNvSpPr/>
          <p:nvPr/>
        </p:nvSpPr>
        <p:spPr>
          <a:xfrm rot="5400000" flipV="1">
            <a:off x="3571877" y="1428735"/>
            <a:ext cx="4643438" cy="2214563"/>
          </a:xfrm>
          <a:prstGeom prst="trapezoid">
            <a:avLst>
              <a:gd name="adj" fmla="val 81216"/>
            </a:avLst>
          </a:prstGeom>
          <a:solidFill>
            <a:schemeClr val="tx2">
              <a:lumMod val="90000"/>
              <a:alpha val="65000"/>
            </a:schemeClr>
          </a:solidFill>
          <a:ln>
            <a:solidFill>
              <a:schemeClr val="tx2"/>
            </a:solidFill>
          </a:ln>
          <a:effectLst/>
          <a:scene3d>
            <a:camera prst="orthographicFront"/>
            <a:lightRig rig="threePt" dir="t"/>
          </a:scene3d>
          <a:sp3d>
            <a:bevelT w="25400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apecio"/>
          <p:cNvSpPr/>
          <p:nvPr/>
        </p:nvSpPr>
        <p:spPr>
          <a:xfrm rot="5400000">
            <a:off x="-29593" y="1243988"/>
            <a:ext cx="4589860" cy="2530475"/>
          </a:xfrm>
          <a:prstGeom prst="trapezoid">
            <a:avLst>
              <a:gd name="adj" fmla="val 71064"/>
            </a:avLst>
          </a:prstGeom>
          <a:solidFill>
            <a:schemeClr val="tx2">
              <a:lumMod val="90000"/>
              <a:alpha val="65000"/>
            </a:schemeClr>
          </a:solidFill>
          <a:ln>
            <a:solidFill>
              <a:schemeClr val="tx2"/>
            </a:solidFill>
          </a:ln>
          <a:effectLst/>
          <a:scene3d>
            <a:camera prst="orthographicFront"/>
            <a:lightRig rig="threePt" dir="t"/>
          </a:scene3d>
          <a:sp3d>
            <a:bevelT w="25400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apecio"/>
          <p:cNvSpPr/>
          <p:nvPr/>
        </p:nvSpPr>
        <p:spPr>
          <a:xfrm rot="5400000" flipV="1">
            <a:off x="4693452" y="1307290"/>
            <a:ext cx="4643438" cy="2457450"/>
          </a:xfrm>
          <a:prstGeom prst="trapezoid">
            <a:avLst>
              <a:gd name="adj" fmla="val 78349"/>
            </a:avLst>
          </a:prstGeom>
          <a:solidFill>
            <a:schemeClr val="tx2">
              <a:lumMod val="90000"/>
              <a:alpha val="65000"/>
            </a:schemeClr>
          </a:solidFill>
          <a:ln>
            <a:solidFill>
              <a:schemeClr val="tx2"/>
            </a:solidFill>
          </a:ln>
          <a:effectLst/>
          <a:scene3d>
            <a:camera prst="orthographicFront"/>
            <a:lightRig rig="threePt" dir="t"/>
          </a:scene3d>
          <a:sp3d>
            <a:bevelT w="25400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apecio"/>
          <p:cNvSpPr/>
          <p:nvPr/>
        </p:nvSpPr>
        <p:spPr>
          <a:xfrm rot="5400000">
            <a:off x="-1029692" y="1279724"/>
            <a:ext cx="4589860" cy="2530475"/>
          </a:xfrm>
          <a:prstGeom prst="trapezoid">
            <a:avLst>
              <a:gd name="adj" fmla="val 71064"/>
            </a:avLst>
          </a:prstGeom>
          <a:solidFill>
            <a:schemeClr val="tx2">
              <a:lumMod val="90000"/>
              <a:alpha val="65000"/>
            </a:schemeClr>
          </a:solidFill>
          <a:ln>
            <a:solidFill>
              <a:schemeClr val="tx2"/>
            </a:solidFill>
          </a:ln>
          <a:effectLst/>
          <a:scene3d>
            <a:camera prst="orthographicFront"/>
            <a:lightRig rig="threePt" dir="t"/>
          </a:scene3d>
          <a:sp3d>
            <a:bevelT w="25400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apecio"/>
          <p:cNvSpPr/>
          <p:nvPr/>
        </p:nvSpPr>
        <p:spPr>
          <a:xfrm rot="5400000" flipV="1">
            <a:off x="5536406" y="1285875"/>
            <a:ext cx="4643438" cy="2571750"/>
          </a:xfrm>
          <a:prstGeom prst="trapezoid">
            <a:avLst>
              <a:gd name="adj" fmla="val 74398"/>
            </a:avLst>
          </a:prstGeom>
          <a:solidFill>
            <a:schemeClr val="tx2">
              <a:lumMod val="90000"/>
              <a:alpha val="65000"/>
            </a:schemeClr>
          </a:solidFill>
          <a:ln>
            <a:solidFill>
              <a:schemeClr val="tx2"/>
            </a:solidFill>
          </a:ln>
          <a:effectLst/>
          <a:scene3d>
            <a:camera prst="orthographicFront"/>
            <a:lightRig rig="threePt" dir="t"/>
          </a:scene3d>
          <a:sp3d>
            <a:bevelT w="25400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857224" y="4286262"/>
            <a:ext cx="7993062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adoración de los pastores es la denominación convencional de un episodio evangélico y un tema muy frecuente en el arte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cristiano.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6" dur="3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000"/>
                            </p:stCondLst>
                            <p:childTnLst>
                              <p:par>
                                <p:cTn id="7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(5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380578"/>
            <a:ext cx="9143999" cy="5760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Flecha curvada hacia la derecha"/>
          <p:cNvSpPr/>
          <p:nvPr/>
        </p:nvSpPr>
        <p:spPr>
          <a:xfrm>
            <a:off x="2071688" y="642938"/>
            <a:ext cx="2571750" cy="3108325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solidFill>
            <a:schemeClr val="tx2">
              <a:lumMod val="90000"/>
              <a:alpha val="65000"/>
            </a:schemeClr>
          </a:solidFill>
          <a:ln w="9525">
            <a:solidFill>
              <a:schemeClr val="tx2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7" name="6 Flecha curvada hacia la derecha"/>
          <p:cNvSpPr/>
          <p:nvPr/>
        </p:nvSpPr>
        <p:spPr>
          <a:xfrm rot="10800000">
            <a:off x="4572000" y="642938"/>
            <a:ext cx="2571750" cy="3108325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solidFill>
            <a:schemeClr val="tx2">
              <a:lumMod val="90000"/>
              <a:alpha val="65000"/>
            </a:schemeClr>
          </a:solidFill>
          <a:ln w="9525">
            <a:solidFill>
              <a:schemeClr val="tx2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403648" y="4221162"/>
            <a:ext cx="6911975" cy="922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Según la historia, fue a principios del siglo XIII cuando San Francisco de Asís obtuvo permiso para representar, en una cueva, la escena sencilla del nacimiento del Niño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Jesús.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2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7b439002f5c84c2447412ef6c17cac5c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0" y="-308570"/>
            <a:ext cx="9144000" cy="5832648"/>
          </a:xfrm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644008" y="368306"/>
            <a:ext cx="2231678" cy="159964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2555776" y="368305"/>
            <a:ext cx="2035408" cy="16644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644008" y="1145992"/>
            <a:ext cx="2303686" cy="149761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2411760" y="1145992"/>
            <a:ext cx="2179424" cy="148638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572000" y="1729256"/>
            <a:ext cx="2303686" cy="149151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2555776" y="1794064"/>
            <a:ext cx="1963400" cy="154509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572000" y="2377329"/>
            <a:ext cx="2231678" cy="1507874"/>
          </a:xfrm>
          <a:prstGeom prst="rect">
            <a:avLst/>
          </a:prstGeom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2339752" y="2442136"/>
            <a:ext cx="2251432" cy="130222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499992" y="2960593"/>
            <a:ext cx="2231108" cy="138395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2411760" y="2960592"/>
            <a:ext cx="2179994" cy="150234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25" name="24 Imagen" descr="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427984" y="3543858"/>
            <a:ext cx="2159100" cy="146512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26" name="25 Imagen" descr="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2555776" y="3543858"/>
            <a:ext cx="2035978" cy="138908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</p:pic>
      <p:sp>
        <p:nvSpPr>
          <p:cNvPr id="15" name="14 CuadroTexto"/>
          <p:cNvSpPr txBox="1"/>
          <p:nvPr/>
        </p:nvSpPr>
        <p:spPr>
          <a:xfrm>
            <a:off x="684213" y="4300538"/>
            <a:ext cx="7920037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Tuvo tanto éxito y tantos fieles fueron a verlo, que ese fue el inicio de la tradición que pronto se extendería a otros países de la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Cristiandad.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6000"/>
                            </p:stCondLst>
                            <p:childTnLst>
                              <p:par>
                                <p:cTn id="15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3                                                                       s">
            <a:extLst>
              <a:ext uri="{FF2B5EF4-FFF2-40B4-BE49-F238E27FC236}"/>
            </a:extLst>
          </p:cNvPr>
          <p:cNvSpPr/>
          <p:nvPr/>
        </p:nvSpPr>
        <p:spPr>
          <a:xfrm>
            <a:off x="2627313" y="2347913"/>
            <a:ext cx="2449512" cy="40322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  <a:alpha val="67000"/>
                </a:schemeClr>
              </a:gs>
              <a:gs pos="50000">
                <a:schemeClr val="accent5">
                  <a:lumMod val="60000"/>
                  <a:lumOff val="40000"/>
                  <a:alpha val="67000"/>
                </a:schemeClr>
              </a:gs>
              <a:gs pos="100000">
                <a:schemeClr val="accent5">
                  <a:lumMod val="75000"/>
                  <a:alpha val="67000"/>
                </a:schemeClr>
              </a:gs>
            </a:gsLst>
            <a:lin ang="6000000" scaled="0"/>
            <a:tileRect/>
          </a:gradFill>
          <a:ln w="19050">
            <a:solidFill>
              <a:srgbClr val="CF7977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23" tIns="35662" rIns="71323" bIns="35662" anchor="ctr"/>
          <a:lstStyle/>
          <a:p>
            <a:pPr algn="ctr" eaLnBrk="0" hangingPunct="0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Rectángulo 4">
            <a:extLst>
              <a:ext uri="{FF2B5EF4-FFF2-40B4-BE49-F238E27FC236}"/>
            </a:extLst>
          </p:cNvPr>
          <p:cNvSpPr/>
          <p:nvPr/>
        </p:nvSpPr>
        <p:spPr>
          <a:xfrm>
            <a:off x="2771775" y="2398713"/>
            <a:ext cx="2520950" cy="40481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  <a:alpha val="67000"/>
                </a:schemeClr>
              </a:gs>
              <a:gs pos="50000">
                <a:schemeClr val="accent5">
                  <a:lumMod val="60000"/>
                  <a:lumOff val="40000"/>
                  <a:alpha val="67000"/>
                </a:schemeClr>
              </a:gs>
              <a:gs pos="100000">
                <a:schemeClr val="accent5">
                  <a:lumMod val="75000"/>
                  <a:alpha val="67000"/>
                </a:schemeClr>
              </a:gs>
            </a:gsLst>
            <a:lin ang="6000000" scaled="0"/>
            <a:tileRect/>
          </a:gradFill>
          <a:ln w="19050">
            <a:solidFill>
              <a:srgbClr val="CF7977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23" tIns="35662" rIns="71323" bIns="35662" anchor="ctr"/>
          <a:lstStyle/>
          <a:p>
            <a:pPr algn="ctr" eaLnBrk="0" hangingPunct="0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Rectángulo 5                                                                      u">
            <a:hlinkClick r:id="rId2"/>
            <a:extLst>
              <a:ext uri="{FF2B5EF4-FFF2-40B4-BE49-F238E27FC236}"/>
            </a:extLst>
          </p:cNvPr>
          <p:cNvSpPr/>
          <p:nvPr/>
        </p:nvSpPr>
        <p:spPr>
          <a:xfrm>
            <a:off x="2916238" y="2378075"/>
            <a:ext cx="2519362" cy="404813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  <a:alpha val="67000"/>
                </a:schemeClr>
              </a:gs>
              <a:gs pos="50000">
                <a:schemeClr val="accent5">
                  <a:lumMod val="60000"/>
                  <a:lumOff val="40000"/>
                  <a:alpha val="67000"/>
                </a:schemeClr>
              </a:gs>
              <a:gs pos="100000">
                <a:schemeClr val="accent5">
                  <a:lumMod val="75000"/>
                  <a:alpha val="67000"/>
                </a:schemeClr>
              </a:gs>
            </a:gsLst>
            <a:lin ang="6000000" scaled="0"/>
            <a:tileRect/>
          </a:gradFill>
          <a:ln w="19050">
            <a:solidFill>
              <a:srgbClr val="CF7977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23" tIns="35662" rIns="71323" bIns="35662" anchor="ctr"/>
          <a:lstStyle/>
          <a:p>
            <a:pPr algn="ctr" eaLnBrk="0" hangingPunct="0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Rectángulo 6">
            <a:extLst>
              <a:ext uri="{FF2B5EF4-FFF2-40B4-BE49-F238E27FC236}"/>
            </a:extLst>
          </p:cNvPr>
          <p:cNvSpPr/>
          <p:nvPr/>
        </p:nvSpPr>
        <p:spPr>
          <a:xfrm>
            <a:off x="3059113" y="2378075"/>
            <a:ext cx="2449512" cy="404813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  <a:alpha val="67000"/>
                </a:schemeClr>
              </a:gs>
              <a:gs pos="50000">
                <a:schemeClr val="accent5">
                  <a:lumMod val="60000"/>
                  <a:lumOff val="40000"/>
                  <a:alpha val="67000"/>
                </a:schemeClr>
              </a:gs>
              <a:gs pos="100000">
                <a:schemeClr val="accent5">
                  <a:lumMod val="75000"/>
                  <a:alpha val="67000"/>
                </a:schemeClr>
              </a:gs>
            </a:gsLst>
            <a:lin ang="6000000" scaled="0"/>
            <a:tileRect/>
          </a:gradFill>
          <a:ln w="19050">
            <a:solidFill>
              <a:srgbClr val="CF7977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23" tIns="35662" rIns="71323" bIns="35662" anchor="ctr"/>
          <a:lstStyle/>
          <a:p>
            <a:pPr algn="ctr" eaLnBrk="0" hangingPunct="0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Rectángulo 7                                                                   s">
            <a:extLst>
              <a:ext uri="{FF2B5EF4-FFF2-40B4-BE49-F238E27FC236}"/>
            </a:extLst>
          </p:cNvPr>
          <p:cNvSpPr/>
          <p:nvPr/>
        </p:nvSpPr>
        <p:spPr>
          <a:xfrm>
            <a:off x="3203575" y="2378075"/>
            <a:ext cx="2447925" cy="404813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  <a:alpha val="67000"/>
                </a:schemeClr>
              </a:gs>
              <a:gs pos="50000">
                <a:schemeClr val="accent5">
                  <a:lumMod val="60000"/>
                  <a:lumOff val="40000"/>
                  <a:alpha val="67000"/>
                </a:schemeClr>
              </a:gs>
              <a:gs pos="100000">
                <a:schemeClr val="accent5">
                  <a:lumMod val="75000"/>
                  <a:alpha val="67000"/>
                </a:schemeClr>
              </a:gs>
            </a:gsLst>
            <a:lin ang="6000000" scaled="0"/>
            <a:tileRect/>
          </a:gradFill>
          <a:ln w="19050">
            <a:solidFill>
              <a:srgbClr val="CF7977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23" tIns="35662" rIns="71323" bIns="35662" anchor="ctr"/>
          <a:lstStyle/>
          <a:p>
            <a:pPr algn="ctr" eaLnBrk="0" hangingPunct="0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Rectángulo 8">
            <a:extLst>
              <a:ext uri="{FF2B5EF4-FFF2-40B4-BE49-F238E27FC236}"/>
            </a:extLst>
          </p:cNvPr>
          <p:cNvSpPr/>
          <p:nvPr/>
        </p:nvSpPr>
        <p:spPr>
          <a:xfrm>
            <a:off x="3348038" y="2378075"/>
            <a:ext cx="2447925" cy="404813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  <a:alpha val="67000"/>
                </a:schemeClr>
              </a:gs>
              <a:gs pos="50000">
                <a:schemeClr val="accent5">
                  <a:lumMod val="60000"/>
                  <a:lumOff val="40000"/>
                  <a:alpha val="67000"/>
                </a:schemeClr>
              </a:gs>
              <a:gs pos="100000">
                <a:schemeClr val="accent5">
                  <a:lumMod val="75000"/>
                  <a:alpha val="67000"/>
                </a:schemeClr>
              </a:gs>
            </a:gsLst>
            <a:lin ang="6000000" scaled="0"/>
            <a:tileRect/>
          </a:gradFill>
          <a:ln w="19050">
            <a:solidFill>
              <a:srgbClr val="CF7977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23" tIns="35662" rIns="71323" bIns="35662" anchor="ctr"/>
          <a:lstStyle/>
          <a:p>
            <a:pPr algn="ctr" eaLnBrk="0" hangingPunct="0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Rectángulo 9">
            <a:extLst>
              <a:ext uri="{FF2B5EF4-FFF2-40B4-BE49-F238E27FC236}"/>
            </a:extLst>
          </p:cNvPr>
          <p:cNvSpPr/>
          <p:nvPr/>
        </p:nvSpPr>
        <p:spPr>
          <a:xfrm>
            <a:off x="3492500" y="2366963"/>
            <a:ext cx="2447925" cy="40481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  <a:alpha val="67000"/>
                </a:schemeClr>
              </a:gs>
              <a:gs pos="50000">
                <a:schemeClr val="accent5">
                  <a:lumMod val="60000"/>
                  <a:lumOff val="40000"/>
                  <a:alpha val="67000"/>
                </a:schemeClr>
              </a:gs>
              <a:gs pos="100000">
                <a:schemeClr val="accent5">
                  <a:lumMod val="75000"/>
                  <a:alpha val="67000"/>
                </a:schemeClr>
              </a:gs>
            </a:gsLst>
            <a:lin ang="6000000" scaled="0"/>
            <a:tileRect/>
          </a:gradFill>
          <a:ln w="19050">
            <a:solidFill>
              <a:srgbClr val="CF7977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23" tIns="35662" rIns="71323" bIns="35662" anchor="ctr"/>
          <a:lstStyle/>
          <a:p>
            <a:pPr algn="ctr" eaLnBrk="0" hangingPunct="0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Rectángulo 10">
            <a:extLst>
              <a:ext uri="{FF2B5EF4-FFF2-40B4-BE49-F238E27FC236}"/>
            </a:extLst>
          </p:cNvPr>
          <p:cNvSpPr/>
          <p:nvPr/>
        </p:nvSpPr>
        <p:spPr>
          <a:xfrm>
            <a:off x="3635375" y="2347913"/>
            <a:ext cx="2449513" cy="40322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  <a:alpha val="67000"/>
                </a:schemeClr>
              </a:gs>
              <a:gs pos="50000">
                <a:schemeClr val="accent5">
                  <a:lumMod val="60000"/>
                  <a:lumOff val="40000"/>
                  <a:alpha val="67000"/>
                </a:schemeClr>
              </a:gs>
              <a:gs pos="100000">
                <a:schemeClr val="accent5">
                  <a:lumMod val="75000"/>
                  <a:alpha val="67000"/>
                </a:schemeClr>
              </a:gs>
            </a:gsLst>
            <a:lin ang="6000000" scaled="0"/>
            <a:tileRect/>
          </a:gradFill>
          <a:ln w="19050">
            <a:solidFill>
              <a:srgbClr val="CF7977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23" tIns="35662" rIns="71323" bIns="35662" anchor="ctr"/>
          <a:lstStyle/>
          <a:p>
            <a:pPr algn="ctr" eaLnBrk="0" hangingPunct="0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-500084"/>
            <a:ext cx="9143999" cy="5880146"/>
          </a:xfrm>
          <a:prstGeom prst="rect">
            <a:avLst/>
          </a:prstGeom>
          <a:noFill/>
          <a:ln>
            <a:noFill/>
          </a:ln>
          <a:extLst/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-500084"/>
            <a:ext cx="9143999" cy="5880146"/>
          </a:xfrm>
          <a:prstGeom prst="rect">
            <a:avLst/>
          </a:prstGeom>
          <a:noFill/>
          <a:ln>
            <a:noFill/>
          </a:ln>
          <a:extLst/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-500084"/>
            <a:ext cx="9143999" cy="5880146"/>
          </a:xfrm>
          <a:prstGeom prst="rect">
            <a:avLst/>
          </a:prstGeom>
          <a:noFill/>
          <a:ln>
            <a:noFill/>
          </a:ln>
          <a:extLst/>
        </p:spPr>
      </p:pic>
      <p:sp>
        <p:nvSpPr>
          <p:cNvPr id="7" name="6 CuadroTexto"/>
          <p:cNvSpPr txBox="1"/>
          <p:nvPr/>
        </p:nvSpPr>
        <p:spPr>
          <a:xfrm>
            <a:off x="1115616" y="4011910"/>
            <a:ext cx="74168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Este belén representa el deseo de que Dios se incorpore a la vida cotidiana de la gente y por eso su llegada al mundo también está llena de elementos y escenas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populares.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2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3" presetClass="entr" presetSubtype="528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2" nodeType="withEffect">
                                  <p:stCondLst>
                                    <p:cond delay="70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2" nodeType="withEffect">
                                  <p:stCondLst>
                                    <p:cond delay="80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800"/>
                            </p:stCondLst>
                            <p:childTnLst>
                              <p:par>
                                <p:cTn id="70" presetID="35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50" presetClass="exit" presetSubtype="0" repeatCount="indefinite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5" presetClass="exit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50" presetClass="exit" presetSubtype="0" repeatCount="indefinite" ac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5" presetClass="exit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50" presetClass="exit" presetSubtype="0" repeatCount="indefinite" ac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5" presetClass="exit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50" presetClass="exit" presetSubtype="0" repeatCount="indefinite" ac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35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50" presetClass="exit" presetSubtype="0" repeatCount="indefinite" ac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35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50" presetClass="exit" presetSubtype="0" repeatCount="indefinite" ac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35" presetClass="exit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50" presetClass="exit" presetSubtype="0" repeatCount="indefinite" ac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35" presetClass="exit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50" presetClass="exit" presetSubtype="0" repeatCount="indefinite" accel="10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1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6800"/>
                            </p:stCondLst>
                            <p:childTnLst>
                              <p:par>
                                <p:cTn id="18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-308570"/>
            <a:ext cx="9144000" cy="56886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684213" y="4084638"/>
            <a:ext cx="7704137" cy="922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El belén más antiguo de Madrid, se encuentra en el Convento de las Descalzas Reales y está hecho de coral con inserciones de metales preciosos, pero no es visitable ni está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expuesto.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2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5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achupicchu-bi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308570"/>
            <a:ext cx="9144000" cy="5688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18 Triángulo rectángulo"/>
          <p:cNvSpPr/>
          <p:nvPr/>
        </p:nvSpPr>
        <p:spPr>
          <a:xfrm flipH="1">
            <a:off x="0" y="0"/>
            <a:ext cx="4514850" cy="5143500"/>
          </a:xfrm>
          <a:prstGeom prst="rtTriangle">
            <a:avLst/>
          </a:prstGeom>
          <a:solidFill>
            <a:schemeClr val="tx2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20" name="19 Triángulo rectángulo"/>
          <p:cNvSpPr/>
          <p:nvPr/>
        </p:nvSpPr>
        <p:spPr>
          <a:xfrm>
            <a:off x="4500563" y="0"/>
            <a:ext cx="4643437" cy="5143500"/>
          </a:xfrm>
          <a:prstGeom prst="rtTriangle">
            <a:avLst/>
          </a:prstGeom>
          <a:solidFill>
            <a:schemeClr val="tx2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21" name="20 Triángulo rectángulo"/>
          <p:cNvSpPr/>
          <p:nvPr/>
        </p:nvSpPr>
        <p:spPr>
          <a:xfrm flipV="1">
            <a:off x="0" y="0"/>
            <a:ext cx="4500563" cy="5143500"/>
          </a:xfrm>
          <a:prstGeom prst="rtTriangle">
            <a:avLst/>
          </a:prstGeom>
          <a:solidFill>
            <a:schemeClr val="tx1">
              <a:lumMod val="8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22" name="21 Triángulo rectángulo"/>
          <p:cNvSpPr/>
          <p:nvPr/>
        </p:nvSpPr>
        <p:spPr>
          <a:xfrm flipH="1" flipV="1">
            <a:off x="4429118" y="0"/>
            <a:ext cx="4714881" cy="5143500"/>
          </a:xfrm>
          <a:prstGeom prst="rtTriangle">
            <a:avLst/>
          </a:prstGeom>
          <a:solidFill>
            <a:schemeClr val="tx1">
              <a:lumMod val="8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43022" name="25 CuadroTexto"/>
          <p:cNvSpPr txBox="1">
            <a:spLocks noChangeArrowheads="1"/>
          </p:cNvSpPr>
          <p:nvPr/>
        </p:nvSpPr>
        <p:spPr bwMode="auto">
          <a:xfrm>
            <a:off x="-214313" y="5143500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971600" y="4083918"/>
            <a:ext cx="7056512" cy="9223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El segundo belén más antiguo, de Madrid, que sí es visitable, es el que abre este recorrido navideño por los belenes más bonitos de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Madrid.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764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-308570"/>
            <a:ext cx="9144000" cy="5760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" name="42 Paralelogramo"/>
          <p:cNvSpPr/>
          <p:nvPr/>
        </p:nvSpPr>
        <p:spPr>
          <a:xfrm rot="20385794">
            <a:off x="-180975" y="484188"/>
            <a:ext cx="2016125" cy="3375025"/>
          </a:xfrm>
          <a:prstGeom prst="parallelogram">
            <a:avLst>
              <a:gd name="adj" fmla="val 67668"/>
            </a:avLst>
          </a:prstGeom>
          <a:solidFill>
            <a:schemeClr val="tx1">
              <a:lumMod val="9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62" name="61 Paralelogramo"/>
          <p:cNvSpPr/>
          <p:nvPr/>
        </p:nvSpPr>
        <p:spPr>
          <a:xfrm rot="20385794">
            <a:off x="-214346" y="571486"/>
            <a:ext cx="2089150" cy="3375025"/>
          </a:xfrm>
          <a:prstGeom prst="parallelogram">
            <a:avLst>
              <a:gd name="adj" fmla="val 67668"/>
            </a:avLst>
          </a:prstGeom>
          <a:solidFill>
            <a:schemeClr val="tx2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63" name="62 Paralelogramo"/>
          <p:cNvSpPr/>
          <p:nvPr/>
        </p:nvSpPr>
        <p:spPr>
          <a:xfrm rot="20385794">
            <a:off x="-142908" y="642924"/>
            <a:ext cx="2051050" cy="3375025"/>
          </a:xfrm>
          <a:prstGeom prst="parallelogram">
            <a:avLst>
              <a:gd name="adj" fmla="val 67668"/>
            </a:avLst>
          </a:prstGeom>
          <a:solidFill>
            <a:schemeClr val="tx1">
              <a:lumMod val="9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64" name="63 Paralelogramo"/>
          <p:cNvSpPr/>
          <p:nvPr/>
        </p:nvSpPr>
        <p:spPr>
          <a:xfrm rot="20385794">
            <a:off x="-142908" y="785800"/>
            <a:ext cx="2016125" cy="3375025"/>
          </a:xfrm>
          <a:prstGeom prst="parallelogram">
            <a:avLst>
              <a:gd name="adj" fmla="val 67668"/>
            </a:avLst>
          </a:pr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73" name="72 Paralelogramo"/>
          <p:cNvSpPr/>
          <p:nvPr/>
        </p:nvSpPr>
        <p:spPr>
          <a:xfrm rot="20385794">
            <a:off x="2124075" y="555625"/>
            <a:ext cx="1943100" cy="3375025"/>
          </a:xfrm>
          <a:prstGeom prst="parallelogram">
            <a:avLst>
              <a:gd name="adj" fmla="val 67668"/>
            </a:avLst>
          </a:prstGeom>
          <a:solidFill>
            <a:schemeClr val="tx1">
              <a:lumMod val="9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74" name="73 Paralelogramo"/>
          <p:cNvSpPr/>
          <p:nvPr/>
        </p:nvSpPr>
        <p:spPr>
          <a:xfrm rot="20385794">
            <a:off x="2143108" y="642924"/>
            <a:ext cx="1944688" cy="3376612"/>
          </a:xfrm>
          <a:prstGeom prst="parallelogram">
            <a:avLst>
              <a:gd name="adj" fmla="val 67668"/>
            </a:avLst>
          </a:prstGeom>
          <a:solidFill>
            <a:schemeClr val="tx2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75" name="74 Paralelogramo"/>
          <p:cNvSpPr/>
          <p:nvPr/>
        </p:nvSpPr>
        <p:spPr>
          <a:xfrm rot="20385794">
            <a:off x="2214546" y="714362"/>
            <a:ext cx="1944687" cy="3375025"/>
          </a:xfrm>
          <a:prstGeom prst="parallelogram">
            <a:avLst>
              <a:gd name="adj" fmla="val 67668"/>
            </a:avLst>
          </a:prstGeom>
          <a:solidFill>
            <a:schemeClr val="tx1">
              <a:lumMod val="9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76" name="75 Paralelogramo"/>
          <p:cNvSpPr/>
          <p:nvPr/>
        </p:nvSpPr>
        <p:spPr>
          <a:xfrm rot="20385794">
            <a:off x="2285984" y="714362"/>
            <a:ext cx="1952625" cy="3375025"/>
          </a:xfrm>
          <a:prstGeom prst="parallelogram">
            <a:avLst>
              <a:gd name="adj" fmla="val 67668"/>
            </a:avLst>
          </a:prstGeom>
          <a:solidFill>
            <a:schemeClr val="accent6">
              <a:lumMod val="40000"/>
              <a:lumOff val="6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1" name="80 Paralelogramo"/>
          <p:cNvSpPr/>
          <p:nvPr/>
        </p:nvSpPr>
        <p:spPr>
          <a:xfrm rot="20385794">
            <a:off x="4427538" y="555625"/>
            <a:ext cx="2087562" cy="3376613"/>
          </a:xfrm>
          <a:prstGeom prst="parallelogram">
            <a:avLst>
              <a:gd name="adj" fmla="val 67668"/>
            </a:avLst>
          </a:prstGeom>
          <a:solidFill>
            <a:schemeClr val="tx1">
              <a:lumMod val="9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2" name="81 Paralelogramo"/>
          <p:cNvSpPr/>
          <p:nvPr/>
        </p:nvSpPr>
        <p:spPr>
          <a:xfrm rot="20385794">
            <a:off x="4429124" y="642924"/>
            <a:ext cx="2159000" cy="3375025"/>
          </a:xfrm>
          <a:prstGeom prst="parallelogram">
            <a:avLst>
              <a:gd name="adj" fmla="val 67668"/>
            </a:avLst>
          </a:prstGeom>
          <a:solidFill>
            <a:schemeClr val="tx2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3" name="82 Paralelogramo"/>
          <p:cNvSpPr/>
          <p:nvPr/>
        </p:nvSpPr>
        <p:spPr>
          <a:xfrm rot="20385794">
            <a:off x="4429124" y="785800"/>
            <a:ext cx="2160587" cy="3375025"/>
          </a:xfrm>
          <a:prstGeom prst="parallelogram">
            <a:avLst>
              <a:gd name="adj" fmla="val 67668"/>
            </a:avLst>
          </a:prstGeom>
          <a:solidFill>
            <a:schemeClr val="tx1">
              <a:lumMod val="9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4" name="83 Paralelogramo"/>
          <p:cNvSpPr/>
          <p:nvPr/>
        </p:nvSpPr>
        <p:spPr>
          <a:xfrm rot="20385794">
            <a:off x="4500562" y="857238"/>
            <a:ext cx="2160587" cy="3375025"/>
          </a:xfrm>
          <a:prstGeom prst="parallelogram">
            <a:avLst>
              <a:gd name="adj" fmla="val 67668"/>
            </a:avLst>
          </a:prstGeom>
          <a:solidFill>
            <a:schemeClr val="accent6">
              <a:lumMod val="40000"/>
              <a:lumOff val="6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7" name="96 Paralelogramo"/>
          <p:cNvSpPr/>
          <p:nvPr/>
        </p:nvSpPr>
        <p:spPr>
          <a:xfrm rot="20385794">
            <a:off x="6948488" y="493713"/>
            <a:ext cx="1800225" cy="3375025"/>
          </a:xfrm>
          <a:prstGeom prst="parallelogram">
            <a:avLst>
              <a:gd name="adj" fmla="val 67668"/>
            </a:avLst>
          </a:prstGeom>
          <a:solidFill>
            <a:schemeClr val="tx1">
              <a:lumMod val="9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460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8" name="97 Paralelogramo"/>
          <p:cNvSpPr/>
          <p:nvPr/>
        </p:nvSpPr>
        <p:spPr>
          <a:xfrm rot="20385794">
            <a:off x="7000892" y="571486"/>
            <a:ext cx="1800225" cy="3375025"/>
          </a:xfrm>
          <a:prstGeom prst="parallelogram">
            <a:avLst>
              <a:gd name="adj" fmla="val 67668"/>
            </a:avLst>
          </a:prstGeom>
          <a:solidFill>
            <a:schemeClr val="tx2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9" name="98 Paralelogramo"/>
          <p:cNvSpPr/>
          <p:nvPr/>
        </p:nvSpPr>
        <p:spPr>
          <a:xfrm rot="20385794">
            <a:off x="7000892" y="714362"/>
            <a:ext cx="1728788" cy="3375025"/>
          </a:xfrm>
          <a:prstGeom prst="parallelogram">
            <a:avLst>
              <a:gd name="adj" fmla="val 67668"/>
            </a:avLst>
          </a:prstGeom>
          <a:solidFill>
            <a:schemeClr val="tx1">
              <a:lumMod val="9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0" name="99 Paralelogramo"/>
          <p:cNvSpPr/>
          <p:nvPr/>
        </p:nvSpPr>
        <p:spPr>
          <a:xfrm rot="20385794">
            <a:off x="7000892" y="785800"/>
            <a:ext cx="1763712" cy="3375025"/>
          </a:xfrm>
          <a:prstGeom prst="parallelogram">
            <a:avLst>
              <a:gd name="adj" fmla="val 67668"/>
            </a:avLst>
          </a:prstGeom>
          <a:solidFill>
            <a:schemeClr val="accent6">
              <a:lumMod val="40000"/>
              <a:lumOff val="6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med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3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3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3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3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3000"/>
                            </p:stCondLst>
                            <p:childTnLst>
                              <p:par>
                                <p:cTn id="150" presetID="16" presetClass="exit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1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4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7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0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3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6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9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2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5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8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1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4" dur="3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7" dur="3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0" dur="3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3" dur="3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6" dur="3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www.FOTOFRONTERA.com - Lake between green mountain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308570"/>
            <a:ext cx="9144000" cy="5688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1258888" cy="5143500"/>
          </a:xfrm>
          <a:prstGeom prst="triangle">
            <a:avLst/>
          </a:prstGeom>
          <a:solidFill>
            <a:schemeClr val="tx2">
              <a:lumMod val="90000"/>
              <a:alpha val="70000"/>
            </a:schemeClr>
          </a:solidFill>
          <a:ln w="3175">
            <a:solidFill>
              <a:schemeClr val="tx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2540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6" name="5 Triángulo isósceles"/>
          <p:cNvSpPr/>
          <p:nvPr/>
        </p:nvSpPr>
        <p:spPr>
          <a:xfrm>
            <a:off x="1258888" y="0"/>
            <a:ext cx="1296987" cy="5143500"/>
          </a:xfrm>
          <a:prstGeom prst="triangle">
            <a:avLst/>
          </a:prstGeom>
          <a:solidFill>
            <a:schemeClr val="tx2">
              <a:lumMod val="90000"/>
              <a:alpha val="70000"/>
            </a:schemeClr>
          </a:solidFill>
          <a:ln w="3175">
            <a:solidFill>
              <a:schemeClr val="tx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2540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7" name="6 Triángulo isósceles"/>
          <p:cNvSpPr/>
          <p:nvPr/>
        </p:nvSpPr>
        <p:spPr>
          <a:xfrm>
            <a:off x="2555875" y="0"/>
            <a:ext cx="1295400" cy="5143500"/>
          </a:xfrm>
          <a:prstGeom prst="triangle">
            <a:avLst/>
          </a:prstGeom>
          <a:solidFill>
            <a:schemeClr val="tx2">
              <a:lumMod val="90000"/>
              <a:alpha val="70000"/>
            </a:schemeClr>
          </a:solidFill>
          <a:ln w="3175">
            <a:solidFill>
              <a:schemeClr val="tx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2540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Triángulo isósceles"/>
          <p:cNvSpPr/>
          <p:nvPr/>
        </p:nvSpPr>
        <p:spPr>
          <a:xfrm>
            <a:off x="3851275" y="0"/>
            <a:ext cx="1296988" cy="5143500"/>
          </a:xfrm>
          <a:prstGeom prst="triangle">
            <a:avLst/>
          </a:prstGeom>
          <a:solidFill>
            <a:schemeClr val="tx2">
              <a:lumMod val="90000"/>
              <a:alpha val="70000"/>
            </a:schemeClr>
          </a:solidFill>
          <a:ln w="3175">
            <a:solidFill>
              <a:schemeClr val="tx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2540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Triángulo isósceles"/>
          <p:cNvSpPr/>
          <p:nvPr/>
        </p:nvSpPr>
        <p:spPr>
          <a:xfrm>
            <a:off x="5148263" y="0"/>
            <a:ext cx="1357312" cy="5143500"/>
          </a:xfrm>
          <a:prstGeom prst="triangle">
            <a:avLst/>
          </a:prstGeom>
          <a:solidFill>
            <a:schemeClr val="tx2">
              <a:lumMod val="90000"/>
              <a:alpha val="70000"/>
            </a:schemeClr>
          </a:solidFill>
          <a:ln w="3175">
            <a:solidFill>
              <a:schemeClr val="tx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2540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Triángulo isósceles"/>
          <p:cNvSpPr/>
          <p:nvPr/>
        </p:nvSpPr>
        <p:spPr>
          <a:xfrm>
            <a:off x="6516688" y="0"/>
            <a:ext cx="1368425" cy="5143500"/>
          </a:xfrm>
          <a:prstGeom prst="triangle">
            <a:avLst/>
          </a:prstGeom>
          <a:solidFill>
            <a:schemeClr val="tx2">
              <a:lumMod val="90000"/>
              <a:alpha val="70000"/>
            </a:schemeClr>
          </a:solidFill>
          <a:ln w="3175">
            <a:solidFill>
              <a:schemeClr val="tx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2540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Triángulo isósceles"/>
          <p:cNvSpPr/>
          <p:nvPr/>
        </p:nvSpPr>
        <p:spPr>
          <a:xfrm>
            <a:off x="7885113" y="0"/>
            <a:ext cx="1258887" cy="5143500"/>
          </a:xfrm>
          <a:prstGeom prst="triangle">
            <a:avLst/>
          </a:prstGeom>
          <a:solidFill>
            <a:schemeClr val="tx2">
              <a:lumMod val="90000"/>
              <a:alpha val="70000"/>
            </a:schemeClr>
          </a:solidFill>
          <a:ln w="3175">
            <a:solidFill>
              <a:schemeClr val="tx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25400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683568" y="4083918"/>
            <a:ext cx="8064500" cy="922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El Belén que hoy nos ocupa,  el de la Plaza Mayor de Madrid, es un tipo de belén de los de la escuela de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Olot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famosos por sus ojos expresivos y tan brillantes, que parecen estar siempre a punto de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llorar.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2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4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4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4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4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308569"/>
            <a:ext cx="9143999" cy="5688632"/>
          </a:xfrm>
          <a:prstGeom prst="rect">
            <a:avLst/>
          </a:prstGeom>
          <a:noFill/>
          <a:ln>
            <a:noFill/>
          </a:ln>
          <a:extLst/>
        </p:spPr>
      </p:pic>
      <p:sp>
        <p:nvSpPr>
          <p:cNvPr id="28" name="27 Luna"/>
          <p:cNvSpPr/>
          <p:nvPr/>
        </p:nvSpPr>
        <p:spPr>
          <a:xfrm rot="1689553">
            <a:off x="4251288" y="-384568"/>
            <a:ext cx="3478482" cy="5149421"/>
          </a:xfrm>
          <a:prstGeom prst="moon">
            <a:avLst>
              <a:gd name="adj" fmla="val 21715"/>
            </a:avLst>
          </a:prstGeom>
          <a:solidFill>
            <a:schemeClr val="tx1">
              <a:alpha val="60000"/>
            </a:schemeClr>
          </a:solid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905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9" name="28 Luna"/>
          <p:cNvSpPr/>
          <p:nvPr/>
        </p:nvSpPr>
        <p:spPr>
          <a:xfrm rot="20130617" flipH="1">
            <a:off x="1238371" y="-264057"/>
            <a:ext cx="3628246" cy="5071686"/>
          </a:xfrm>
          <a:prstGeom prst="moon">
            <a:avLst>
              <a:gd name="adj" fmla="val 24345"/>
            </a:avLst>
          </a:prstGeom>
          <a:solidFill>
            <a:schemeClr val="tx1">
              <a:lumMod val="75000"/>
              <a:alpha val="60000"/>
            </a:schemeClr>
          </a:solid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905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0" name="29 Luna"/>
          <p:cNvSpPr/>
          <p:nvPr/>
        </p:nvSpPr>
        <p:spPr>
          <a:xfrm rot="20130617" flipH="1">
            <a:off x="1395685" y="179683"/>
            <a:ext cx="3628246" cy="4607045"/>
          </a:xfrm>
          <a:prstGeom prst="moon">
            <a:avLst>
              <a:gd name="adj" fmla="val 24345"/>
            </a:avLst>
          </a:prstGeom>
          <a:solidFill>
            <a:schemeClr val="tx1">
              <a:lumMod val="75000"/>
              <a:alpha val="60000"/>
            </a:schemeClr>
          </a:solid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905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1" name="30 Luna"/>
          <p:cNvSpPr/>
          <p:nvPr/>
        </p:nvSpPr>
        <p:spPr>
          <a:xfrm rot="1689553">
            <a:off x="4215207" y="64315"/>
            <a:ext cx="3230975" cy="4641959"/>
          </a:xfrm>
          <a:prstGeom prst="moon">
            <a:avLst>
              <a:gd name="adj" fmla="val 21715"/>
            </a:avLst>
          </a:prstGeom>
          <a:solidFill>
            <a:schemeClr val="tx1">
              <a:alpha val="60000"/>
            </a:schemeClr>
          </a:solid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905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2" name="31 Luna"/>
          <p:cNvSpPr/>
          <p:nvPr/>
        </p:nvSpPr>
        <p:spPr>
          <a:xfrm rot="20130617" flipH="1">
            <a:off x="1557048" y="649455"/>
            <a:ext cx="3973889" cy="4058887"/>
          </a:xfrm>
          <a:prstGeom prst="moon">
            <a:avLst>
              <a:gd name="adj" fmla="val 24345"/>
            </a:avLst>
          </a:prstGeom>
          <a:solidFill>
            <a:schemeClr val="tx1">
              <a:lumMod val="75000"/>
              <a:alpha val="60000"/>
            </a:schemeClr>
          </a:solid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905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3" name="32 Luna"/>
          <p:cNvSpPr/>
          <p:nvPr/>
        </p:nvSpPr>
        <p:spPr>
          <a:xfrm rot="1689553">
            <a:off x="3956157" y="500892"/>
            <a:ext cx="3297398" cy="4112354"/>
          </a:xfrm>
          <a:prstGeom prst="moon">
            <a:avLst>
              <a:gd name="adj" fmla="val 21715"/>
            </a:avLst>
          </a:prstGeom>
          <a:solidFill>
            <a:schemeClr val="tx1">
              <a:alpha val="60000"/>
            </a:schemeClr>
          </a:solid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905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4" name="33 Luna"/>
          <p:cNvSpPr/>
          <p:nvPr/>
        </p:nvSpPr>
        <p:spPr>
          <a:xfrm rot="20130617" flipH="1">
            <a:off x="1876242" y="1148836"/>
            <a:ext cx="3657978" cy="3507281"/>
          </a:xfrm>
          <a:prstGeom prst="moon">
            <a:avLst>
              <a:gd name="adj" fmla="val 24345"/>
            </a:avLst>
          </a:prstGeom>
          <a:solidFill>
            <a:schemeClr val="tx1">
              <a:lumMod val="75000"/>
              <a:alpha val="60000"/>
            </a:schemeClr>
          </a:solid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905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5" name="34 Luna"/>
          <p:cNvSpPr/>
          <p:nvPr/>
        </p:nvSpPr>
        <p:spPr>
          <a:xfrm rot="1367760">
            <a:off x="3809236" y="1173518"/>
            <a:ext cx="3258651" cy="3638625"/>
          </a:xfrm>
          <a:prstGeom prst="moon">
            <a:avLst>
              <a:gd name="adj" fmla="val 21715"/>
            </a:avLst>
          </a:prstGeom>
          <a:solidFill>
            <a:schemeClr val="tx1">
              <a:alpha val="60000"/>
            </a:schemeClr>
          </a:solid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905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6" name="35 Luna"/>
          <p:cNvSpPr/>
          <p:nvPr/>
        </p:nvSpPr>
        <p:spPr>
          <a:xfrm rot="20425737" flipH="1">
            <a:off x="1974651" y="1667243"/>
            <a:ext cx="3618597" cy="3076171"/>
          </a:xfrm>
          <a:prstGeom prst="moon">
            <a:avLst>
              <a:gd name="adj" fmla="val 24345"/>
            </a:avLst>
          </a:prstGeom>
          <a:solidFill>
            <a:schemeClr val="tx1">
              <a:lumMod val="75000"/>
              <a:alpha val="60000"/>
            </a:schemeClr>
          </a:solid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905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7" name="36 Luna"/>
          <p:cNvSpPr/>
          <p:nvPr/>
        </p:nvSpPr>
        <p:spPr>
          <a:xfrm rot="1367760">
            <a:off x="3967662" y="1705674"/>
            <a:ext cx="2565607" cy="3028011"/>
          </a:xfrm>
          <a:prstGeom prst="moon">
            <a:avLst>
              <a:gd name="adj" fmla="val 24523"/>
            </a:avLst>
          </a:prstGeom>
          <a:solidFill>
            <a:schemeClr val="tx1">
              <a:alpha val="60000"/>
            </a:schemeClr>
          </a:solid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905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642910" y="4000510"/>
            <a:ext cx="8208962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Reproduce las típicas escenas del nacimiento, los Reyes Magos, los pastores… Todo en un paisaje perfectamente hecho y ambientado. Ideal para verlo en una visita al Mercado de Navidad de la Plaza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Mayor.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2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6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000"/>
                            </p:stCondLst>
                            <p:childTnLst>
                              <p:par>
                                <p:cTn id="13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9078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236562"/>
            <a:ext cx="9143999" cy="5760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Marco"/>
          <p:cNvSpPr/>
          <p:nvPr/>
        </p:nvSpPr>
        <p:spPr>
          <a:xfrm rot="2825862">
            <a:off x="444103" y="1143001"/>
            <a:ext cx="940594" cy="1333500"/>
          </a:xfrm>
          <a:prstGeom prst="frame">
            <a:avLst>
              <a:gd name="adj1" fmla="val 25928"/>
            </a:avLst>
          </a:prstGeom>
          <a:solidFill>
            <a:schemeClr val="accent3">
              <a:lumMod val="75000"/>
              <a:alpha val="60000"/>
            </a:schemeClr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279400" h="190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 rot="2825862">
            <a:off x="2230041" y="1143001"/>
            <a:ext cx="940594" cy="1333500"/>
          </a:xfrm>
          <a:prstGeom prst="frame">
            <a:avLst>
              <a:gd name="adj1" fmla="val 25008"/>
            </a:avLst>
          </a:prstGeom>
          <a:solidFill>
            <a:schemeClr val="accent2">
              <a:lumMod val="50000"/>
              <a:alpha val="60000"/>
            </a:schemeClr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279400" h="190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 rot="2825862">
            <a:off x="4015978" y="1143001"/>
            <a:ext cx="940594" cy="1333500"/>
          </a:xfrm>
          <a:prstGeom prst="frame">
            <a:avLst>
              <a:gd name="adj1" fmla="val 23949"/>
            </a:avLst>
          </a:prstGeom>
          <a:solidFill>
            <a:schemeClr val="accent3">
              <a:lumMod val="75000"/>
              <a:alpha val="60000"/>
            </a:schemeClr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279400" h="190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 rot="2825862">
            <a:off x="5801916" y="1143001"/>
            <a:ext cx="940594" cy="1333500"/>
          </a:xfrm>
          <a:prstGeom prst="frame">
            <a:avLst>
              <a:gd name="adj1" fmla="val 22181"/>
            </a:avLst>
          </a:prstGeom>
          <a:solidFill>
            <a:schemeClr val="accent2">
              <a:lumMod val="50000"/>
              <a:alpha val="60000"/>
            </a:schemeClr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279400" h="190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 rot="2825862">
            <a:off x="7587853" y="1143001"/>
            <a:ext cx="940594" cy="1333500"/>
          </a:xfrm>
          <a:prstGeom prst="frame">
            <a:avLst>
              <a:gd name="adj1" fmla="val 24020"/>
            </a:avLst>
          </a:prstGeom>
          <a:solidFill>
            <a:schemeClr val="accent3">
              <a:lumMod val="75000"/>
              <a:alpha val="60000"/>
            </a:schemeClr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279400" h="190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 rot="2825862">
            <a:off x="444103" y="2643188"/>
            <a:ext cx="940594" cy="1333500"/>
          </a:xfrm>
          <a:prstGeom prst="frame">
            <a:avLst>
              <a:gd name="adj1" fmla="val 24089"/>
            </a:avLst>
          </a:prstGeom>
          <a:solidFill>
            <a:schemeClr val="accent2">
              <a:lumMod val="50000"/>
              <a:alpha val="60000"/>
            </a:schemeClr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279400" h="190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 rot="2825862">
            <a:off x="2230041" y="2643188"/>
            <a:ext cx="940594" cy="1333500"/>
          </a:xfrm>
          <a:prstGeom prst="frame">
            <a:avLst>
              <a:gd name="adj1" fmla="val 24019"/>
            </a:avLst>
          </a:prstGeom>
          <a:solidFill>
            <a:schemeClr val="bg2">
              <a:lumMod val="40000"/>
              <a:lumOff val="60000"/>
              <a:alpha val="60000"/>
            </a:schemeClr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279400" h="190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 rot="2825862">
            <a:off x="4015978" y="2643188"/>
            <a:ext cx="940594" cy="1333500"/>
          </a:xfrm>
          <a:prstGeom prst="frame">
            <a:avLst>
              <a:gd name="adj1" fmla="val 25788"/>
            </a:avLst>
          </a:prstGeom>
          <a:solidFill>
            <a:schemeClr val="accent2">
              <a:lumMod val="50000"/>
              <a:alpha val="60000"/>
            </a:schemeClr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279400" h="190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 rot="2825862">
            <a:off x="5801916" y="2643188"/>
            <a:ext cx="940594" cy="1333500"/>
          </a:xfrm>
          <a:prstGeom prst="frame">
            <a:avLst>
              <a:gd name="adj1" fmla="val 23949"/>
            </a:avLst>
          </a:prstGeom>
          <a:solidFill>
            <a:schemeClr val="bg2">
              <a:lumMod val="40000"/>
              <a:lumOff val="60000"/>
              <a:alpha val="60000"/>
            </a:schemeClr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279400" h="190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 rot="2825862">
            <a:off x="7587853" y="2643188"/>
            <a:ext cx="940594" cy="1333500"/>
          </a:xfrm>
          <a:prstGeom prst="frame">
            <a:avLst>
              <a:gd name="adj1" fmla="val 22111"/>
            </a:avLst>
          </a:prstGeom>
          <a:solidFill>
            <a:schemeClr val="bg2">
              <a:lumMod val="40000"/>
              <a:lumOff val="60000"/>
              <a:alpha val="60000"/>
            </a:schemeClr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279400" h="190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827584" y="4371950"/>
            <a:ext cx="7848600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En otro orden de cosas, destaca la gran cantidad de gente que espera para disfrutar del belén dispuesto en el punto central de la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Plaza.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000"/>
                            </p:stCondLst>
                            <p:childTnLst>
                              <p:par>
                                <p:cTn id="13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524594"/>
            <a:ext cx="9144000" cy="6120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Triángulo isósceles"/>
          <p:cNvSpPr/>
          <p:nvPr/>
        </p:nvSpPr>
        <p:spPr>
          <a:xfrm>
            <a:off x="4500562" y="785800"/>
            <a:ext cx="714380" cy="2938648"/>
          </a:xfrm>
          <a:prstGeom prst="triangle">
            <a:avLst/>
          </a:prstGeom>
          <a:gradFill flip="none" rotWithShape="1">
            <a:gsLst>
              <a:gs pos="100000">
                <a:schemeClr val="accent3">
                  <a:lumMod val="50000"/>
                  <a:alpha val="70000"/>
                </a:schemeClr>
              </a:gs>
              <a:gs pos="50000">
                <a:schemeClr val="accent6">
                  <a:lumMod val="20000"/>
                  <a:lumOff val="80000"/>
                  <a:alpha val="70000"/>
                </a:schemeClr>
              </a:gs>
              <a:gs pos="100000">
                <a:schemeClr val="accent3">
                  <a:lumMod val="7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228600" h="190500" prst="convex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5857884" y="714362"/>
            <a:ext cx="714380" cy="3010656"/>
          </a:xfrm>
          <a:prstGeom prst="triangle">
            <a:avLst/>
          </a:prstGeom>
          <a:gradFill flip="none" rotWithShape="1">
            <a:gsLst>
              <a:gs pos="100000">
                <a:schemeClr val="accent3">
                  <a:lumMod val="50000"/>
                  <a:alpha val="70000"/>
                </a:schemeClr>
              </a:gs>
              <a:gs pos="50000">
                <a:schemeClr val="accent6">
                  <a:lumMod val="20000"/>
                  <a:lumOff val="80000"/>
                  <a:alpha val="70000"/>
                </a:schemeClr>
              </a:gs>
              <a:gs pos="100000">
                <a:schemeClr val="accent3">
                  <a:lumMod val="7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228600" h="190500" prst="convex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5143504" y="714362"/>
            <a:ext cx="785818" cy="3010656"/>
          </a:xfrm>
          <a:prstGeom prst="triangle">
            <a:avLst/>
          </a:prstGeom>
          <a:gradFill flip="none" rotWithShape="1">
            <a:gsLst>
              <a:gs pos="100000">
                <a:schemeClr val="accent3">
                  <a:lumMod val="50000"/>
                  <a:alpha val="70000"/>
                </a:schemeClr>
              </a:gs>
              <a:gs pos="50000">
                <a:schemeClr val="accent6">
                  <a:lumMod val="20000"/>
                  <a:lumOff val="80000"/>
                  <a:alpha val="70000"/>
                </a:schemeClr>
              </a:gs>
              <a:gs pos="100000">
                <a:schemeClr val="accent3">
                  <a:lumMod val="7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228600" h="190500" prst="convex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6572264" y="714362"/>
            <a:ext cx="714380" cy="3010656"/>
          </a:xfrm>
          <a:prstGeom prst="triangle">
            <a:avLst/>
          </a:prstGeom>
          <a:gradFill flip="none" rotWithShape="1">
            <a:gsLst>
              <a:gs pos="100000">
                <a:schemeClr val="accent3">
                  <a:lumMod val="50000"/>
                  <a:alpha val="70000"/>
                </a:schemeClr>
              </a:gs>
              <a:gs pos="50000">
                <a:schemeClr val="accent6">
                  <a:lumMod val="20000"/>
                  <a:lumOff val="80000"/>
                  <a:alpha val="70000"/>
                </a:schemeClr>
              </a:gs>
              <a:gs pos="100000">
                <a:schemeClr val="accent3">
                  <a:lumMod val="7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228600" h="190500" prst="convex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8001024" y="714362"/>
            <a:ext cx="714380" cy="3010656"/>
          </a:xfrm>
          <a:prstGeom prst="triangle">
            <a:avLst/>
          </a:prstGeom>
          <a:gradFill flip="none" rotWithShape="1">
            <a:gsLst>
              <a:gs pos="100000">
                <a:schemeClr val="accent3">
                  <a:lumMod val="50000"/>
                  <a:alpha val="70000"/>
                </a:schemeClr>
              </a:gs>
              <a:gs pos="50000">
                <a:schemeClr val="accent6">
                  <a:lumMod val="20000"/>
                  <a:lumOff val="80000"/>
                  <a:alpha val="70000"/>
                </a:schemeClr>
              </a:gs>
              <a:gs pos="100000">
                <a:schemeClr val="accent3">
                  <a:lumMod val="7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228600" h="190500" prst="convex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7215206" y="714362"/>
            <a:ext cx="785818" cy="3010656"/>
          </a:xfrm>
          <a:prstGeom prst="triangle">
            <a:avLst/>
          </a:prstGeom>
          <a:gradFill flip="none" rotWithShape="1">
            <a:gsLst>
              <a:gs pos="100000">
                <a:schemeClr val="accent3">
                  <a:lumMod val="50000"/>
                  <a:alpha val="70000"/>
                </a:schemeClr>
              </a:gs>
              <a:gs pos="50000">
                <a:schemeClr val="accent6">
                  <a:lumMod val="20000"/>
                  <a:lumOff val="80000"/>
                  <a:alpha val="70000"/>
                </a:schemeClr>
              </a:gs>
              <a:gs pos="100000">
                <a:schemeClr val="accent3">
                  <a:lumMod val="7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228600" h="190500" prst="convex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214282" y="857238"/>
            <a:ext cx="714380" cy="2938648"/>
          </a:xfrm>
          <a:prstGeom prst="triangle">
            <a:avLst/>
          </a:prstGeom>
          <a:gradFill flip="none" rotWithShape="1">
            <a:gsLst>
              <a:gs pos="100000">
                <a:schemeClr val="accent3">
                  <a:lumMod val="50000"/>
                  <a:alpha val="70000"/>
                </a:schemeClr>
              </a:gs>
              <a:gs pos="50000">
                <a:schemeClr val="accent6">
                  <a:lumMod val="20000"/>
                  <a:lumOff val="80000"/>
                  <a:alpha val="70000"/>
                </a:schemeClr>
              </a:gs>
              <a:gs pos="100000">
                <a:schemeClr val="accent3">
                  <a:lumMod val="75000"/>
                  <a:alpha val="1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228600" h="190500" prst="convex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1643042" y="857238"/>
            <a:ext cx="714380" cy="2866640"/>
          </a:xfrm>
          <a:prstGeom prst="triangle">
            <a:avLst/>
          </a:prstGeom>
          <a:gradFill flip="none" rotWithShape="1">
            <a:gsLst>
              <a:gs pos="100000">
                <a:schemeClr val="accent3">
                  <a:lumMod val="50000"/>
                  <a:alpha val="70000"/>
                </a:schemeClr>
              </a:gs>
              <a:gs pos="50000">
                <a:schemeClr val="accent6">
                  <a:lumMod val="20000"/>
                  <a:lumOff val="80000"/>
                  <a:alpha val="70000"/>
                </a:schemeClr>
              </a:gs>
              <a:gs pos="100000">
                <a:schemeClr val="accent3">
                  <a:lumMod val="75000"/>
                  <a:alpha val="1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228600" h="190500" prst="convex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>
            <a:off x="857224" y="857238"/>
            <a:ext cx="785818" cy="2866640"/>
          </a:xfrm>
          <a:prstGeom prst="triangle">
            <a:avLst/>
          </a:prstGeom>
          <a:gradFill flip="none" rotWithShape="1">
            <a:gsLst>
              <a:gs pos="100000">
                <a:schemeClr val="accent3">
                  <a:lumMod val="50000"/>
                  <a:alpha val="70000"/>
                </a:schemeClr>
              </a:gs>
              <a:gs pos="50000">
                <a:schemeClr val="accent6">
                  <a:lumMod val="20000"/>
                  <a:lumOff val="80000"/>
                  <a:alpha val="70000"/>
                </a:schemeClr>
              </a:gs>
              <a:gs pos="100000">
                <a:schemeClr val="accent3">
                  <a:lumMod val="75000"/>
                  <a:alpha val="1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228600" h="190500" prst="convex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2357422" y="785800"/>
            <a:ext cx="714380" cy="2938648"/>
          </a:xfrm>
          <a:prstGeom prst="triangle">
            <a:avLst/>
          </a:prstGeom>
          <a:gradFill flip="none" rotWithShape="1">
            <a:gsLst>
              <a:gs pos="100000">
                <a:schemeClr val="accent3">
                  <a:lumMod val="50000"/>
                  <a:alpha val="70000"/>
                </a:schemeClr>
              </a:gs>
              <a:gs pos="50000">
                <a:schemeClr val="accent6">
                  <a:lumMod val="20000"/>
                  <a:lumOff val="80000"/>
                  <a:alpha val="70000"/>
                </a:schemeClr>
              </a:gs>
              <a:gs pos="100000">
                <a:schemeClr val="accent3">
                  <a:lumMod val="75000"/>
                  <a:alpha val="1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228600" h="190500" prst="convex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>
            <a:off x="3786182" y="857238"/>
            <a:ext cx="714380" cy="2866640"/>
          </a:xfrm>
          <a:prstGeom prst="triangle">
            <a:avLst/>
          </a:prstGeom>
          <a:gradFill flip="none" rotWithShape="1">
            <a:gsLst>
              <a:gs pos="100000">
                <a:schemeClr val="accent3">
                  <a:lumMod val="50000"/>
                  <a:alpha val="70000"/>
                </a:schemeClr>
              </a:gs>
              <a:gs pos="50000">
                <a:schemeClr val="accent6">
                  <a:lumMod val="20000"/>
                  <a:lumOff val="80000"/>
                  <a:alpha val="70000"/>
                </a:schemeClr>
              </a:gs>
              <a:gs pos="100000">
                <a:schemeClr val="accent3">
                  <a:lumMod val="75000"/>
                  <a:alpha val="1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228600" h="190500" prst="convex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>
            <a:off x="3000364" y="857238"/>
            <a:ext cx="785818" cy="2866640"/>
          </a:xfrm>
          <a:prstGeom prst="triangle">
            <a:avLst/>
          </a:prstGeom>
          <a:gradFill flip="none" rotWithShape="1">
            <a:gsLst>
              <a:gs pos="100000">
                <a:schemeClr val="accent3">
                  <a:lumMod val="50000"/>
                  <a:alpha val="70000"/>
                </a:schemeClr>
              </a:gs>
              <a:gs pos="50000">
                <a:schemeClr val="accent6">
                  <a:lumMod val="20000"/>
                  <a:lumOff val="80000"/>
                  <a:alpha val="70000"/>
                </a:schemeClr>
              </a:gs>
              <a:gs pos="100000">
                <a:schemeClr val="accent3">
                  <a:lumMod val="75000"/>
                  <a:alpha val="1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228600" h="190500" prst="convex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cataratas-aerolineas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0" y="-308570"/>
            <a:ext cx="9144000" cy="5760640"/>
          </a:xfrm>
        </p:spPr>
      </p:pic>
      <p:sp>
        <p:nvSpPr>
          <p:cNvPr id="5" name="4 Menos"/>
          <p:cNvSpPr/>
          <p:nvPr/>
        </p:nvSpPr>
        <p:spPr>
          <a:xfrm rot="13614352">
            <a:off x="1288480" y="1108863"/>
            <a:ext cx="3361787" cy="748600"/>
          </a:xfrm>
          <a:prstGeom prst="mathMinus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Menos"/>
          <p:cNvSpPr/>
          <p:nvPr/>
        </p:nvSpPr>
        <p:spPr>
          <a:xfrm rot="13614352">
            <a:off x="1504506" y="944310"/>
            <a:ext cx="3361787" cy="748600"/>
          </a:xfrm>
          <a:prstGeom prst="mathMinus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Menos"/>
          <p:cNvSpPr/>
          <p:nvPr/>
        </p:nvSpPr>
        <p:spPr>
          <a:xfrm rot="18829755">
            <a:off x="1197706" y="3074089"/>
            <a:ext cx="3496058" cy="719564"/>
          </a:xfrm>
          <a:prstGeom prst="mathMinus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Menos"/>
          <p:cNvSpPr/>
          <p:nvPr/>
        </p:nvSpPr>
        <p:spPr>
          <a:xfrm rot="13614352">
            <a:off x="1792537" y="728286"/>
            <a:ext cx="3361787" cy="748600"/>
          </a:xfrm>
          <a:prstGeom prst="mathMinus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Menos"/>
          <p:cNvSpPr/>
          <p:nvPr/>
        </p:nvSpPr>
        <p:spPr>
          <a:xfrm rot="18829755">
            <a:off x="1413732" y="3273525"/>
            <a:ext cx="3496058" cy="719564"/>
          </a:xfrm>
          <a:prstGeom prst="mathMinus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Menos"/>
          <p:cNvSpPr/>
          <p:nvPr/>
        </p:nvSpPr>
        <p:spPr>
          <a:xfrm rot="18830622">
            <a:off x="1565584" y="3514805"/>
            <a:ext cx="3537182" cy="758110"/>
          </a:xfrm>
          <a:prstGeom prst="mathMinus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Menos"/>
          <p:cNvSpPr/>
          <p:nvPr/>
        </p:nvSpPr>
        <p:spPr>
          <a:xfrm rot="18940252">
            <a:off x="3950218" y="1160223"/>
            <a:ext cx="3615539" cy="723726"/>
          </a:xfrm>
          <a:prstGeom prst="mathMinus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Menos"/>
          <p:cNvSpPr/>
          <p:nvPr/>
        </p:nvSpPr>
        <p:spPr>
          <a:xfrm rot="13630521">
            <a:off x="3912352" y="2802199"/>
            <a:ext cx="3453229" cy="1279871"/>
          </a:xfrm>
          <a:prstGeom prst="mathMinus">
            <a:avLst>
              <a:gd name="adj1" fmla="val 1366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Menos"/>
          <p:cNvSpPr/>
          <p:nvPr/>
        </p:nvSpPr>
        <p:spPr>
          <a:xfrm rot="18940252">
            <a:off x="3713259" y="1026961"/>
            <a:ext cx="3627004" cy="668476"/>
          </a:xfrm>
          <a:prstGeom prst="mathMinus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Menos"/>
          <p:cNvSpPr/>
          <p:nvPr/>
        </p:nvSpPr>
        <p:spPr>
          <a:xfrm rot="18940252">
            <a:off x="3595145" y="817073"/>
            <a:ext cx="3503824" cy="692435"/>
          </a:xfrm>
          <a:prstGeom prst="mathMinus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Menos"/>
          <p:cNvSpPr/>
          <p:nvPr/>
        </p:nvSpPr>
        <p:spPr>
          <a:xfrm rot="13630521">
            <a:off x="3659433" y="3012619"/>
            <a:ext cx="3491645" cy="1196035"/>
          </a:xfrm>
          <a:prstGeom prst="mathMinus">
            <a:avLst>
              <a:gd name="adj1" fmla="val 1366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Menos"/>
          <p:cNvSpPr/>
          <p:nvPr/>
        </p:nvSpPr>
        <p:spPr>
          <a:xfrm rot="13630521">
            <a:off x="3428532" y="3307148"/>
            <a:ext cx="3491645" cy="1155463"/>
          </a:xfrm>
          <a:prstGeom prst="mathMinus">
            <a:avLst>
              <a:gd name="adj1" fmla="val 1366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CuadroTexto"/>
          <p:cNvSpPr txBox="1"/>
          <p:nvPr/>
        </p:nvSpPr>
        <p:spPr>
          <a:xfrm>
            <a:off x="755576" y="3943350"/>
            <a:ext cx="7704856" cy="12001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 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 partir del siglo XIV,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fundamentalmente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 través de los monjes franciscanos, cuya regla consistente en estricta pobreza, humildad, sencillez y cercanía al pueblo, se avenía muy bien con el humilde nacimiento del 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Mesías.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3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000"/>
                            </p:stCondLst>
                            <p:childTnLst>
                              <p:par>
                                <p:cTn id="9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6000"/>
                            </p:stCondLst>
                            <p:childTnLst>
                              <p:par>
                                <p:cTn id="15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hime-long-waterpark-in-southern-china-bi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380578"/>
            <a:ext cx="9143999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Cheurón"/>
          <p:cNvSpPr/>
          <p:nvPr/>
        </p:nvSpPr>
        <p:spPr>
          <a:xfrm rot="5400000">
            <a:off x="3607596" y="-3607596"/>
            <a:ext cx="1928808" cy="9144000"/>
          </a:xfrm>
          <a:prstGeom prst="chevron">
            <a:avLst>
              <a:gd name="adj" fmla="val 92747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366493" y="-3366493"/>
            <a:ext cx="2411015" cy="9144000"/>
          </a:xfrm>
          <a:prstGeom prst="chevron">
            <a:avLst>
              <a:gd name="adj" fmla="val 93891"/>
            </a:avLst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 flipH="1">
            <a:off x="3768332" y="-232169"/>
            <a:ext cx="1607337" cy="9144000"/>
          </a:xfrm>
          <a:prstGeom prst="chevron">
            <a:avLst>
              <a:gd name="adj" fmla="val 91753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 flipH="1">
            <a:off x="3580807" y="-419693"/>
            <a:ext cx="1982387" cy="9144000"/>
          </a:xfrm>
          <a:prstGeom prst="chevron">
            <a:avLst>
              <a:gd name="adj" fmla="val 92474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821910" y="-3821910"/>
            <a:ext cx="1500180" cy="9144000"/>
          </a:xfrm>
          <a:prstGeom prst="chevron">
            <a:avLst>
              <a:gd name="adj" fmla="val 90476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 flipH="1">
            <a:off x="3955856" y="-44644"/>
            <a:ext cx="1232288" cy="9144000"/>
          </a:xfrm>
          <a:prstGeom prst="chevron">
            <a:avLst>
              <a:gd name="adj" fmla="val 87577"/>
            </a:avLst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 flipH="1">
            <a:off x="3259336" y="-741164"/>
            <a:ext cx="2625329" cy="9144000"/>
          </a:xfrm>
          <a:prstGeom prst="chevron">
            <a:avLst>
              <a:gd name="adj" fmla="val 93136"/>
            </a:avLst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3982655" y="-3982655"/>
            <a:ext cx="1178691" cy="9144000"/>
          </a:xfrm>
          <a:prstGeom prst="chevron">
            <a:avLst>
              <a:gd name="adj" fmla="val 89241"/>
            </a:avLst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000"/>
                            </p:stCondLst>
                            <p:childTnLst>
                              <p:par>
                                <p:cTn id="86" presetID="2" presetClass="exit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40881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452586"/>
            <a:ext cx="9143999" cy="5976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Marco"/>
          <p:cNvSpPr/>
          <p:nvPr/>
        </p:nvSpPr>
        <p:spPr>
          <a:xfrm>
            <a:off x="0" y="1768072"/>
            <a:ext cx="1571604" cy="803678"/>
          </a:xfrm>
          <a:prstGeom prst="frame">
            <a:avLst>
              <a:gd name="adj1" fmla="val 25974"/>
            </a:avLst>
          </a:prstGeom>
          <a:solidFill>
            <a:schemeClr val="tx1">
              <a:lumMod val="95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571604" y="1768072"/>
            <a:ext cx="1571604" cy="803678"/>
          </a:xfrm>
          <a:prstGeom prst="frame">
            <a:avLst>
              <a:gd name="adj1" fmla="val 25974"/>
            </a:avLst>
          </a:prstGeom>
          <a:solidFill>
            <a:schemeClr val="tx1">
              <a:lumMod val="95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3143240" y="1768072"/>
            <a:ext cx="1571604" cy="803678"/>
          </a:xfrm>
          <a:prstGeom prst="frame">
            <a:avLst>
              <a:gd name="adj1" fmla="val 25974"/>
            </a:avLst>
          </a:prstGeom>
          <a:solidFill>
            <a:schemeClr val="tx1">
              <a:lumMod val="95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4643438" y="1768072"/>
            <a:ext cx="1571604" cy="803678"/>
          </a:xfrm>
          <a:prstGeom prst="frame">
            <a:avLst>
              <a:gd name="adj1" fmla="val 25974"/>
            </a:avLst>
          </a:prstGeom>
          <a:solidFill>
            <a:schemeClr val="tx1">
              <a:lumMod val="95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6215074" y="1768072"/>
            <a:ext cx="1571604" cy="803678"/>
          </a:xfrm>
          <a:prstGeom prst="frame">
            <a:avLst>
              <a:gd name="adj1" fmla="val 25974"/>
            </a:avLst>
          </a:prstGeom>
          <a:solidFill>
            <a:schemeClr val="tx1">
              <a:lumMod val="95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7786710" y="1761660"/>
            <a:ext cx="1357290" cy="803678"/>
          </a:xfrm>
          <a:prstGeom prst="frame">
            <a:avLst>
              <a:gd name="adj1" fmla="val 25974"/>
            </a:avLst>
          </a:prstGeom>
          <a:solidFill>
            <a:schemeClr val="tx1">
              <a:lumMod val="95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0" y="2678907"/>
            <a:ext cx="1571604" cy="803678"/>
          </a:xfrm>
          <a:prstGeom prst="frame">
            <a:avLst>
              <a:gd name="adj1" fmla="val 25974"/>
            </a:avLst>
          </a:prstGeom>
          <a:solidFill>
            <a:schemeClr val="tx1">
              <a:lumMod val="95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1571604" y="2678907"/>
            <a:ext cx="1571604" cy="803678"/>
          </a:xfrm>
          <a:prstGeom prst="frame">
            <a:avLst>
              <a:gd name="adj1" fmla="val 25974"/>
            </a:avLst>
          </a:prstGeom>
          <a:solidFill>
            <a:schemeClr val="tx1">
              <a:lumMod val="95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3143240" y="2678907"/>
            <a:ext cx="1571604" cy="803678"/>
          </a:xfrm>
          <a:prstGeom prst="frame">
            <a:avLst>
              <a:gd name="adj1" fmla="val 25974"/>
            </a:avLst>
          </a:prstGeom>
          <a:solidFill>
            <a:schemeClr val="tx1">
              <a:lumMod val="95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4643438" y="2678907"/>
            <a:ext cx="1571604" cy="803678"/>
          </a:xfrm>
          <a:prstGeom prst="frame">
            <a:avLst>
              <a:gd name="adj1" fmla="val 25974"/>
            </a:avLst>
          </a:prstGeom>
          <a:solidFill>
            <a:schemeClr val="tx1">
              <a:lumMod val="95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6215074" y="2678907"/>
            <a:ext cx="1571604" cy="803678"/>
          </a:xfrm>
          <a:prstGeom prst="frame">
            <a:avLst>
              <a:gd name="adj1" fmla="val 25974"/>
            </a:avLst>
          </a:prstGeom>
          <a:solidFill>
            <a:schemeClr val="tx1">
              <a:lumMod val="95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7786710" y="2678907"/>
            <a:ext cx="1357290" cy="803678"/>
          </a:xfrm>
          <a:prstGeom prst="frame">
            <a:avLst>
              <a:gd name="adj1" fmla="val 25974"/>
            </a:avLst>
          </a:prstGeom>
          <a:solidFill>
            <a:schemeClr val="tx1">
              <a:lumMod val="95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000"/>
                            </p:stCondLst>
                            <p:childTnLst>
                              <p:par>
                                <p:cTn id="66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05768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3999" cy="54520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Luna"/>
          <p:cNvSpPr/>
          <p:nvPr/>
        </p:nvSpPr>
        <p:spPr>
          <a:xfrm>
            <a:off x="0" y="627534"/>
            <a:ext cx="2214546" cy="3888432"/>
          </a:xfrm>
          <a:prstGeom prst="moon">
            <a:avLst/>
          </a:prstGeom>
          <a:gradFill>
            <a:gsLst>
              <a:gs pos="50000">
                <a:srgbClr val="FBEAC7">
                  <a:alpha val="0"/>
                </a:srgb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1142976" y="627534"/>
            <a:ext cx="2214546" cy="3888432"/>
          </a:xfrm>
          <a:prstGeom prst="moon">
            <a:avLst/>
          </a:prstGeom>
          <a:gradFill>
            <a:gsLst>
              <a:gs pos="50000">
                <a:srgbClr val="FBEAC7">
                  <a:alpha val="0"/>
                </a:srgb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2357422" y="627534"/>
            <a:ext cx="2214546" cy="3888432"/>
          </a:xfrm>
          <a:prstGeom prst="moon">
            <a:avLst/>
          </a:prstGeom>
          <a:gradFill>
            <a:gsLst>
              <a:gs pos="50000">
                <a:srgbClr val="FBEAC7">
                  <a:alpha val="0"/>
                </a:srgb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7143768" y="627534"/>
            <a:ext cx="2000232" cy="3888432"/>
          </a:xfrm>
          <a:prstGeom prst="moon">
            <a:avLst/>
          </a:prstGeom>
          <a:gradFill>
            <a:gsLst>
              <a:gs pos="50000">
                <a:srgbClr val="FBEAC7">
                  <a:alpha val="0"/>
                </a:srgb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6072198" y="627534"/>
            <a:ext cx="2000232" cy="3888432"/>
          </a:xfrm>
          <a:prstGeom prst="moon">
            <a:avLst/>
          </a:prstGeom>
          <a:gradFill>
            <a:gsLst>
              <a:gs pos="50000">
                <a:srgbClr val="FBEAC7">
                  <a:alpha val="0"/>
                </a:srgb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4860032" y="627534"/>
            <a:ext cx="2000232" cy="3888432"/>
          </a:xfrm>
          <a:prstGeom prst="moon">
            <a:avLst/>
          </a:prstGeom>
          <a:gradFill>
            <a:gsLst>
              <a:gs pos="50000">
                <a:srgbClr val="FBEAC7">
                  <a:alpha val="0"/>
                </a:srgb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1000100" y="4286262"/>
            <a:ext cx="7705725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El montaje de los belenes por Navidad se consolidó como tradición en la península itálica y fue pasando al resto de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Europa.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_MG_59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236562"/>
            <a:ext cx="9144000" cy="5688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755576" y="2283718"/>
            <a:ext cx="7960398" cy="142305"/>
          </a:xfrm>
          <a:prstGeom prst="rect">
            <a:avLst/>
          </a:prstGeom>
          <a:solidFill>
            <a:schemeClr val="tx1">
              <a:lumMod val="75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55576" y="2499742"/>
            <a:ext cx="7888390" cy="144015"/>
          </a:xfrm>
          <a:prstGeom prst="rect">
            <a:avLst/>
          </a:prstGeom>
          <a:solidFill>
            <a:schemeClr val="tx1">
              <a:lumMod val="75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331640" y="2139702"/>
            <a:ext cx="7072362" cy="107157"/>
          </a:xfrm>
          <a:prstGeom prst="rect">
            <a:avLst/>
          </a:prstGeom>
          <a:solidFill>
            <a:schemeClr val="tx1">
              <a:lumMod val="75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85852" y="2732486"/>
            <a:ext cx="7072362" cy="107157"/>
          </a:xfrm>
          <a:prstGeom prst="rect">
            <a:avLst/>
          </a:prstGeom>
          <a:solidFill>
            <a:schemeClr val="tx1">
              <a:lumMod val="75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571604" y="1982387"/>
            <a:ext cx="6357982" cy="107157"/>
          </a:xfrm>
          <a:prstGeom prst="rect">
            <a:avLst/>
          </a:prstGeom>
          <a:solidFill>
            <a:schemeClr val="tx1">
              <a:lumMod val="75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571604" y="2893221"/>
            <a:ext cx="6357982" cy="107157"/>
          </a:xfrm>
          <a:prstGeom prst="rect">
            <a:avLst/>
          </a:prstGeom>
          <a:solidFill>
            <a:schemeClr val="tx1">
              <a:lumMod val="75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857356" y="3053957"/>
            <a:ext cx="5643602" cy="107157"/>
          </a:xfrm>
          <a:prstGeom prst="rect">
            <a:avLst/>
          </a:prstGeom>
          <a:solidFill>
            <a:schemeClr val="tx1">
              <a:lumMod val="75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785918" y="1768073"/>
            <a:ext cx="5715040" cy="107157"/>
          </a:xfrm>
          <a:prstGeom prst="rect">
            <a:avLst/>
          </a:prstGeom>
          <a:solidFill>
            <a:schemeClr val="tx1">
              <a:lumMod val="75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571736" y="1553759"/>
            <a:ext cx="4429156" cy="107157"/>
          </a:xfrm>
          <a:prstGeom prst="rect">
            <a:avLst/>
          </a:prstGeom>
          <a:solidFill>
            <a:schemeClr val="tx1">
              <a:lumMod val="75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500298" y="3214692"/>
            <a:ext cx="4572032" cy="107157"/>
          </a:xfrm>
          <a:prstGeom prst="rect">
            <a:avLst/>
          </a:prstGeom>
          <a:solidFill>
            <a:schemeClr val="tx1">
              <a:lumMod val="75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214678" y="1393023"/>
            <a:ext cx="3143272" cy="107157"/>
          </a:xfrm>
          <a:prstGeom prst="rect">
            <a:avLst/>
          </a:prstGeom>
          <a:solidFill>
            <a:schemeClr val="tx1">
              <a:lumMod val="75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000364" y="3375428"/>
            <a:ext cx="3571900" cy="107157"/>
          </a:xfrm>
          <a:prstGeom prst="rect">
            <a:avLst/>
          </a:prstGeom>
          <a:solidFill>
            <a:schemeClr val="tx1">
              <a:lumMod val="75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786182" y="1232288"/>
            <a:ext cx="1857388" cy="107157"/>
          </a:xfrm>
          <a:prstGeom prst="rect">
            <a:avLst/>
          </a:prstGeom>
          <a:solidFill>
            <a:schemeClr val="tx1">
              <a:lumMod val="75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571868" y="3536163"/>
            <a:ext cx="2428892" cy="107157"/>
          </a:xfrm>
          <a:prstGeom prst="rect">
            <a:avLst/>
          </a:prstGeom>
          <a:solidFill>
            <a:schemeClr val="tx1">
              <a:lumMod val="75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4071934" y="1071552"/>
            <a:ext cx="1357322" cy="107157"/>
          </a:xfrm>
          <a:prstGeom prst="rect">
            <a:avLst/>
          </a:prstGeom>
          <a:solidFill>
            <a:schemeClr val="tx1">
              <a:lumMod val="75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4000496" y="3696898"/>
            <a:ext cx="1643074" cy="107157"/>
          </a:xfrm>
          <a:prstGeom prst="rect">
            <a:avLst/>
          </a:prstGeom>
          <a:solidFill>
            <a:schemeClr val="tx1">
              <a:lumMod val="75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2" name="21 CuadroTexto"/>
          <p:cNvSpPr txBox="1"/>
          <p:nvPr/>
        </p:nvSpPr>
        <p:spPr>
          <a:xfrm>
            <a:off x="900113" y="4300538"/>
            <a:ext cx="7632700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Al principio como práctica eclesiástica, posteriormente aristocrática y finalmente popular. Sucedió de esta forma en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España.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1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3" presetClass="entr" presetSubtype="28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16" presetClass="entr" presetSubtype="4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6500"/>
                            </p:stCondLst>
                            <p:childTnLst>
                              <p:par>
                                <p:cTn id="19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-308570"/>
            <a:ext cx="9143999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heurón"/>
          <p:cNvSpPr/>
          <p:nvPr/>
        </p:nvSpPr>
        <p:spPr>
          <a:xfrm rot="2441467">
            <a:off x="3461256" y="1710166"/>
            <a:ext cx="1439010" cy="881446"/>
          </a:xfrm>
          <a:prstGeom prst="chevron">
            <a:avLst>
              <a:gd name="adj" fmla="val 72146"/>
            </a:avLst>
          </a:prstGeom>
          <a:gradFill>
            <a:gsLst>
              <a:gs pos="0">
                <a:srgbClr val="FFEFD1">
                  <a:alpha val="68000"/>
                </a:srgbClr>
              </a:gs>
              <a:gs pos="64999">
                <a:srgbClr val="F0EBD5">
                  <a:alpha val="70000"/>
                </a:srgbClr>
              </a:gs>
              <a:gs pos="100000">
                <a:srgbClr val="D1C39F">
                  <a:alpha val="70000"/>
                </a:srgbClr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8227759">
            <a:off x="4493853" y="1749594"/>
            <a:ext cx="1439010" cy="881446"/>
          </a:xfrm>
          <a:prstGeom prst="chevron">
            <a:avLst>
              <a:gd name="adj" fmla="val 72146"/>
            </a:avLst>
          </a:prstGeom>
          <a:gradFill>
            <a:gsLst>
              <a:gs pos="0">
                <a:srgbClr val="FFEFD1">
                  <a:alpha val="68000"/>
                </a:srgbClr>
              </a:gs>
              <a:gs pos="64999">
                <a:srgbClr val="F0EBD5">
                  <a:alpha val="70000"/>
                </a:srgbClr>
              </a:gs>
              <a:gs pos="100000">
                <a:srgbClr val="D1C39F">
                  <a:alpha val="70000"/>
                </a:srgbClr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9380634">
            <a:off x="3396221" y="2627924"/>
            <a:ext cx="1439010" cy="881446"/>
          </a:xfrm>
          <a:prstGeom prst="chevron">
            <a:avLst>
              <a:gd name="adj" fmla="val 72146"/>
            </a:avLst>
          </a:prstGeom>
          <a:gradFill>
            <a:gsLst>
              <a:gs pos="0">
                <a:srgbClr val="FFEFD1">
                  <a:alpha val="68000"/>
                </a:srgbClr>
              </a:gs>
              <a:gs pos="64999">
                <a:srgbClr val="F0EBD5">
                  <a:alpha val="70000"/>
                </a:srgbClr>
              </a:gs>
              <a:gs pos="100000">
                <a:srgbClr val="D1C39F">
                  <a:alpha val="70000"/>
                </a:srgbClr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3018612">
            <a:off x="4548368" y="2627856"/>
            <a:ext cx="1439010" cy="881446"/>
          </a:xfrm>
          <a:prstGeom prst="chevron">
            <a:avLst>
              <a:gd name="adj" fmla="val 72146"/>
            </a:avLst>
          </a:prstGeom>
          <a:gradFill>
            <a:gsLst>
              <a:gs pos="0">
                <a:srgbClr val="FFEFD1">
                  <a:alpha val="68000"/>
                </a:srgbClr>
              </a:gs>
              <a:gs pos="64999">
                <a:srgbClr val="F0EBD5">
                  <a:alpha val="70000"/>
                </a:srgbClr>
              </a:gs>
              <a:gs pos="100000">
                <a:srgbClr val="D1C39F">
                  <a:alpha val="70000"/>
                </a:srgbClr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2441467">
            <a:off x="2813184" y="1134102"/>
            <a:ext cx="1439010" cy="881446"/>
          </a:xfrm>
          <a:prstGeom prst="chevron">
            <a:avLst>
              <a:gd name="adj" fmla="val 72146"/>
            </a:avLst>
          </a:prstGeom>
          <a:gradFill>
            <a:gsLst>
              <a:gs pos="0">
                <a:srgbClr val="FFEFD1">
                  <a:alpha val="68000"/>
                </a:srgbClr>
              </a:gs>
              <a:gs pos="64999">
                <a:srgbClr val="F0EBD5">
                  <a:alpha val="70000"/>
                </a:srgbClr>
              </a:gs>
              <a:gs pos="100000">
                <a:srgbClr val="D1C39F">
                  <a:alpha val="70000"/>
                </a:srgbClr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228600" h="190500" prst="softRound"/>
            <a:bevelB w="120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8227759">
            <a:off x="5111705" y="1143342"/>
            <a:ext cx="1439010" cy="881446"/>
          </a:xfrm>
          <a:prstGeom prst="chevron">
            <a:avLst>
              <a:gd name="adj" fmla="val 72146"/>
            </a:avLst>
          </a:prstGeom>
          <a:gradFill>
            <a:gsLst>
              <a:gs pos="0">
                <a:srgbClr val="FFEFD1">
                  <a:alpha val="68000"/>
                </a:srgbClr>
              </a:gs>
              <a:gs pos="64999">
                <a:srgbClr val="F0EBD5">
                  <a:alpha val="70000"/>
                </a:srgbClr>
              </a:gs>
              <a:gs pos="100000">
                <a:srgbClr val="D1C39F">
                  <a:alpha val="70000"/>
                </a:srgbClr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3018612">
            <a:off x="5124431" y="3059905"/>
            <a:ext cx="1439010" cy="881446"/>
          </a:xfrm>
          <a:prstGeom prst="chevron">
            <a:avLst>
              <a:gd name="adj" fmla="val 72146"/>
            </a:avLst>
          </a:prstGeom>
          <a:gradFill>
            <a:gsLst>
              <a:gs pos="0">
                <a:srgbClr val="FFEFD1">
                  <a:alpha val="68000"/>
                </a:srgbClr>
              </a:gs>
              <a:gs pos="64999">
                <a:srgbClr val="F0EBD5">
                  <a:alpha val="70000"/>
                </a:srgbClr>
              </a:gs>
              <a:gs pos="100000">
                <a:srgbClr val="D1C39F">
                  <a:alpha val="70000"/>
                </a:srgbClr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9380634">
            <a:off x="2748149" y="3131980"/>
            <a:ext cx="1439010" cy="881446"/>
          </a:xfrm>
          <a:prstGeom prst="chevron">
            <a:avLst>
              <a:gd name="adj" fmla="val 72146"/>
            </a:avLst>
          </a:prstGeom>
          <a:gradFill>
            <a:gsLst>
              <a:gs pos="0">
                <a:srgbClr val="FFEFD1">
                  <a:alpha val="68000"/>
                </a:srgbClr>
              </a:gs>
              <a:gs pos="64999">
                <a:srgbClr val="F0EBD5">
                  <a:alpha val="70000"/>
                </a:srgbClr>
              </a:gs>
              <a:gs pos="100000">
                <a:srgbClr val="D1C39F">
                  <a:alpha val="70000"/>
                </a:srgbClr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2441467">
            <a:off x="2237121" y="630045"/>
            <a:ext cx="1439010" cy="881446"/>
          </a:xfrm>
          <a:prstGeom prst="chevron">
            <a:avLst>
              <a:gd name="adj" fmla="val 72146"/>
            </a:avLst>
          </a:prstGeom>
          <a:gradFill>
            <a:gsLst>
              <a:gs pos="0">
                <a:srgbClr val="FFEFD1">
                  <a:alpha val="68000"/>
                </a:srgbClr>
              </a:gs>
              <a:gs pos="64999">
                <a:srgbClr val="F0EBD5">
                  <a:alpha val="70000"/>
                </a:srgbClr>
              </a:gs>
              <a:gs pos="100000">
                <a:srgbClr val="D1C39F">
                  <a:alpha val="70000"/>
                </a:srgbClr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8227759">
            <a:off x="5687770" y="639284"/>
            <a:ext cx="1439010" cy="881446"/>
          </a:xfrm>
          <a:prstGeom prst="chevron">
            <a:avLst>
              <a:gd name="adj" fmla="val 72146"/>
            </a:avLst>
          </a:prstGeom>
          <a:gradFill>
            <a:gsLst>
              <a:gs pos="0">
                <a:srgbClr val="FFEFD1">
                  <a:alpha val="68000"/>
                </a:srgbClr>
              </a:gs>
              <a:gs pos="64999">
                <a:srgbClr val="F0EBD5">
                  <a:alpha val="70000"/>
                </a:srgbClr>
              </a:gs>
              <a:gs pos="100000">
                <a:srgbClr val="D1C39F">
                  <a:alpha val="70000"/>
                </a:srgbClr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3018612">
            <a:off x="5772504" y="3563960"/>
            <a:ext cx="1439010" cy="881446"/>
          </a:xfrm>
          <a:prstGeom prst="chevron">
            <a:avLst>
              <a:gd name="adj" fmla="val 72146"/>
            </a:avLst>
          </a:prstGeom>
          <a:gradFill>
            <a:gsLst>
              <a:gs pos="0">
                <a:srgbClr val="FFEFD1">
                  <a:alpha val="70000"/>
                </a:srgbClr>
              </a:gs>
              <a:gs pos="64999">
                <a:srgbClr val="F0EBD5">
                  <a:alpha val="70000"/>
                </a:srgbClr>
              </a:gs>
              <a:gs pos="100000">
                <a:srgbClr val="D1C39F">
                  <a:alpha val="70000"/>
                </a:srgbClr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9380634">
            <a:off x="2100078" y="3636035"/>
            <a:ext cx="1439010" cy="881446"/>
          </a:xfrm>
          <a:prstGeom prst="chevron">
            <a:avLst>
              <a:gd name="adj" fmla="val 72146"/>
            </a:avLst>
          </a:prstGeom>
          <a:gradFill>
            <a:gsLst>
              <a:gs pos="0">
                <a:srgbClr val="FFEFD1">
                  <a:alpha val="70000"/>
                </a:srgbClr>
              </a:gs>
              <a:gs pos="64999">
                <a:srgbClr val="F0EBD5">
                  <a:alpha val="70000"/>
                </a:srgbClr>
              </a:gs>
              <a:gs pos="100000">
                <a:srgbClr val="D1C39F"/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755576" y="4127500"/>
            <a:ext cx="7559675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000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Tras recibir el mensaje angélico de que el Mesías ha nacido, los pastores acuden a su lugar del nacimiento, típicamente descrito como un pesebre, cobertizo o portal de </a:t>
            </a:r>
            <a:r>
              <a:rPr lang="es-ES" sz="2000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Belén.</a:t>
            </a:r>
            <a:endParaRPr lang="es-ES" sz="2000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p:transition spd="med" advTm="2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000"/>
                            </p:stCondLst>
                            <p:childTnLst>
                              <p:par>
                                <p:cTn id="12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6000"/>
                            </p:stCondLst>
                            <p:childTnLst>
                              <p:par>
                                <p:cTn id="18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0120628_15015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380578"/>
            <a:ext cx="9144000" cy="6048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2714612" y="1339444"/>
            <a:ext cx="285752" cy="2732504"/>
          </a:xfrm>
          <a:prstGeom prst="rect">
            <a:avLst/>
          </a:prstGeom>
          <a:gradFill>
            <a:gsLst>
              <a:gs pos="0">
                <a:srgbClr val="FBEAC7">
                  <a:alpha val="60000"/>
                </a:srgbClr>
              </a:gs>
              <a:gs pos="17999">
                <a:srgbClr val="FEE7F2">
                  <a:alpha val="60000"/>
                </a:srgbClr>
              </a:gs>
              <a:gs pos="36000">
                <a:srgbClr val="FAC77D">
                  <a:alpha val="60000"/>
                </a:srgbClr>
              </a:gs>
              <a:gs pos="61000">
                <a:srgbClr val="FBA97D">
                  <a:alpha val="60000"/>
                </a:srgbClr>
              </a:gs>
              <a:gs pos="82001">
                <a:srgbClr val="FBD49C">
                  <a:alpha val="60000"/>
                </a:srgbClr>
              </a:gs>
              <a:gs pos="100000">
                <a:srgbClr val="FEE7F2">
                  <a:alpha val="60000"/>
                </a:srgbClr>
              </a:gs>
            </a:gsLst>
            <a:lin ang="5400000" scaled="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143240" y="910817"/>
            <a:ext cx="285752" cy="3321867"/>
          </a:xfrm>
          <a:prstGeom prst="rect">
            <a:avLst/>
          </a:prstGeom>
          <a:gradFill>
            <a:gsLst>
              <a:gs pos="0">
                <a:srgbClr val="FBEAC7">
                  <a:alpha val="60000"/>
                </a:srgbClr>
              </a:gs>
              <a:gs pos="17999">
                <a:srgbClr val="FEE7F2">
                  <a:alpha val="60000"/>
                </a:srgbClr>
              </a:gs>
              <a:gs pos="36000">
                <a:srgbClr val="FAC77D">
                  <a:alpha val="60000"/>
                </a:srgbClr>
              </a:gs>
              <a:gs pos="61000">
                <a:srgbClr val="FBA97D">
                  <a:alpha val="60000"/>
                </a:srgbClr>
              </a:gs>
              <a:gs pos="82001">
                <a:srgbClr val="FBD49C">
                  <a:alpha val="60000"/>
                </a:srgbClr>
              </a:gs>
              <a:gs pos="100000">
                <a:srgbClr val="FEE7F2">
                  <a:alpha val="60000"/>
                </a:srgbClr>
              </a:gs>
            </a:gsLst>
            <a:lin ang="5400000" scaled="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500694" y="910816"/>
            <a:ext cx="285752" cy="3268289"/>
          </a:xfrm>
          <a:prstGeom prst="rect">
            <a:avLst/>
          </a:prstGeom>
          <a:gradFill>
            <a:gsLst>
              <a:gs pos="0">
                <a:srgbClr val="FBEAC7">
                  <a:alpha val="60000"/>
                </a:srgbClr>
              </a:gs>
              <a:gs pos="17999">
                <a:srgbClr val="FEE7F2">
                  <a:alpha val="60000"/>
                </a:srgbClr>
              </a:gs>
              <a:gs pos="36000">
                <a:srgbClr val="FAC77D">
                  <a:alpha val="60000"/>
                </a:srgbClr>
              </a:gs>
              <a:gs pos="61000">
                <a:srgbClr val="FBA97D">
                  <a:alpha val="60000"/>
                </a:srgbClr>
              </a:gs>
              <a:gs pos="82001">
                <a:srgbClr val="FBD49C">
                  <a:alpha val="60000"/>
                </a:srgbClr>
              </a:gs>
              <a:gs pos="100000">
                <a:srgbClr val="FEE7F2">
                  <a:alpha val="60000"/>
                </a:srgbClr>
              </a:gs>
            </a:gsLst>
            <a:lin ang="5400000" scaled="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143504" y="535767"/>
            <a:ext cx="285752" cy="3964809"/>
          </a:xfrm>
          <a:prstGeom prst="rect">
            <a:avLst/>
          </a:prstGeom>
          <a:gradFill>
            <a:gsLst>
              <a:gs pos="0">
                <a:srgbClr val="FBEAC7">
                  <a:alpha val="60000"/>
                </a:srgbClr>
              </a:gs>
              <a:gs pos="17999">
                <a:srgbClr val="FEE7F2">
                  <a:alpha val="60000"/>
                </a:srgbClr>
              </a:gs>
              <a:gs pos="36000">
                <a:srgbClr val="FAC77D">
                  <a:alpha val="60000"/>
                </a:srgbClr>
              </a:gs>
              <a:gs pos="61000">
                <a:srgbClr val="FBA97D">
                  <a:alpha val="60000"/>
                </a:srgbClr>
              </a:gs>
              <a:gs pos="82001">
                <a:srgbClr val="FBD49C">
                  <a:alpha val="60000"/>
                </a:srgbClr>
              </a:gs>
              <a:gs pos="100000">
                <a:srgbClr val="FEE7F2">
                  <a:alpha val="60000"/>
                </a:srgbClr>
              </a:gs>
            </a:gsLst>
            <a:lin ang="5400000" scaled="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571868" y="375031"/>
            <a:ext cx="285752" cy="4339859"/>
          </a:xfrm>
          <a:prstGeom prst="rect">
            <a:avLst/>
          </a:prstGeom>
          <a:gradFill>
            <a:gsLst>
              <a:gs pos="0">
                <a:srgbClr val="FBEAC7">
                  <a:alpha val="60000"/>
                </a:srgbClr>
              </a:gs>
              <a:gs pos="17999">
                <a:srgbClr val="FEE7F2">
                  <a:alpha val="60000"/>
                </a:srgbClr>
              </a:gs>
              <a:gs pos="36000">
                <a:srgbClr val="FAC77D">
                  <a:alpha val="60000"/>
                </a:srgbClr>
              </a:gs>
              <a:gs pos="61000">
                <a:srgbClr val="FBA97D">
                  <a:alpha val="60000"/>
                </a:srgbClr>
              </a:gs>
              <a:gs pos="82001">
                <a:srgbClr val="FBD49C">
                  <a:alpha val="60000"/>
                </a:srgbClr>
              </a:gs>
              <a:gs pos="100000">
                <a:srgbClr val="FEE7F2">
                  <a:alpha val="60000"/>
                </a:srgbClr>
              </a:gs>
            </a:gsLst>
            <a:lin ang="5400000" scaled="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4714876" y="267875"/>
            <a:ext cx="285752" cy="4607751"/>
          </a:xfrm>
          <a:prstGeom prst="rect">
            <a:avLst/>
          </a:prstGeom>
          <a:gradFill>
            <a:gsLst>
              <a:gs pos="0">
                <a:srgbClr val="FBEAC7">
                  <a:alpha val="60000"/>
                </a:srgbClr>
              </a:gs>
              <a:gs pos="17999">
                <a:srgbClr val="FEE7F2">
                  <a:alpha val="60000"/>
                </a:srgbClr>
              </a:gs>
              <a:gs pos="36000">
                <a:srgbClr val="FAC77D">
                  <a:alpha val="60000"/>
                </a:srgbClr>
              </a:gs>
              <a:gs pos="61000">
                <a:srgbClr val="FBA97D">
                  <a:alpha val="60000"/>
                </a:srgbClr>
              </a:gs>
              <a:gs pos="82001">
                <a:srgbClr val="FBD49C">
                  <a:alpha val="60000"/>
                </a:srgbClr>
              </a:gs>
              <a:gs pos="100000">
                <a:srgbClr val="FEE7F2">
                  <a:alpha val="60000"/>
                </a:srgbClr>
              </a:gs>
            </a:gsLst>
            <a:lin ang="5400000" scaled="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148064" y="483518"/>
            <a:ext cx="285752" cy="3964809"/>
          </a:xfrm>
          <a:prstGeom prst="rect">
            <a:avLst/>
          </a:prstGeom>
          <a:gradFill>
            <a:gsLst>
              <a:gs pos="0">
                <a:srgbClr val="FBEAC7">
                  <a:alpha val="60000"/>
                </a:srgbClr>
              </a:gs>
              <a:gs pos="17999">
                <a:srgbClr val="FEE7F2">
                  <a:alpha val="60000"/>
                </a:srgbClr>
              </a:gs>
              <a:gs pos="36000">
                <a:srgbClr val="FAC77D">
                  <a:alpha val="60000"/>
                </a:srgbClr>
              </a:gs>
              <a:gs pos="61000">
                <a:srgbClr val="FBA97D">
                  <a:alpha val="60000"/>
                </a:srgbClr>
              </a:gs>
              <a:gs pos="82001">
                <a:srgbClr val="FBD49C">
                  <a:alpha val="60000"/>
                </a:srgbClr>
              </a:gs>
              <a:gs pos="100000">
                <a:srgbClr val="FEE7F2">
                  <a:alpha val="60000"/>
                </a:srgbClr>
              </a:gs>
            </a:gsLst>
            <a:lin ang="5400000" scaled="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4143372" y="267875"/>
            <a:ext cx="285752" cy="4607751"/>
          </a:xfrm>
          <a:prstGeom prst="rect">
            <a:avLst/>
          </a:prstGeom>
          <a:gradFill>
            <a:gsLst>
              <a:gs pos="0">
                <a:srgbClr val="FBEAC7">
                  <a:alpha val="60000"/>
                </a:srgbClr>
              </a:gs>
              <a:gs pos="17999">
                <a:srgbClr val="FEE7F2">
                  <a:alpha val="60000"/>
                </a:srgbClr>
              </a:gs>
              <a:gs pos="36000">
                <a:srgbClr val="FAC77D">
                  <a:alpha val="60000"/>
                </a:srgbClr>
              </a:gs>
              <a:gs pos="61000">
                <a:srgbClr val="FBA97D">
                  <a:alpha val="60000"/>
                </a:srgbClr>
              </a:gs>
              <a:gs pos="82001">
                <a:srgbClr val="FBD49C">
                  <a:alpha val="60000"/>
                </a:srgbClr>
              </a:gs>
              <a:gs pos="100000">
                <a:srgbClr val="FEE7F2">
                  <a:alpha val="60000"/>
                </a:srgbClr>
              </a:gs>
            </a:gsLst>
            <a:lin ang="5400000" scaled="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929322" y="1285866"/>
            <a:ext cx="285752" cy="2732504"/>
          </a:xfrm>
          <a:prstGeom prst="rect">
            <a:avLst/>
          </a:prstGeom>
          <a:gradFill>
            <a:gsLst>
              <a:gs pos="0">
                <a:srgbClr val="FBEAC7">
                  <a:alpha val="60000"/>
                </a:srgbClr>
              </a:gs>
              <a:gs pos="17999">
                <a:srgbClr val="FEE7F2">
                  <a:alpha val="60000"/>
                </a:srgbClr>
              </a:gs>
              <a:gs pos="36000">
                <a:srgbClr val="FAC77D">
                  <a:alpha val="60000"/>
                </a:srgbClr>
              </a:gs>
              <a:gs pos="61000">
                <a:srgbClr val="FBA97D">
                  <a:alpha val="60000"/>
                </a:srgbClr>
              </a:gs>
              <a:gs pos="82001">
                <a:srgbClr val="FBD49C">
                  <a:alpha val="60000"/>
                </a:srgbClr>
              </a:gs>
              <a:gs pos="100000">
                <a:srgbClr val="FEE7F2">
                  <a:alpha val="60000"/>
                </a:srgbClr>
              </a:gs>
            </a:gsLst>
            <a:lin ang="5400000" scaled="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2214546" y="1553759"/>
            <a:ext cx="285752" cy="2357454"/>
          </a:xfrm>
          <a:prstGeom prst="rect">
            <a:avLst/>
          </a:prstGeom>
          <a:gradFill>
            <a:gsLst>
              <a:gs pos="0">
                <a:srgbClr val="FBEAC7">
                  <a:alpha val="60000"/>
                </a:srgbClr>
              </a:gs>
              <a:gs pos="17999">
                <a:srgbClr val="FEE7F2">
                  <a:alpha val="60000"/>
                </a:srgbClr>
              </a:gs>
              <a:gs pos="36000">
                <a:srgbClr val="FAC77D">
                  <a:alpha val="60000"/>
                </a:srgbClr>
              </a:gs>
              <a:gs pos="61000">
                <a:srgbClr val="FBA97D">
                  <a:alpha val="60000"/>
                </a:srgbClr>
              </a:gs>
              <a:gs pos="82001">
                <a:srgbClr val="FBD49C">
                  <a:alpha val="60000"/>
                </a:srgbClr>
              </a:gs>
              <a:gs pos="100000">
                <a:srgbClr val="FEE7F2">
                  <a:alpha val="60000"/>
                </a:srgbClr>
              </a:gs>
            </a:gsLst>
            <a:lin ang="5400000" scaled="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357950" y="1446602"/>
            <a:ext cx="285752" cy="2357454"/>
          </a:xfrm>
          <a:prstGeom prst="rect">
            <a:avLst/>
          </a:prstGeom>
          <a:gradFill>
            <a:gsLst>
              <a:gs pos="0">
                <a:srgbClr val="FBEAC7">
                  <a:alpha val="60000"/>
                </a:srgbClr>
              </a:gs>
              <a:gs pos="17999">
                <a:srgbClr val="FEE7F2">
                  <a:alpha val="60000"/>
                </a:srgbClr>
              </a:gs>
              <a:gs pos="36000">
                <a:srgbClr val="FAC77D">
                  <a:alpha val="60000"/>
                </a:srgbClr>
              </a:gs>
              <a:gs pos="61000">
                <a:srgbClr val="FBA97D">
                  <a:alpha val="60000"/>
                </a:srgbClr>
              </a:gs>
              <a:gs pos="82001">
                <a:srgbClr val="FBD49C">
                  <a:alpha val="60000"/>
                </a:srgbClr>
              </a:gs>
              <a:gs pos="100000">
                <a:srgbClr val="FEE7F2">
                  <a:alpha val="60000"/>
                </a:srgbClr>
              </a:gs>
            </a:gsLst>
            <a:lin ang="5400000" scaled="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785918" y="1821651"/>
            <a:ext cx="285752" cy="1875248"/>
          </a:xfrm>
          <a:prstGeom prst="rect">
            <a:avLst/>
          </a:prstGeom>
          <a:gradFill>
            <a:gsLst>
              <a:gs pos="0">
                <a:srgbClr val="FBEAC7">
                  <a:alpha val="60000"/>
                </a:srgbClr>
              </a:gs>
              <a:gs pos="17999">
                <a:srgbClr val="FEE7F2">
                  <a:alpha val="60000"/>
                </a:srgbClr>
              </a:gs>
              <a:gs pos="36000">
                <a:srgbClr val="FAC77D">
                  <a:alpha val="60000"/>
                </a:srgbClr>
              </a:gs>
              <a:gs pos="61000">
                <a:srgbClr val="FBA97D">
                  <a:alpha val="60000"/>
                </a:srgbClr>
              </a:gs>
              <a:gs pos="82001">
                <a:srgbClr val="FBD49C">
                  <a:alpha val="60000"/>
                </a:srgbClr>
              </a:gs>
              <a:gs pos="100000">
                <a:srgbClr val="FEE7F2">
                  <a:alpha val="60000"/>
                </a:srgbClr>
              </a:gs>
            </a:gsLst>
            <a:lin ang="5400000" scaled="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6786578" y="1660916"/>
            <a:ext cx="285752" cy="1928826"/>
          </a:xfrm>
          <a:prstGeom prst="rect">
            <a:avLst/>
          </a:prstGeom>
          <a:gradFill>
            <a:gsLst>
              <a:gs pos="0">
                <a:srgbClr val="FBEAC7">
                  <a:alpha val="60000"/>
                </a:srgbClr>
              </a:gs>
              <a:gs pos="17999">
                <a:srgbClr val="FEE7F2">
                  <a:alpha val="60000"/>
                </a:srgbClr>
              </a:gs>
              <a:gs pos="36000">
                <a:srgbClr val="FAC77D">
                  <a:alpha val="60000"/>
                </a:srgbClr>
              </a:gs>
              <a:gs pos="61000">
                <a:srgbClr val="FBA97D">
                  <a:alpha val="60000"/>
                </a:srgbClr>
              </a:gs>
              <a:gs pos="82001">
                <a:srgbClr val="FBD49C">
                  <a:alpha val="60000"/>
                </a:srgbClr>
              </a:gs>
              <a:gs pos="100000">
                <a:srgbClr val="FEE7F2">
                  <a:alpha val="60000"/>
                </a:srgbClr>
              </a:gs>
            </a:gsLst>
            <a:lin ang="5400000" scaled="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1285852" y="1982386"/>
            <a:ext cx="285752" cy="1446620"/>
          </a:xfrm>
          <a:prstGeom prst="rect">
            <a:avLst/>
          </a:prstGeom>
          <a:gradFill>
            <a:gsLst>
              <a:gs pos="0">
                <a:srgbClr val="FBEAC7">
                  <a:alpha val="60000"/>
                </a:srgbClr>
              </a:gs>
              <a:gs pos="17999">
                <a:srgbClr val="FEE7F2">
                  <a:alpha val="60000"/>
                </a:srgbClr>
              </a:gs>
              <a:gs pos="36000">
                <a:srgbClr val="FAC77D">
                  <a:alpha val="60000"/>
                </a:srgbClr>
              </a:gs>
              <a:gs pos="61000">
                <a:srgbClr val="FBA97D">
                  <a:alpha val="60000"/>
                </a:srgbClr>
              </a:gs>
              <a:gs pos="82001">
                <a:srgbClr val="FBD49C">
                  <a:alpha val="60000"/>
                </a:srgbClr>
              </a:gs>
              <a:gs pos="100000">
                <a:srgbClr val="FEE7F2">
                  <a:alpha val="60000"/>
                </a:srgbClr>
              </a:gs>
            </a:gsLst>
            <a:lin ang="5400000" scaled="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7215206" y="1982386"/>
            <a:ext cx="285752" cy="1446620"/>
          </a:xfrm>
          <a:prstGeom prst="rect">
            <a:avLst/>
          </a:prstGeom>
          <a:gradFill>
            <a:gsLst>
              <a:gs pos="0">
                <a:srgbClr val="FBEAC7">
                  <a:alpha val="60000"/>
                </a:srgbClr>
              </a:gs>
              <a:gs pos="17999">
                <a:srgbClr val="FEE7F2">
                  <a:alpha val="60000"/>
                </a:srgbClr>
              </a:gs>
              <a:gs pos="36000">
                <a:srgbClr val="FAC77D">
                  <a:alpha val="60000"/>
                </a:srgbClr>
              </a:gs>
              <a:gs pos="61000">
                <a:srgbClr val="FBA97D">
                  <a:alpha val="60000"/>
                </a:srgbClr>
              </a:gs>
              <a:gs pos="82001">
                <a:srgbClr val="FBD49C">
                  <a:alpha val="60000"/>
                </a:srgbClr>
              </a:gs>
              <a:gs pos="100000">
                <a:srgbClr val="FEE7F2">
                  <a:alpha val="60000"/>
                </a:srgbClr>
              </a:gs>
            </a:gsLst>
            <a:lin ang="5400000" scaled="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57224" y="2250279"/>
            <a:ext cx="285752" cy="910835"/>
          </a:xfrm>
          <a:prstGeom prst="rect">
            <a:avLst/>
          </a:prstGeom>
          <a:gradFill>
            <a:gsLst>
              <a:gs pos="0">
                <a:srgbClr val="FBEAC7">
                  <a:alpha val="60000"/>
                </a:srgbClr>
              </a:gs>
              <a:gs pos="17999">
                <a:srgbClr val="FEE7F2">
                  <a:alpha val="60000"/>
                </a:srgbClr>
              </a:gs>
              <a:gs pos="36000">
                <a:srgbClr val="FAC77D">
                  <a:alpha val="60000"/>
                </a:srgbClr>
              </a:gs>
              <a:gs pos="61000">
                <a:srgbClr val="FBA97D">
                  <a:alpha val="60000"/>
                </a:srgbClr>
              </a:gs>
              <a:gs pos="82001">
                <a:srgbClr val="FBD49C">
                  <a:alpha val="60000"/>
                </a:srgbClr>
              </a:gs>
              <a:gs pos="100000">
                <a:srgbClr val="FEE7F2">
                  <a:alpha val="60000"/>
                </a:srgbClr>
              </a:gs>
            </a:gsLst>
            <a:lin ang="5400000" scaled="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643834" y="2143122"/>
            <a:ext cx="285752" cy="910835"/>
          </a:xfrm>
          <a:prstGeom prst="rect">
            <a:avLst/>
          </a:prstGeom>
          <a:gradFill>
            <a:gsLst>
              <a:gs pos="0">
                <a:srgbClr val="FBEAC7">
                  <a:alpha val="60000"/>
                </a:srgbClr>
              </a:gs>
              <a:gs pos="17999">
                <a:srgbClr val="FEE7F2">
                  <a:alpha val="60000"/>
                </a:srgbClr>
              </a:gs>
              <a:gs pos="36000">
                <a:srgbClr val="FAC77D">
                  <a:alpha val="60000"/>
                </a:srgbClr>
              </a:gs>
              <a:gs pos="61000">
                <a:srgbClr val="FBA97D">
                  <a:alpha val="60000"/>
                </a:srgbClr>
              </a:gs>
              <a:gs pos="82001">
                <a:srgbClr val="FBD49C">
                  <a:alpha val="60000"/>
                </a:srgbClr>
              </a:gs>
              <a:gs pos="100000">
                <a:srgbClr val="FEE7F2">
                  <a:alpha val="60000"/>
                </a:srgbClr>
              </a:gs>
            </a:gsLst>
            <a:lin ang="5400000" scaled="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3000"/>
                            </p:stCondLst>
                            <p:childTnLst>
                              <p:par>
                                <p:cTn id="12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Imagen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380578"/>
            <a:ext cx="9144000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25 Rectángulo"/>
          <p:cNvSpPr/>
          <p:nvPr/>
        </p:nvSpPr>
        <p:spPr>
          <a:xfrm rot="8307144" flipV="1">
            <a:off x="1303570" y="1556312"/>
            <a:ext cx="4178518" cy="197607"/>
          </a:xfrm>
          <a:prstGeom prst="rect">
            <a:avLst/>
          </a:prstGeom>
          <a:solidFill>
            <a:schemeClr val="tx1">
              <a:lumMod val="75000"/>
              <a:alpha val="70000"/>
            </a:schemeClr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8289745" flipV="1">
            <a:off x="3501511" y="3232081"/>
            <a:ext cx="4027419" cy="272859"/>
          </a:xfrm>
          <a:prstGeom prst="rect">
            <a:avLst/>
          </a:prstGeom>
          <a:solidFill>
            <a:schemeClr val="tx1">
              <a:lumMod val="75000"/>
              <a:alpha val="70000"/>
            </a:schemeClr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271912" flipV="1">
            <a:off x="3804056" y="1522063"/>
            <a:ext cx="3893980" cy="225026"/>
          </a:xfrm>
          <a:prstGeom prst="rect">
            <a:avLst/>
          </a:prstGeom>
          <a:solidFill>
            <a:schemeClr val="tx1">
              <a:lumMod val="75000"/>
              <a:alpha val="70000"/>
            </a:schemeClr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271912" flipV="1">
            <a:off x="1361500" y="3344176"/>
            <a:ext cx="3979053" cy="274355"/>
          </a:xfrm>
          <a:prstGeom prst="rect">
            <a:avLst/>
          </a:prstGeom>
          <a:solidFill>
            <a:schemeClr val="tx1">
              <a:lumMod val="75000"/>
              <a:alpha val="70000"/>
            </a:schemeClr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8307144" flipV="1">
            <a:off x="1116239" y="1349942"/>
            <a:ext cx="4178518" cy="284125"/>
          </a:xfrm>
          <a:prstGeom prst="rect">
            <a:avLst/>
          </a:prstGeom>
          <a:solidFill>
            <a:schemeClr val="tx1">
              <a:lumMod val="75000"/>
              <a:alpha val="70000"/>
            </a:schemeClr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3271912" flipV="1">
            <a:off x="3897475" y="1187710"/>
            <a:ext cx="3686022" cy="211873"/>
          </a:xfrm>
          <a:prstGeom prst="rect">
            <a:avLst/>
          </a:prstGeom>
          <a:solidFill>
            <a:schemeClr val="tx1">
              <a:lumMod val="75000"/>
              <a:alpha val="70000"/>
            </a:schemeClr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8289745" flipV="1">
            <a:off x="3701972" y="3454053"/>
            <a:ext cx="4027419" cy="226194"/>
          </a:xfrm>
          <a:prstGeom prst="rect">
            <a:avLst/>
          </a:prstGeom>
          <a:solidFill>
            <a:schemeClr val="tx1">
              <a:lumMod val="75000"/>
              <a:alpha val="70000"/>
            </a:schemeClr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3271912" flipV="1">
            <a:off x="1259805" y="3596791"/>
            <a:ext cx="3893542" cy="301785"/>
          </a:xfrm>
          <a:prstGeom prst="rect">
            <a:avLst/>
          </a:prstGeom>
          <a:solidFill>
            <a:schemeClr val="tx1">
              <a:lumMod val="75000"/>
              <a:alpha val="70000"/>
            </a:schemeClr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8307144" flipV="1">
            <a:off x="936856" y="1105582"/>
            <a:ext cx="4105980" cy="284322"/>
          </a:xfrm>
          <a:prstGeom prst="rect">
            <a:avLst/>
          </a:prstGeom>
          <a:solidFill>
            <a:schemeClr val="tx1">
              <a:lumMod val="75000"/>
              <a:alpha val="70000"/>
            </a:schemeClr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3271912" flipV="1">
            <a:off x="1096769" y="3729436"/>
            <a:ext cx="3828730" cy="252385"/>
          </a:xfrm>
          <a:prstGeom prst="rect">
            <a:avLst/>
          </a:prstGeom>
          <a:solidFill>
            <a:schemeClr val="tx1">
              <a:lumMod val="75000"/>
              <a:alpha val="70000"/>
            </a:schemeClr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8289745" flipV="1">
            <a:off x="3922600" y="3590911"/>
            <a:ext cx="4027419" cy="239997"/>
          </a:xfrm>
          <a:prstGeom prst="rect">
            <a:avLst/>
          </a:prstGeom>
          <a:solidFill>
            <a:schemeClr val="tx1">
              <a:lumMod val="75000"/>
              <a:alpha val="70000"/>
            </a:schemeClr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3271912" flipV="1">
            <a:off x="4105241" y="1052794"/>
            <a:ext cx="3779848" cy="222071"/>
          </a:xfrm>
          <a:prstGeom prst="rect">
            <a:avLst/>
          </a:prstGeom>
          <a:solidFill>
            <a:schemeClr val="tx1">
              <a:lumMod val="75000"/>
              <a:alpha val="70000"/>
            </a:schemeClr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CuadroTexto"/>
          <p:cNvSpPr txBox="1"/>
          <p:nvPr/>
        </p:nvSpPr>
        <p:spPr>
          <a:xfrm>
            <a:off x="683568" y="4083918"/>
            <a:ext cx="7775575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uando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 mediados del siglo XVIII el rey Carlos VII de Nápoles pasó a ser rey de España, promovió la difusión de los nacimientos entre la aristocracia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española.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2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8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4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Hoteles - ID0005650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308570"/>
            <a:ext cx="9143999" cy="5832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Triángulo isósceles"/>
          <p:cNvSpPr/>
          <p:nvPr/>
        </p:nvSpPr>
        <p:spPr>
          <a:xfrm>
            <a:off x="0" y="2089543"/>
            <a:ext cx="1714480" cy="589364"/>
          </a:xfrm>
          <a:prstGeom prst="triangle">
            <a:avLst/>
          </a:prstGeom>
          <a:gradFill flip="none" rotWithShape="1">
            <a:gsLst>
              <a:gs pos="80000">
                <a:srgbClr val="FBEAC7">
                  <a:alpha val="38000"/>
                </a:srgbClr>
              </a:gs>
              <a:gs pos="17999">
                <a:srgbClr val="FEE7F2">
                  <a:alpha val="67000"/>
                </a:srgbClr>
              </a:gs>
              <a:gs pos="36000">
                <a:srgbClr val="FAC77D">
                  <a:alpha val="67000"/>
                </a:srgbClr>
              </a:gs>
              <a:gs pos="61000">
                <a:srgbClr val="FBA97D">
                  <a:alpha val="67000"/>
                </a:srgbClr>
              </a:gs>
              <a:gs pos="82001">
                <a:srgbClr val="FBD49C">
                  <a:alpha val="67000"/>
                </a:srgbClr>
              </a:gs>
              <a:gs pos="100000">
                <a:srgbClr val="FEE7F2">
                  <a:alpha val="6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1643042" y="2089543"/>
            <a:ext cx="1928826" cy="589364"/>
          </a:xfrm>
          <a:prstGeom prst="triangle">
            <a:avLst/>
          </a:prstGeom>
          <a:gradFill flip="none" rotWithShape="1">
            <a:gsLst>
              <a:gs pos="80000">
                <a:srgbClr val="FBEAC7">
                  <a:alpha val="38000"/>
                </a:srgbClr>
              </a:gs>
              <a:gs pos="17999">
                <a:srgbClr val="FEE7F2">
                  <a:alpha val="67000"/>
                </a:srgbClr>
              </a:gs>
              <a:gs pos="36000">
                <a:srgbClr val="FAC77D">
                  <a:alpha val="67000"/>
                </a:srgbClr>
              </a:gs>
              <a:gs pos="61000">
                <a:srgbClr val="FBA97D">
                  <a:alpha val="67000"/>
                </a:srgbClr>
              </a:gs>
              <a:gs pos="82001">
                <a:srgbClr val="FBD49C">
                  <a:alpha val="67000"/>
                </a:srgbClr>
              </a:gs>
              <a:gs pos="100000">
                <a:srgbClr val="FEE7F2">
                  <a:alpha val="6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3428992" y="2089543"/>
            <a:ext cx="2071702" cy="589364"/>
          </a:xfrm>
          <a:prstGeom prst="triangle">
            <a:avLst/>
          </a:prstGeom>
          <a:gradFill flip="none" rotWithShape="1">
            <a:gsLst>
              <a:gs pos="80000">
                <a:srgbClr val="FBEAC7">
                  <a:alpha val="38000"/>
                </a:srgbClr>
              </a:gs>
              <a:gs pos="17999">
                <a:srgbClr val="FEE7F2">
                  <a:alpha val="67000"/>
                </a:srgbClr>
              </a:gs>
              <a:gs pos="36000">
                <a:srgbClr val="FAC77D">
                  <a:alpha val="67000"/>
                </a:srgbClr>
              </a:gs>
              <a:gs pos="61000">
                <a:srgbClr val="FBA97D">
                  <a:alpha val="67000"/>
                </a:srgbClr>
              </a:gs>
              <a:gs pos="82001">
                <a:srgbClr val="FBD49C">
                  <a:alpha val="67000"/>
                </a:srgbClr>
              </a:gs>
              <a:gs pos="100000">
                <a:srgbClr val="FEE7F2">
                  <a:alpha val="6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5286380" y="2089543"/>
            <a:ext cx="1928826" cy="589364"/>
          </a:xfrm>
          <a:prstGeom prst="triangle">
            <a:avLst/>
          </a:prstGeom>
          <a:gradFill flip="none" rotWithShape="1">
            <a:gsLst>
              <a:gs pos="80000">
                <a:srgbClr val="FBEAC7">
                  <a:alpha val="38000"/>
                </a:srgbClr>
              </a:gs>
              <a:gs pos="17999">
                <a:srgbClr val="FEE7F2">
                  <a:alpha val="67000"/>
                </a:srgbClr>
              </a:gs>
              <a:gs pos="36000">
                <a:srgbClr val="FAC77D">
                  <a:alpha val="67000"/>
                </a:srgbClr>
              </a:gs>
              <a:gs pos="61000">
                <a:srgbClr val="FBA97D">
                  <a:alpha val="67000"/>
                </a:srgbClr>
              </a:gs>
              <a:gs pos="82001">
                <a:srgbClr val="FBD49C">
                  <a:alpha val="67000"/>
                </a:srgbClr>
              </a:gs>
              <a:gs pos="100000">
                <a:srgbClr val="FEE7F2">
                  <a:alpha val="6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7072298" y="2089543"/>
            <a:ext cx="2071702" cy="589364"/>
          </a:xfrm>
          <a:prstGeom prst="triangle">
            <a:avLst/>
          </a:prstGeom>
          <a:gradFill flip="none" rotWithShape="1">
            <a:gsLst>
              <a:gs pos="80000">
                <a:srgbClr val="FBEAC7">
                  <a:alpha val="38000"/>
                </a:srgbClr>
              </a:gs>
              <a:gs pos="17999">
                <a:srgbClr val="FEE7F2">
                  <a:alpha val="67000"/>
                </a:srgbClr>
              </a:gs>
              <a:gs pos="36000">
                <a:srgbClr val="FAC77D">
                  <a:alpha val="67000"/>
                </a:srgbClr>
              </a:gs>
              <a:gs pos="61000">
                <a:srgbClr val="FBA97D">
                  <a:alpha val="67000"/>
                </a:srgbClr>
              </a:gs>
              <a:gs pos="82001">
                <a:srgbClr val="FBD49C">
                  <a:alpha val="67000"/>
                </a:srgbClr>
              </a:gs>
              <a:gs pos="100000">
                <a:srgbClr val="FEE7F2">
                  <a:alpha val="6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0" y="1768072"/>
            <a:ext cx="1714480" cy="589364"/>
          </a:xfrm>
          <a:prstGeom prst="triangle">
            <a:avLst/>
          </a:prstGeom>
          <a:gradFill flip="none" rotWithShape="1">
            <a:gsLst>
              <a:gs pos="80000">
                <a:srgbClr val="FBEAC7">
                  <a:alpha val="38000"/>
                </a:srgbClr>
              </a:gs>
              <a:gs pos="17999">
                <a:srgbClr val="FEE7F2">
                  <a:alpha val="67000"/>
                </a:srgbClr>
              </a:gs>
              <a:gs pos="36000">
                <a:srgbClr val="FAC77D">
                  <a:alpha val="67000"/>
                </a:srgbClr>
              </a:gs>
              <a:gs pos="61000">
                <a:srgbClr val="FBA97D">
                  <a:alpha val="67000"/>
                </a:srgbClr>
              </a:gs>
              <a:gs pos="82001">
                <a:srgbClr val="FBD49C">
                  <a:alpha val="67000"/>
                </a:srgbClr>
              </a:gs>
              <a:gs pos="100000">
                <a:srgbClr val="FEE7F2">
                  <a:alpha val="6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1643042" y="1768072"/>
            <a:ext cx="1928826" cy="589364"/>
          </a:xfrm>
          <a:prstGeom prst="triangle">
            <a:avLst/>
          </a:prstGeom>
          <a:gradFill flip="none" rotWithShape="1">
            <a:gsLst>
              <a:gs pos="80000">
                <a:srgbClr val="FBEAC7">
                  <a:alpha val="38000"/>
                </a:srgbClr>
              </a:gs>
              <a:gs pos="17999">
                <a:srgbClr val="FEE7F2">
                  <a:alpha val="67000"/>
                </a:srgbClr>
              </a:gs>
              <a:gs pos="36000">
                <a:srgbClr val="FAC77D">
                  <a:alpha val="67000"/>
                </a:srgbClr>
              </a:gs>
              <a:gs pos="61000">
                <a:srgbClr val="FBA97D">
                  <a:alpha val="67000"/>
                </a:srgbClr>
              </a:gs>
              <a:gs pos="82001">
                <a:srgbClr val="FBD49C">
                  <a:alpha val="67000"/>
                </a:srgbClr>
              </a:gs>
              <a:gs pos="100000">
                <a:srgbClr val="FEE7F2">
                  <a:alpha val="6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3428992" y="1768072"/>
            <a:ext cx="2071702" cy="589364"/>
          </a:xfrm>
          <a:prstGeom prst="triangle">
            <a:avLst/>
          </a:prstGeom>
          <a:gradFill flip="none" rotWithShape="1">
            <a:gsLst>
              <a:gs pos="80000">
                <a:srgbClr val="FBEAC7">
                  <a:alpha val="38000"/>
                </a:srgbClr>
              </a:gs>
              <a:gs pos="17999">
                <a:srgbClr val="FEE7F2">
                  <a:alpha val="67000"/>
                </a:srgbClr>
              </a:gs>
              <a:gs pos="36000">
                <a:srgbClr val="FAC77D">
                  <a:alpha val="67000"/>
                </a:srgbClr>
              </a:gs>
              <a:gs pos="61000">
                <a:srgbClr val="FBA97D">
                  <a:alpha val="67000"/>
                </a:srgbClr>
              </a:gs>
              <a:gs pos="82001">
                <a:srgbClr val="FBD49C">
                  <a:alpha val="67000"/>
                </a:srgbClr>
              </a:gs>
              <a:gs pos="100000">
                <a:srgbClr val="FEE7F2">
                  <a:alpha val="6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5286380" y="1768072"/>
            <a:ext cx="1928826" cy="589364"/>
          </a:xfrm>
          <a:prstGeom prst="triangle">
            <a:avLst/>
          </a:prstGeom>
          <a:gradFill flip="none" rotWithShape="1">
            <a:gsLst>
              <a:gs pos="80000">
                <a:srgbClr val="FBEAC7">
                  <a:alpha val="38000"/>
                </a:srgbClr>
              </a:gs>
              <a:gs pos="17999">
                <a:srgbClr val="FEE7F2">
                  <a:alpha val="67000"/>
                </a:srgbClr>
              </a:gs>
              <a:gs pos="36000">
                <a:srgbClr val="FAC77D">
                  <a:alpha val="67000"/>
                </a:srgbClr>
              </a:gs>
              <a:gs pos="61000">
                <a:srgbClr val="FBA97D">
                  <a:alpha val="67000"/>
                </a:srgbClr>
              </a:gs>
              <a:gs pos="82001">
                <a:srgbClr val="FBD49C">
                  <a:alpha val="67000"/>
                </a:srgbClr>
              </a:gs>
              <a:gs pos="100000">
                <a:srgbClr val="FEE7F2">
                  <a:alpha val="6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7072298" y="1768072"/>
            <a:ext cx="2071702" cy="589364"/>
          </a:xfrm>
          <a:prstGeom prst="triangle">
            <a:avLst/>
          </a:prstGeom>
          <a:gradFill flip="none" rotWithShape="1">
            <a:gsLst>
              <a:gs pos="80000">
                <a:srgbClr val="FBEAC7">
                  <a:alpha val="38000"/>
                </a:srgbClr>
              </a:gs>
              <a:gs pos="17999">
                <a:srgbClr val="FEE7F2">
                  <a:alpha val="67000"/>
                </a:srgbClr>
              </a:gs>
              <a:gs pos="36000">
                <a:srgbClr val="FAC77D">
                  <a:alpha val="67000"/>
                </a:srgbClr>
              </a:gs>
              <a:gs pos="61000">
                <a:srgbClr val="FBA97D">
                  <a:alpha val="67000"/>
                </a:srgbClr>
              </a:gs>
              <a:gs pos="82001">
                <a:srgbClr val="FBD49C">
                  <a:alpha val="67000"/>
                </a:srgbClr>
              </a:gs>
              <a:gs pos="100000">
                <a:srgbClr val="FEE7F2">
                  <a:alpha val="6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flipV="1">
            <a:off x="0" y="2786064"/>
            <a:ext cx="1663242" cy="742956"/>
          </a:xfrm>
          <a:prstGeom prst="triangle">
            <a:avLst/>
          </a:prstGeom>
          <a:gradFill flip="none" rotWithShape="1">
            <a:gsLst>
              <a:gs pos="80000">
                <a:srgbClr val="FBEAC7">
                  <a:alpha val="38000"/>
                </a:srgbClr>
              </a:gs>
              <a:gs pos="17999">
                <a:srgbClr val="FEE7F2">
                  <a:alpha val="67000"/>
                </a:srgbClr>
              </a:gs>
              <a:gs pos="36000">
                <a:srgbClr val="FAC77D">
                  <a:alpha val="67000"/>
                </a:srgbClr>
              </a:gs>
              <a:gs pos="61000">
                <a:srgbClr val="FBA97D">
                  <a:alpha val="67000"/>
                </a:srgbClr>
              </a:gs>
              <a:gs pos="82001">
                <a:srgbClr val="FBD49C">
                  <a:alpha val="67000"/>
                </a:srgbClr>
              </a:gs>
              <a:gs pos="100000">
                <a:srgbClr val="FEE7F2">
                  <a:alpha val="6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flipV="1">
            <a:off x="1714480" y="2786064"/>
            <a:ext cx="1871182" cy="742956"/>
          </a:xfrm>
          <a:prstGeom prst="triangle">
            <a:avLst/>
          </a:prstGeom>
          <a:gradFill flip="none" rotWithShape="1">
            <a:gsLst>
              <a:gs pos="80000">
                <a:srgbClr val="FBEAC7">
                  <a:alpha val="38000"/>
                </a:srgbClr>
              </a:gs>
              <a:gs pos="17999">
                <a:srgbClr val="FEE7F2">
                  <a:alpha val="67000"/>
                </a:srgbClr>
              </a:gs>
              <a:gs pos="36000">
                <a:srgbClr val="FAC77D">
                  <a:alpha val="67000"/>
                </a:srgbClr>
              </a:gs>
              <a:gs pos="61000">
                <a:srgbClr val="FBA97D">
                  <a:alpha val="67000"/>
                </a:srgbClr>
              </a:gs>
              <a:gs pos="82001">
                <a:srgbClr val="FBD49C">
                  <a:alpha val="67000"/>
                </a:srgbClr>
              </a:gs>
              <a:gs pos="100000">
                <a:srgbClr val="FEE7F2">
                  <a:alpha val="6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flipV="1">
            <a:off x="3500430" y="2786064"/>
            <a:ext cx="2009788" cy="742956"/>
          </a:xfrm>
          <a:prstGeom prst="triangle">
            <a:avLst/>
          </a:prstGeom>
          <a:gradFill flip="none" rotWithShape="1">
            <a:gsLst>
              <a:gs pos="80000">
                <a:srgbClr val="FBEAC7">
                  <a:alpha val="38000"/>
                </a:srgbClr>
              </a:gs>
              <a:gs pos="17999">
                <a:srgbClr val="FEE7F2">
                  <a:alpha val="67000"/>
                </a:srgbClr>
              </a:gs>
              <a:gs pos="36000">
                <a:srgbClr val="FAC77D">
                  <a:alpha val="67000"/>
                </a:srgbClr>
              </a:gs>
              <a:gs pos="61000">
                <a:srgbClr val="FBA97D">
                  <a:alpha val="67000"/>
                </a:srgbClr>
              </a:gs>
              <a:gs pos="82001">
                <a:srgbClr val="FBD49C">
                  <a:alpha val="67000"/>
                </a:srgbClr>
              </a:gs>
              <a:gs pos="100000">
                <a:srgbClr val="FEE7F2">
                  <a:alpha val="6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flipV="1">
            <a:off x="5357818" y="2786064"/>
            <a:ext cx="1871182" cy="742956"/>
          </a:xfrm>
          <a:prstGeom prst="triangle">
            <a:avLst/>
          </a:prstGeom>
          <a:gradFill flip="none" rotWithShape="1">
            <a:gsLst>
              <a:gs pos="80000">
                <a:srgbClr val="FBEAC7">
                  <a:alpha val="38000"/>
                </a:srgbClr>
              </a:gs>
              <a:gs pos="17999">
                <a:srgbClr val="FEE7F2">
                  <a:alpha val="67000"/>
                </a:srgbClr>
              </a:gs>
              <a:gs pos="36000">
                <a:srgbClr val="FAC77D">
                  <a:alpha val="67000"/>
                </a:srgbClr>
              </a:gs>
              <a:gs pos="61000">
                <a:srgbClr val="FBA97D">
                  <a:alpha val="67000"/>
                </a:srgbClr>
              </a:gs>
              <a:gs pos="82001">
                <a:srgbClr val="FBD49C">
                  <a:alpha val="67000"/>
                </a:srgbClr>
              </a:gs>
              <a:gs pos="100000">
                <a:srgbClr val="FEE7F2">
                  <a:alpha val="6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 flipV="1">
            <a:off x="7134212" y="2786064"/>
            <a:ext cx="2009788" cy="742956"/>
          </a:xfrm>
          <a:prstGeom prst="triangle">
            <a:avLst/>
          </a:prstGeom>
          <a:gradFill flip="none" rotWithShape="1">
            <a:gsLst>
              <a:gs pos="80000">
                <a:srgbClr val="FBEAC7">
                  <a:alpha val="38000"/>
                </a:srgbClr>
              </a:gs>
              <a:gs pos="17999">
                <a:srgbClr val="FEE7F2">
                  <a:alpha val="67000"/>
                </a:srgbClr>
              </a:gs>
              <a:gs pos="36000">
                <a:srgbClr val="FAC77D">
                  <a:alpha val="67000"/>
                </a:srgbClr>
              </a:gs>
              <a:gs pos="61000">
                <a:srgbClr val="FBA97D">
                  <a:alpha val="67000"/>
                </a:srgbClr>
              </a:gs>
              <a:gs pos="82001">
                <a:srgbClr val="FBD49C">
                  <a:alpha val="67000"/>
                </a:srgbClr>
              </a:gs>
              <a:gs pos="100000">
                <a:srgbClr val="FEE7F2">
                  <a:alpha val="6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 flipV="1">
            <a:off x="51238" y="3107535"/>
            <a:ext cx="1663242" cy="742956"/>
          </a:xfrm>
          <a:prstGeom prst="triangle">
            <a:avLst/>
          </a:prstGeom>
          <a:gradFill flip="none" rotWithShape="1">
            <a:gsLst>
              <a:gs pos="80000">
                <a:srgbClr val="FBEAC7">
                  <a:alpha val="38000"/>
                </a:srgbClr>
              </a:gs>
              <a:gs pos="17999">
                <a:srgbClr val="FEE7F2">
                  <a:alpha val="67000"/>
                </a:srgbClr>
              </a:gs>
              <a:gs pos="36000">
                <a:srgbClr val="FAC77D">
                  <a:alpha val="67000"/>
                </a:srgbClr>
              </a:gs>
              <a:gs pos="61000">
                <a:srgbClr val="FBA97D">
                  <a:alpha val="67000"/>
                </a:srgbClr>
              </a:gs>
              <a:gs pos="82001">
                <a:srgbClr val="FBD49C">
                  <a:alpha val="67000"/>
                </a:srgbClr>
              </a:gs>
              <a:gs pos="100000">
                <a:srgbClr val="FEE7F2">
                  <a:alpha val="6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 flipV="1">
            <a:off x="1700686" y="3107535"/>
            <a:ext cx="1871182" cy="742956"/>
          </a:xfrm>
          <a:prstGeom prst="triangle">
            <a:avLst/>
          </a:prstGeom>
          <a:gradFill flip="none" rotWithShape="1">
            <a:gsLst>
              <a:gs pos="80000">
                <a:srgbClr val="FBEAC7">
                  <a:alpha val="38000"/>
                </a:srgbClr>
              </a:gs>
              <a:gs pos="17999">
                <a:srgbClr val="FEE7F2">
                  <a:alpha val="67000"/>
                </a:srgbClr>
              </a:gs>
              <a:gs pos="36000">
                <a:srgbClr val="FAC77D">
                  <a:alpha val="67000"/>
                </a:srgbClr>
              </a:gs>
              <a:gs pos="61000">
                <a:srgbClr val="FBA97D">
                  <a:alpha val="67000"/>
                </a:srgbClr>
              </a:gs>
              <a:gs pos="82001">
                <a:srgbClr val="FBD49C">
                  <a:alpha val="67000"/>
                </a:srgbClr>
              </a:gs>
              <a:gs pos="100000">
                <a:srgbClr val="FEE7F2">
                  <a:alpha val="6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 flipV="1">
            <a:off x="3490906" y="3107535"/>
            <a:ext cx="2009788" cy="742956"/>
          </a:xfrm>
          <a:prstGeom prst="triangle">
            <a:avLst/>
          </a:prstGeom>
          <a:gradFill flip="none" rotWithShape="1">
            <a:gsLst>
              <a:gs pos="80000">
                <a:srgbClr val="FBEAC7">
                  <a:alpha val="38000"/>
                </a:srgbClr>
              </a:gs>
              <a:gs pos="17999">
                <a:srgbClr val="FEE7F2">
                  <a:alpha val="67000"/>
                </a:srgbClr>
              </a:gs>
              <a:gs pos="36000">
                <a:srgbClr val="FAC77D">
                  <a:alpha val="67000"/>
                </a:srgbClr>
              </a:gs>
              <a:gs pos="61000">
                <a:srgbClr val="FBA97D">
                  <a:alpha val="67000"/>
                </a:srgbClr>
              </a:gs>
              <a:gs pos="82001">
                <a:srgbClr val="FBD49C">
                  <a:alpha val="67000"/>
                </a:srgbClr>
              </a:gs>
              <a:gs pos="100000">
                <a:srgbClr val="FEE7F2">
                  <a:alpha val="6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 flipV="1">
            <a:off x="5344024" y="3107535"/>
            <a:ext cx="1871182" cy="742956"/>
          </a:xfrm>
          <a:prstGeom prst="triangle">
            <a:avLst/>
          </a:prstGeom>
          <a:gradFill flip="none" rotWithShape="1">
            <a:gsLst>
              <a:gs pos="80000">
                <a:srgbClr val="FBEAC7">
                  <a:alpha val="38000"/>
                </a:srgbClr>
              </a:gs>
              <a:gs pos="17999">
                <a:srgbClr val="FEE7F2">
                  <a:alpha val="67000"/>
                </a:srgbClr>
              </a:gs>
              <a:gs pos="36000">
                <a:srgbClr val="FAC77D">
                  <a:alpha val="67000"/>
                </a:srgbClr>
              </a:gs>
              <a:gs pos="61000">
                <a:srgbClr val="FBA97D">
                  <a:alpha val="67000"/>
                </a:srgbClr>
              </a:gs>
              <a:gs pos="82001">
                <a:srgbClr val="FBD49C">
                  <a:alpha val="67000"/>
                </a:srgbClr>
              </a:gs>
              <a:gs pos="100000">
                <a:srgbClr val="FEE7F2">
                  <a:alpha val="6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 flipV="1">
            <a:off x="7134212" y="3107535"/>
            <a:ext cx="2009788" cy="742956"/>
          </a:xfrm>
          <a:prstGeom prst="triangle">
            <a:avLst/>
          </a:prstGeom>
          <a:gradFill flip="none" rotWithShape="1">
            <a:gsLst>
              <a:gs pos="80000">
                <a:srgbClr val="FBEAC7">
                  <a:alpha val="38000"/>
                </a:srgbClr>
              </a:gs>
              <a:gs pos="17999">
                <a:srgbClr val="FEE7F2">
                  <a:alpha val="67000"/>
                </a:srgbClr>
              </a:gs>
              <a:gs pos="36000">
                <a:srgbClr val="FAC77D">
                  <a:alpha val="67000"/>
                </a:srgbClr>
              </a:gs>
              <a:gs pos="61000">
                <a:srgbClr val="FBA97D">
                  <a:alpha val="67000"/>
                </a:srgbClr>
              </a:gs>
              <a:gs pos="82001">
                <a:srgbClr val="FBD49C">
                  <a:alpha val="67000"/>
                </a:srgbClr>
              </a:gs>
              <a:gs pos="100000">
                <a:srgbClr val="FEE7F2">
                  <a:alpha val="6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5" name="24 CuadroTexto"/>
          <p:cNvSpPr txBox="1"/>
          <p:nvPr/>
        </p:nvSpPr>
        <p:spPr>
          <a:xfrm>
            <a:off x="684213" y="4219575"/>
            <a:ext cx="7991475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En el siglo XVIII en América, tras la disolución por decreto papal de la orden de los jesuitas, los franciscanos ocuparon su lugar y usaron los belenes como método de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evangelización.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2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2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3" fill="hold">
                            <p:stCondLst>
                              <p:cond delay="6000"/>
                            </p:stCondLst>
                            <p:childTnLst>
                              <p:par>
                                <p:cTn id="31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gotas-de-agua-pantalla-hojas-hoja-macro-piedra-piedras-paja-39175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380578"/>
            <a:ext cx="9144000" cy="5832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Cheurón"/>
          <p:cNvSpPr/>
          <p:nvPr/>
        </p:nvSpPr>
        <p:spPr>
          <a:xfrm>
            <a:off x="500034" y="1607337"/>
            <a:ext cx="1142976" cy="1828509"/>
          </a:xfrm>
          <a:prstGeom prst="chevron">
            <a:avLst>
              <a:gd name="adj" fmla="val 66667"/>
            </a:avLst>
          </a:prstGeom>
          <a:solidFill>
            <a:schemeClr val="accent2">
              <a:lumMod val="60000"/>
              <a:lumOff val="4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0" y="1607337"/>
            <a:ext cx="1142976" cy="1828509"/>
          </a:xfrm>
          <a:prstGeom prst="chevron">
            <a:avLst>
              <a:gd name="adj" fmla="val 66667"/>
            </a:avLst>
          </a:prstGeom>
          <a:solidFill>
            <a:schemeClr val="accent2">
              <a:lumMod val="60000"/>
              <a:lumOff val="4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1500166" y="1607337"/>
            <a:ext cx="1142976" cy="1828509"/>
          </a:xfrm>
          <a:prstGeom prst="chevron">
            <a:avLst>
              <a:gd name="adj" fmla="val 66667"/>
            </a:avLst>
          </a:prstGeom>
          <a:solidFill>
            <a:schemeClr val="accent2">
              <a:lumMod val="60000"/>
              <a:lumOff val="4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000132" y="1607337"/>
            <a:ext cx="1142976" cy="1828509"/>
          </a:xfrm>
          <a:prstGeom prst="chevron">
            <a:avLst>
              <a:gd name="adj" fmla="val 66667"/>
            </a:avLst>
          </a:prstGeom>
          <a:solidFill>
            <a:schemeClr val="accent2">
              <a:lumMod val="60000"/>
              <a:lumOff val="4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>
            <a:off x="2483768" y="1635646"/>
            <a:ext cx="1142976" cy="1774930"/>
          </a:xfrm>
          <a:prstGeom prst="chevron">
            <a:avLst>
              <a:gd name="adj" fmla="val 66667"/>
            </a:avLst>
          </a:prstGeom>
          <a:solidFill>
            <a:schemeClr val="accent2">
              <a:lumMod val="60000"/>
              <a:lumOff val="4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1979712" y="1635646"/>
            <a:ext cx="1142976" cy="1774930"/>
          </a:xfrm>
          <a:prstGeom prst="chevron">
            <a:avLst>
              <a:gd name="adj" fmla="val 66667"/>
            </a:avLst>
          </a:prstGeom>
          <a:solidFill>
            <a:schemeClr val="accent2">
              <a:lumMod val="60000"/>
              <a:lumOff val="4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964390">
            <a:off x="7948745" y="1680403"/>
            <a:ext cx="1142976" cy="1750410"/>
          </a:xfrm>
          <a:prstGeom prst="chevron">
            <a:avLst>
              <a:gd name="adj" fmla="val 66667"/>
            </a:avLst>
          </a:prstGeom>
          <a:solidFill>
            <a:schemeClr val="accent2">
              <a:lumMod val="60000"/>
              <a:lumOff val="4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>
            <a:off x="2987824" y="1635646"/>
            <a:ext cx="1142976" cy="1774930"/>
          </a:xfrm>
          <a:prstGeom prst="chevron">
            <a:avLst>
              <a:gd name="adj" fmla="val 66667"/>
            </a:avLst>
          </a:prstGeom>
          <a:solidFill>
            <a:schemeClr val="accent2">
              <a:lumMod val="60000"/>
              <a:lumOff val="4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0964390">
            <a:off x="7464694" y="1680403"/>
            <a:ext cx="1142976" cy="1751368"/>
          </a:xfrm>
          <a:prstGeom prst="chevron">
            <a:avLst>
              <a:gd name="adj" fmla="val 66667"/>
            </a:avLst>
          </a:prstGeom>
          <a:solidFill>
            <a:schemeClr val="accent2">
              <a:lumMod val="60000"/>
              <a:lumOff val="4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0964390">
            <a:off x="7019960" y="1680400"/>
            <a:ext cx="1142976" cy="1754207"/>
          </a:xfrm>
          <a:prstGeom prst="chevron">
            <a:avLst>
              <a:gd name="adj" fmla="val 66667"/>
            </a:avLst>
          </a:prstGeom>
          <a:solidFill>
            <a:schemeClr val="accent2">
              <a:lumMod val="60000"/>
              <a:lumOff val="4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0964390">
            <a:off x="6535909" y="1680400"/>
            <a:ext cx="1142976" cy="1755164"/>
          </a:xfrm>
          <a:prstGeom prst="chevron">
            <a:avLst>
              <a:gd name="adj" fmla="val 66667"/>
            </a:avLst>
          </a:prstGeom>
          <a:solidFill>
            <a:schemeClr val="accent2">
              <a:lumMod val="60000"/>
              <a:lumOff val="4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0964390">
            <a:off x="6019820" y="1680401"/>
            <a:ext cx="1142976" cy="1754588"/>
          </a:xfrm>
          <a:prstGeom prst="chevron">
            <a:avLst>
              <a:gd name="adj" fmla="val 66667"/>
            </a:avLst>
          </a:prstGeom>
          <a:solidFill>
            <a:schemeClr val="accent2">
              <a:lumMod val="60000"/>
              <a:lumOff val="4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0964390">
            <a:off x="5535851" y="1680402"/>
            <a:ext cx="1142976" cy="1752104"/>
          </a:xfrm>
          <a:prstGeom prst="chevron">
            <a:avLst>
              <a:gd name="adj" fmla="val 66667"/>
            </a:avLst>
          </a:prstGeom>
          <a:solidFill>
            <a:schemeClr val="accent2">
              <a:lumMod val="60000"/>
              <a:lumOff val="4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0964390">
            <a:off x="5091117" y="1680400"/>
            <a:ext cx="1142976" cy="1754942"/>
          </a:xfrm>
          <a:prstGeom prst="chevron">
            <a:avLst>
              <a:gd name="adj" fmla="val 66667"/>
            </a:avLst>
          </a:prstGeom>
          <a:solidFill>
            <a:schemeClr val="accent2">
              <a:lumMod val="60000"/>
              <a:lumOff val="4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0964390">
            <a:off x="4607067" y="1680399"/>
            <a:ext cx="1142976" cy="1755901"/>
          </a:xfrm>
          <a:prstGeom prst="chevron">
            <a:avLst>
              <a:gd name="adj" fmla="val 66667"/>
            </a:avLst>
          </a:prstGeom>
          <a:solidFill>
            <a:schemeClr val="accent2">
              <a:lumMod val="60000"/>
              <a:lumOff val="4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>
            <a:off x="3500430" y="1660916"/>
            <a:ext cx="1142976" cy="1774930"/>
          </a:xfrm>
          <a:prstGeom prst="chevron">
            <a:avLst>
              <a:gd name="adj" fmla="val 66667"/>
            </a:avLst>
          </a:prstGeom>
          <a:solidFill>
            <a:schemeClr val="accent2">
              <a:lumMod val="60000"/>
              <a:lumOff val="4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642910" y="4286262"/>
            <a:ext cx="8064500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Allí son habitualmente anacrónicos, ya que incluyen animales y plantas americanas, que en Palestina no se conocían en tiempos de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Jesús.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3000"/>
                            </p:stCondLst>
                            <p:childTnLst>
                              <p:par>
                                <p:cTn id="174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5" fill="hold">
                            <p:stCondLst>
                              <p:cond delay="6000"/>
                            </p:stCondLst>
                            <p:childTnLst>
                              <p:par>
                                <p:cTn id="24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2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308570"/>
            <a:ext cx="9144000" cy="5760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Anillo"/>
          <p:cNvSpPr/>
          <p:nvPr/>
        </p:nvSpPr>
        <p:spPr>
          <a:xfrm>
            <a:off x="0" y="1178709"/>
            <a:ext cx="714348" cy="2518190"/>
          </a:xfrm>
          <a:prstGeom prst="donut">
            <a:avLst>
              <a:gd name="adj" fmla="val 32792"/>
            </a:avLst>
          </a:prstGeom>
          <a:solidFill>
            <a:schemeClr val="tx1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428596" y="1178709"/>
            <a:ext cx="714348" cy="2518190"/>
          </a:xfrm>
          <a:prstGeom prst="donut">
            <a:avLst>
              <a:gd name="adj" fmla="val 32792"/>
            </a:avLst>
          </a:prstGeom>
          <a:solidFill>
            <a:schemeClr val="tx1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827584" y="1131590"/>
            <a:ext cx="714348" cy="2518190"/>
          </a:xfrm>
          <a:prstGeom prst="donut">
            <a:avLst>
              <a:gd name="adj" fmla="val 32792"/>
            </a:avLst>
          </a:prstGeom>
          <a:solidFill>
            <a:schemeClr val="tx1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259632" y="1203598"/>
            <a:ext cx="714348" cy="2518190"/>
          </a:xfrm>
          <a:prstGeom prst="donut">
            <a:avLst>
              <a:gd name="adj" fmla="val 32792"/>
            </a:avLst>
          </a:prstGeom>
          <a:solidFill>
            <a:schemeClr val="tx1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691680" y="1131590"/>
            <a:ext cx="714348" cy="2518190"/>
          </a:xfrm>
          <a:prstGeom prst="donut">
            <a:avLst>
              <a:gd name="adj" fmla="val 32792"/>
            </a:avLst>
          </a:prstGeom>
          <a:solidFill>
            <a:schemeClr val="tx1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123728" y="1203598"/>
            <a:ext cx="714348" cy="2518190"/>
          </a:xfrm>
          <a:prstGeom prst="donut">
            <a:avLst>
              <a:gd name="adj" fmla="val 32792"/>
            </a:avLst>
          </a:prstGeom>
          <a:solidFill>
            <a:schemeClr val="tx1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555776" y="1203598"/>
            <a:ext cx="714348" cy="2518190"/>
          </a:xfrm>
          <a:prstGeom prst="donut">
            <a:avLst>
              <a:gd name="adj" fmla="val 32792"/>
            </a:avLst>
          </a:prstGeom>
          <a:solidFill>
            <a:schemeClr val="tx1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915816" y="1203598"/>
            <a:ext cx="714348" cy="2518190"/>
          </a:xfrm>
          <a:prstGeom prst="donut">
            <a:avLst>
              <a:gd name="adj" fmla="val 32792"/>
            </a:avLst>
          </a:prstGeom>
          <a:solidFill>
            <a:schemeClr val="tx1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3347864" y="1203598"/>
            <a:ext cx="714348" cy="2518190"/>
          </a:xfrm>
          <a:prstGeom prst="donut">
            <a:avLst>
              <a:gd name="adj" fmla="val 32792"/>
            </a:avLst>
          </a:prstGeom>
          <a:solidFill>
            <a:schemeClr val="tx1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3707904" y="1203598"/>
            <a:ext cx="714348" cy="2518190"/>
          </a:xfrm>
          <a:prstGeom prst="donut">
            <a:avLst>
              <a:gd name="adj" fmla="val 32792"/>
            </a:avLst>
          </a:prstGeom>
          <a:solidFill>
            <a:schemeClr val="tx1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4139952" y="1203598"/>
            <a:ext cx="714348" cy="2518190"/>
          </a:xfrm>
          <a:prstGeom prst="donut">
            <a:avLst>
              <a:gd name="adj" fmla="val 32792"/>
            </a:avLst>
          </a:prstGeom>
          <a:solidFill>
            <a:schemeClr val="tx1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4500562" y="1178709"/>
            <a:ext cx="714348" cy="2518190"/>
          </a:xfrm>
          <a:prstGeom prst="donut">
            <a:avLst>
              <a:gd name="adj" fmla="val 32792"/>
            </a:avLst>
          </a:prstGeom>
          <a:solidFill>
            <a:schemeClr val="tx1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4929190" y="1178709"/>
            <a:ext cx="714348" cy="2518190"/>
          </a:xfrm>
          <a:prstGeom prst="donut">
            <a:avLst>
              <a:gd name="adj" fmla="val 32792"/>
            </a:avLst>
          </a:prstGeom>
          <a:solidFill>
            <a:schemeClr val="tx1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5286380" y="1178709"/>
            <a:ext cx="714348" cy="2518190"/>
          </a:xfrm>
          <a:prstGeom prst="donut">
            <a:avLst>
              <a:gd name="adj" fmla="val 32792"/>
            </a:avLst>
          </a:prstGeom>
          <a:solidFill>
            <a:schemeClr val="tx1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5643570" y="1178709"/>
            <a:ext cx="714348" cy="2518190"/>
          </a:xfrm>
          <a:prstGeom prst="donut">
            <a:avLst>
              <a:gd name="adj" fmla="val 32792"/>
            </a:avLst>
          </a:prstGeom>
          <a:solidFill>
            <a:schemeClr val="tx1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6000760" y="1178709"/>
            <a:ext cx="714348" cy="2518190"/>
          </a:xfrm>
          <a:prstGeom prst="donut">
            <a:avLst>
              <a:gd name="adj" fmla="val 32792"/>
            </a:avLst>
          </a:prstGeom>
          <a:solidFill>
            <a:schemeClr val="tx1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>
            <a:off x="6372200" y="1203598"/>
            <a:ext cx="714348" cy="2518190"/>
          </a:xfrm>
          <a:prstGeom prst="donut">
            <a:avLst>
              <a:gd name="adj" fmla="val 32792"/>
            </a:avLst>
          </a:prstGeom>
          <a:solidFill>
            <a:schemeClr val="tx1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>
            <a:off x="6804248" y="1203598"/>
            <a:ext cx="714348" cy="2518190"/>
          </a:xfrm>
          <a:prstGeom prst="donut">
            <a:avLst>
              <a:gd name="adj" fmla="val 32792"/>
            </a:avLst>
          </a:prstGeom>
          <a:solidFill>
            <a:schemeClr val="tx1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>
            <a:off x="7215206" y="1178709"/>
            <a:ext cx="714348" cy="2518190"/>
          </a:xfrm>
          <a:prstGeom prst="donut">
            <a:avLst>
              <a:gd name="adj" fmla="val 32792"/>
            </a:avLst>
          </a:prstGeom>
          <a:solidFill>
            <a:schemeClr val="tx1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>
            <a:off x="7643834" y="1178709"/>
            <a:ext cx="714348" cy="2518190"/>
          </a:xfrm>
          <a:prstGeom prst="donut">
            <a:avLst>
              <a:gd name="adj" fmla="val 32792"/>
            </a:avLst>
          </a:prstGeom>
          <a:solidFill>
            <a:schemeClr val="tx1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Anillo"/>
          <p:cNvSpPr/>
          <p:nvPr/>
        </p:nvSpPr>
        <p:spPr>
          <a:xfrm>
            <a:off x="8072462" y="1178709"/>
            <a:ext cx="714348" cy="2518190"/>
          </a:xfrm>
          <a:prstGeom prst="donut">
            <a:avLst>
              <a:gd name="adj" fmla="val 32792"/>
            </a:avLst>
          </a:prstGeom>
          <a:solidFill>
            <a:schemeClr val="tx1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Anillo"/>
          <p:cNvSpPr/>
          <p:nvPr/>
        </p:nvSpPr>
        <p:spPr>
          <a:xfrm>
            <a:off x="8429652" y="1178709"/>
            <a:ext cx="714348" cy="2518190"/>
          </a:xfrm>
          <a:prstGeom prst="donut">
            <a:avLst>
              <a:gd name="adj" fmla="val 32792"/>
            </a:avLst>
          </a:prstGeom>
          <a:solidFill>
            <a:schemeClr val="tx1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26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3">
            <a:extLst>
              <a:ext uri="{FF2B5EF4-FFF2-40B4-BE49-F238E27FC236}"/>
            </a:extLst>
          </p:cNvPr>
          <p:cNvSpPr/>
          <p:nvPr/>
        </p:nvSpPr>
        <p:spPr>
          <a:xfrm rot="8699821">
            <a:off x="1724441" y="2240408"/>
            <a:ext cx="2723411" cy="451927"/>
          </a:xfrm>
          <a:prstGeom prst="rect">
            <a:avLst/>
          </a:prstGeom>
          <a:gradFill>
            <a:gsLst>
              <a:gs pos="0">
                <a:srgbClr val="D6B19C">
                  <a:alpha val="70000"/>
                </a:srgbClr>
              </a:gs>
              <a:gs pos="30000">
                <a:srgbClr val="D49E6C">
                  <a:alpha val="70000"/>
                </a:srgbClr>
              </a:gs>
              <a:gs pos="70000">
                <a:srgbClr val="A65528">
                  <a:alpha val="70000"/>
                </a:srgbClr>
              </a:gs>
              <a:gs pos="100000">
                <a:srgbClr val="663012">
                  <a:alpha val="70000"/>
                </a:srgbClr>
              </a:gs>
            </a:gsLst>
            <a:lin ang="5400000" scaled="0"/>
          </a:gradFill>
          <a:ln w="19050">
            <a:solidFill>
              <a:schemeClr val="accent6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23" tIns="35662" rIns="71323" bIns="35662" anchor="ctr"/>
          <a:lstStyle/>
          <a:p>
            <a:pPr algn="ctr" eaLnBrk="0" hangingPunct="0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Rectángulo 4">
            <a:extLst>
              <a:ext uri="{FF2B5EF4-FFF2-40B4-BE49-F238E27FC236}"/>
            </a:extLst>
          </p:cNvPr>
          <p:cNvSpPr/>
          <p:nvPr/>
        </p:nvSpPr>
        <p:spPr>
          <a:xfrm rot="8699821">
            <a:off x="1935585" y="2240426"/>
            <a:ext cx="2682076" cy="451927"/>
          </a:xfrm>
          <a:prstGeom prst="rect">
            <a:avLst/>
          </a:prstGeom>
          <a:gradFill>
            <a:gsLst>
              <a:gs pos="0">
                <a:srgbClr val="D6B19C">
                  <a:alpha val="70000"/>
                </a:srgbClr>
              </a:gs>
              <a:gs pos="30000">
                <a:srgbClr val="D49E6C">
                  <a:alpha val="70000"/>
                </a:srgbClr>
              </a:gs>
              <a:gs pos="70000">
                <a:srgbClr val="A65528">
                  <a:alpha val="70000"/>
                </a:srgbClr>
              </a:gs>
              <a:gs pos="100000">
                <a:srgbClr val="663012">
                  <a:alpha val="70000"/>
                </a:srgbClr>
              </a:gs>
            </a:gsLst>
            <a:lin ang="5400000" scaled="0"/>
          </a:gradFill>
          <a:ln w="19050">
            <a:solidFill>
              <a:schemeClr val="accent6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23" tIns="35662" rIns="71323" bIns="35662" anchor="ctr"/>
          <a:lstStyle/>
          <a:p>
            <a:pPr algn="ctr" eaLnBrk="0" hangingPunct="0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Rectángulo 5                                 .    .    .">
            <a:extLst>
              <a:ext uri="{FF2B5EF4-FFF2-40B4-BE49-F238E27FC236}"/>
            </a:extLst>
          </p:cNvPr>
          <p:cNvSpPr/>
          <p:nvPr/>
        </p:nvSpPr>
        <p:spPr>
          <a:xfrm rot="8699821">
            <a:off x="2143540" y="2227725"/>
            <a:ext cx="2682075" cy="451927"/>
          </a:xfrm>
          <a:prstGeom prst="rect">
            <a:avLst/>
          </a:prstGeom>
          <a:gradFill>
            <a:gsLst>
              <a:gs pos="0">
                <a:srgbClr val="D6B19C">
                  <a:alpha val="70000"/>
                </a:srgbClr>
              </a:gs>
              <a:gs pos="30000">
                <a:srgbClr val="D49E6C">
                  <a:alpha val="70000"/>
                </a:srgbClr>
              </a:gs>
              <a:gs pos="70000">
                <a:srgbClr val="A65528">
                  <a:alpha val="70000"/>
                </a:srgbClr>
              </a:gs>
              <a:gs pos="100000">
                <a:srgbClr val="663012">
                  <a:alpha val="70000"/>
                </a:srgbClr>
              </a:gs>
            </a:gsLst>
            <a:lin ang="5400000" scaled="0"/>
          </a:gradFill>
          <a:ln w="19050">
            <a:solidFill>
              <a:schemeClr val="accent6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23" tIns="35662" rIns="71323" bIns="35662" anchor="ctr"/>
          <a:lstStyle/>
          <a:p>
            <a:pPr algn="ctr" eaLnBrk="0" hangingPunct="0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Rectángulo 6">
            <a:extLst>
              <a:ext uri="{FF2B5EF4-FFF2-40B4-BE49-F238E27FC236}"/>
            </a:extLst>
          </p:cNvPr>
          <p:cNvSpPr/>
          <p:nvPr/>
        </p:nvSpPr>
        <p:spPr>
          <a:xfrm rot="8699821">
            <a:off x="2313405" y="2232473"/>
            <a:ext cx="2705923" cy="451928"/>
          </a:xfrm>
          <a:prstGeom prst="rect">
            <a:avLst/>
          </a:prstGeom>
          <a:gradFill>
            <a:gsLst>
              <a:gs pos="0">
                <a:srgbClr val="D6B19C">
                  <a:alpha val="70000"/>
                </a:srgbClr>
              </a:gs>
              <a:gs pos="30000">
                <a:srgbClr val="D49E6C">
                  <a:alpha val="70000"/>
                </a:srgbClr>
              </a:gs>
              <a:gs pos="70000">
                <a:srgbClr val="A65528">
                  <a:alpha val="70000"/>
                </a:srgbClr>
              </a:gs>
              <a:gs pos="100000">
                <a:srgbClr val="663012">
                  <a:alpha val="70000"/>
                </a:srgbClr>
              </a:gs>
            </a:gsLst>
            <a:lin ang="5400000" scaled="0"/>
          </a:gradFill>
          <a:ln w="19050">
            <a:solidFill>
              <a:schemeClr val="accent6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23" tIns="35662" rIns="71323" bIns="35662" anchor="ctr"/>
          <a:lstStyle/>
          <a:p>
            <a:pPr algn="ctr" eaLnBrk="0" hangingPunct="0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Rectángulo 7">
            <a:extLst>
              <a:ext uri="{FF2B5EF4-FFF2-40B4-BE49-F238E27FC236}"/>
            </a:extLst>
          </p:cNvPr>
          <p:cNvSpPr/>
          <p:nvPr/>
        </p:nvSpPr>
        <p:spPr>
          <a:xfrm rot="8699821">
            <a:off x="2465788" y="2253057"/>
            <a:ext cx="2841061" cy="451927"/>
          </a:xfrm>
          <a:prstGeom prst="rect">
            <a:avLst/>
          </a:prstGeom>
          <a:gradFill>
            <a:gsLst>
              <a:gs pos="0">
                <a:srgbClr val="D6B19C">
                  <a:alpha val="70000"/>
                </a:srgbClr>
              </a:gs>
              <a:gs pos="30000">
                <a:srgbClr val="D49E6C">
                  <a:alpha val="70000"/>
                </a:srgbClr>
              </a:gs>
              <a:gs pos="70000">
                <a:srgbClr val="A65528">
                  <a:alpha val="70000"/>
                </a:srgbClr>
              </a:gs>
              <a:gs pos="100000">
                <a:srgbClr val="663012">
                  <a:alpha val="70000"/>
                </a:srgbClr>
              </a:gs>
            </a:gsLst>
            <a:lin ang="5400000" scaled="0"/>
          </a:gradFill>
          <a:ln w="19050">
            <a:solidFill>
              <a:schemeClr val="accent6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23" tIns="35662" rIns="71323" bIns="35662" anchor="ctr"/>
          <a:lstStyle/>
          <a:p>
            <a:pPr algn="ctr" eaLnBrk="0" hangingPunct="0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Rectángulo 8">
            <a:hlinkClick r:id="rId2"/>
            <a:extLst>
              <a:ext uri="{FF2B5EF4-FFF2-40B4-BE49-F238E27FC236}"/>
            </a:extLst>
          </p:cNvPr>
          <p:cNvSpPr/>
          <p:nvPr/>
        </p:nvSpPr>
        <p:spPr>
          <a:xfrm rot="8699821">
            <a:off x="2692795" y="2267343"/>
            <a:ext cx="2841060" cy="451928"/>
          </a:xfrm>
          <a:prstGeom prst="rect">
            <a:avLst/>
          </a:prstGeom>
          <a:gradFill>
            <a:gsLst>
              <a:gs pos="0">
                <a:srgbClr val="D6B19C">
                  <a:alpha val="70000"/>
                </a:srgbClr>
              </a:gs>
              <a:gs pos="30000">
                <a:srgbClr val="D49E6C">
                  <a:alpha val="70000"/>
                </a:srgbClr>
              </a:gs>
              <a:gs pos="70000">
                <a:srgbClr val="A65528">
                  <a:alpha val="70000"/>
                </a:srgbClr>
              </a:gs>
              <a:gs pos="100000">
                <a:srgbClr val="663012">
                  <a:alpha val="70000"/>
                </a:srgbClr>
              </a:gs>
            </a:gsLst>
            <a:lin ang="5400000" scaled="0"/>
          </a:gradFill>
          <a:ln w="19050">
            <a:solidFill>
              <a:schemeClr val="accent6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23" tIns="35662" rIns="71323" bIns="35662" anchor="ctr"/>
          <a:lstStyle/>
          <a:p>
            <a:pPr algn="ctr" eaLnBrk="0" hangingPunct="0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4" name="3 Imagen" descr="0(27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1000100" y="4357700"/>
            <a:ext cx="7777162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belén representa por lo general a Jesús, María y José en un pesebre, o según otras tradiciones, en un establo, granero o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cueva.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mp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accel="50000" decel="50000" autoRev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accel="50000" decel="50000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ccel="50000" decel="50000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ccel="50000" decel="50000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ccel="50000" decel="5000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3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3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3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3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3" presetClass="entr" presetSubtype="27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000"/>
                            </p:stCondLst>
                            <p:childTnLst>
                              <p:par>
                                <p:cTn id="8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Hoteles---ID0005650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64554"/>
            <a:ext cx="9143999" cy="5832647"/>
          </a:xfrm>
          <a:prstGeom prst="rect">
            <a:avLst/>
          </a:prstGeom>
          <a:gradFill>
            <a:gsLst>
              <a:gs pos="54000">
                <a:srgbClr val="03D4A8">
                  <a:alpha val="12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</p:spPr>
      </p:pic>
      <p:sp>
        <p:nvSpPr>
          <p:cNvPr id="5" name="4 Luna"/>
          <p:cNvSpPr/>
          <p:nvPr/>
        </p:nvSpPr>
        <p:spPr>
          <a:xfrm rot="5400000" flipH="1">
            <a:off x="2342157" y="-395503"/>
            <a:ext cx="1387855" cy="2500330"/>
          </a:xfrm>
          <a:prstGeom prst="moon">
            <a:avLst>
              <a:gd name="adj" fmla="val 31795"/>
            </a:avLst>
          </a:prstGeom>
          <a:gradFill flip="none" rotWithShape="1">
            <a:gsLst>
              <a:gs pos="54000">
                <a:schemeClr val="accent6">
                  <a:lumMod val="20000"/>
                  <a:lumOff val="80000"/>
                  <a:alpha val="70000"/>
                </a:schemeClr>
              </a:gs>
              <a:gs pos="25000">
                <a:schemeClr val="accent6">
                  <a:lumMod val="40000"/>
                  <a:lumOff val="60000"/>
                  <a:alpha val="70000"/>
                </a:schemeClr>
              </a:gs>
              <a:gs pos="75000">
                <a:schemeClr val="accent6">
                  <a:lumMod val="60000"/>
                  <a:lumOff val="40000"/>
                  <a:alpha val="70000"/>
                </a:schemeClr>
              </a:gs>
              <a:gs pos="100000">
                <a:schemeClr val="accent6">
                  <a:lumMod val="50000"/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Luna"/>
          <p:cNvSpPr/>
          <p:nvPr/>
        </p:nvSpPr>
        <p:spPr>
          <a:xfrm rot="5400000" flipH="1">
            <a:off x="2342157" y="515313"/>
            <a:ext cx="1387853" cy="2500330"/>
          </a:xfrm>
          <a:prstGeom prst="moon">
            <a:avLst>
              <a:gd name="adj" fmla="val 35696"/>
            </a:avLst>
          </a:prstGeom>
          <a:gradFill flip="none" rotWithShape="1">
            <a:gsLst>
              <a:gs pos="54000">
                <a:schemeClr val="accent6">
                  <a:lumMod val="20000"/>
                  <a:lumOff val="80000"/>
                  <a:alpha val="70000"/>
                </a:schemeClr>
              </a:gs>
              <a:gs pos="25000">
                <a:schemeClr val="accent6">
                  <a:lumMod val="40000"/>
                  <a:lumOff val="60000"/>
                  <a:alpha val="70000"/>
                </a:schemeClr>
              </a:gs>
              <a:gs pos="75000">
                <a:schemeClr val="accent6">
                  <a:lumMod val="60000"/>
                  <a:lumOff val="40000"/>
                  <a:alpha val="70000"/>
                </a:schemeClr>
              </a:gs>
              <a:gs pos="100000">
                <a:schemeClr val="accent6">
                  <a:lumMod val="50000"/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Luna"/>
          <p:cNvSpPr/>
          <p:nvPr/>
        </p:nvSpPr>
        <p:spPr>
          <a:xfrm rot="5400000" flipH="1">
            <a:off x="2342158" y="1479745"/>
            <a:ext cx="1387853" cy="2500330"/>
          </a:xfrm>
          <a:prstGeom prst="moon">
            <a:avLst>
              <a:gd name="adj" fmla="val 36996"/>
            </a:avLst>
          </a:prstGeom>
          <a:gradFill flip="none" rotWithShape="1">
            <a:gsLst>
              <a:gs pos="54000">
                <a:schemeClr val="accent6">
                  <a:lumMod val="20000"/>
                  <a:lumOff val="80000"/>
                  <a:alpha val="70000"/>
                </a:schemeClr>
              </a:gs>
              <a:gs pos="25000">
                <a:schemeClr val="accent6">
                  <a:lumMod val="40000"/>
                  <a:lumOff val="60000"/>
                  <a:alpha val="70000"/>
                </a:schemeClr>
              </a:gs>
              <a:gs pos="75000">
                <a:schemeClr val="accent6">
                  <a:lumMod val="60000"/>
                  <a:lumOff val="40000"/>
                  <a:alpha val="70000"/>
                </a:schemeClr>
              </a:gs>
              <a:gs pos="100000">
                <a:schemeClr val="accent6">
                  <a:lumMod val="50000"/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Luna"/>
          <p:cNvSpPr/>
          <p:nvPr/>
        </p:nvSpPr>
        <p:spPr>
          <a:xfrm rot="5400000" flipH="1">
            <a:off x="2342157" y="2390561"/>
            <a:ext cx="1387853" cy="2500330"/>
          </a:xfrm>
          <a:prstGeom prst="moon">
            <a:avLst>
              <a:gd name="adj" fmla="val 38297"/>
            </a:avLst>
          </a:prstGeom>
          <a:gradFill flip="none" rotWithShape="1">
            <a:gsLst>
              <a:gs pos="54000">
                <a:schemeClr val="accent6">
                  <a:lumMod val="20000"/>
                  <a:lumOff val="80000"/>
                  <a:alpha val="70000"/>
                </a:schemeClr>
              </a:gs>
              <a:gs pos="25000">
                <a:schemeClr val="accent6">
                  <a:lumMod val="40000"/>
                  <a:lumOff val="60000"/>
                  <a:alpha val="70000"/>
                </a:schemeClr>
              </a:gs>
              <a:gs pos="75000">
                <a:schemeClr val="accent6">
                  <a:lumMod val="60000"/>
                  <a:lumOff val="40000"/>
                  <a:alpha val="70000"/>
                </a:schemeClr>
              </a:gs>
              <a:gs pos="100000">
                <a:schemeClr val="accent6">
                  <a:lumMod val="50000"/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Luna"/>
          <p:cNvSpPr/>
          <p:nvPr/>
        </p:nvSpPr>
        <p:spPr>
          <a:xfrm rot="5400000" flipH="1">
            <a:off x="2413595" y="3199408"/>
            <a:ext cx="1387853" cy="2500330"/>
          </a:xfrm>
          <a:prstGeom prst="moon">
            <a:avLst>
              <a:gd name="adj" fmla="val 36996"/>
            </a:avLst>
          </a:prstGeom>
          <a:gradFill flip="none" rotWithShape="1">
            <a:gsLst>
              <a:gs pos="54000">
                <a:schemeClr val="accent6">
                  <a:lumMod val="20000"/>
                  <a:lumOff val="80000"/>
                  <a:alpha val="70000"/>
                </a:schemeClr>
              </a:gs>
              <a:gs pos="25000">
                <a:schemeClr val="accent6">
                  <a:lumMod val="40000"/>
                  <a:lumOff val="60000"/>
                  <a:alpha val="70000"/>
                </a:schemeClr>
              </a:gs>
              <a:gs pos="75000">
                <a:schemeClr val="accent6">
                  <a:lumMod val="60000"/>
                  <a:lumOff val="40000"/>
                  <a:alpha val="70000"/>
                </a:schemeClr>
              </a:gs>
              <a:gs pos="100000">
                <a:schemeClr val="accent6">
                  <a:lumMod val="50000"/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 flipH="1">
            <a:off x="5771181" y="-395503"/>
            <a:ext cx="1387855" cy="2500330"/>
          </a:xfrm>
          <a:prstGeom prst="moon">
            <a:avLst>
              <a:gd name="adj" fmla="val 31795"/>
            </a:avLst>
          </a:prstGeom>
          <a:gradFill flip="none" rotWithShape="1">
            <a:gsLst>
              <a:gs pos="54000">
                <a:schemeClr val="accent6">
                  <a:lumMod val="20000"/>
                  <a:lumOff val="80000"/>
                  <a:alpha val="70000"/>
                </a:schemeClr>
              </a:gs>
              <a:gs pos="25000">
                <a:schemeClr val="accent6">
                  <a:lumMod val="40000"/>
                  <a:lumOff val="60000"/>
                  <a:alpha val="70000"/>
                </a:schemeClr>
              </a:gs>
              <a:gs pos="75000">
                <a:schemeClr val="accent6">
                  <a:lumMod val="60000"/>
                  <a:lumOff val="40000"/>
                  <a:alpha val="70000"/>
                </a:schemeClr>
              </a:gs>
              <a:gs pos="100000">
                <a:schemeClr val="accent6">
                  <a:lumMod val="50000"/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Luna"/>
          <p:cNvSpPr/>
          <p:nvPr/>
        </p:nvSpPr>
        <p:spPr>
          <a:xfrm rot="5400000" flipH="1">
            <a:off x="5771181" y="515314"/>
            <a:ext cx="1387853" cy="2500330"/>
          </a:xfrm>
          <a:prstGeom prst="moon">
            <a:avLst>
              <a:gd name="adj" fmla="val 36996"/>
            </a:avLst>
          </a:prstGeom>
          <a:gradFill flip="none" rotWithShape="1">
            <a:gsLst>
              <a:gs pos="54000">
                <a:schemeClr val="accent6">
                  <a:lumMod val="20000"/>
                  <a:lumOff val="80000"/>
                  <a:alpha val="70000"/>
                </a:schemeClr>
              </a:gs>
              <a:gs pos="25000">
                <a:schemeClr val="accent6">
                  <a:lumMod val="40000"/>
                  <a:lumOff val="60000"/>
                  <a:alpha val="70000"/>
                </a:schemeClr>
              </a:gs>
              <a:gs pos="75000">
                <a:schemeClr val="accent6">
                  <a:lumMod val="60000"/>
                  <a:lumOff val="40000"/>
                  <a:alpha val="70000"/>
                </a:schemeClr>
              </a:gs>
              <a:gs pos="100000">
                <a:schemeClr val="accent6">
                  <a:lumMod val="50000"/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Luna"/>
          <p:cNvSpPr/>
          <p:nvPr/>
        </p:nvSpPr>
        <p:spPr>
          <a:xfrm rot="5400000" flipH="1">
            <a:off x="5771182" y="1479746"/>
            <a:ext cx="1387853" cy="2500330"/>
          </a:xfrm>
          <a:prstGeom prst="moon">
            <a:avLst>
              <a:gd name="adj" fmla="val 38297"/>
            </a:avLst>
          </a:prstGeom>
          <a:gradFill flip="none" rotWithShape="1">
            <a:gsLst>
              <a:gs pos="54000">
                <a:schemeClr val="accent6">
                  <a:lumMod val="20000"/>
                  <a:lumOff val="80000"/>
                  <a:alpha val="70000"/>
                </a:schemeClr>
              </a:gs>
              <a:gs pos="25000">
                <a:schemeClr val="accent6">
                  <a:lumMod val="40000"/>
                  <a:lumOff val="60000"/>
                  <a:alpha val="70000"/>
                </a:schemeClr>
              </a:gs>
              <a:gs pos="75000">
                <a:schemeClr val="accent6">
                  <a:lumMod val="60000"/>
                  <a:lumOff val="40000"/>
                  <a:alpha val="70000"/>
                </a:schemeClr>
              </a:gs>
              <a:gs pos="100000">
                <a:schemeClr val="accent6">
                  <a:lumMod val="50000"/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Luna"/>
          <p:cNvSpPr/>
          <p:nvPr/>
        </p:nvSpPr>
        <p:spPr>
          <a:xfrm rot="5400000" flipH="1">
            <a:off x="5771181" y="2390562"/>
            <a:ext cx="1387853" cy="2500330"/>
          </a:xfrm>
          <a:prstGeom prst="moon">
            <a:avLst>
              <a:gd name="adj" fmla="val 38296"/>
            </a:avLst>
          </a:prstGeom>
          <a:gradFill flip="none" rotWithShape="1">
            <a:gsLst>
              <a:gs pos="54000">
                <a:schemeClr val="accent6">
                  <a:lumMod val="20000"/>
                  <a:lumOff val="80000"/>
                  <a:alpha val="70000"/>
                </a:schemeClr>
              </a:gs>
              <a:gs pos="25000">
                <a:schemeClr val="accent6">
                  <a:lumMod val="40000"/>
                  <a:lumOff val="60000"/>
                  <a:alpha val="70000"/>
                </a:schemeClr>
              </a:gs>
              <a:gs pos="75000">
                <a:schemeClr val="accent6">
                  <a:lumMod val="60000"/>
                  <a:lumOff val="40000"/>
                  <a:alpha val="70000"/>
                </a:schemeClr>
              </a:gs>
              <a:gs pos="100000">
                <a:schemeClr val="accent6">
                  <a:lumMod val="50000"/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Luna"/>
          <p:cNvSpPr/>
          <p:nvPr/>
        </p:nvSpPr>
        <p:spPr>
          <a:xfrm rot="5400000" flipH="1">
            <a:off x="5771181" y="3199409"/>
            <a:ext cx="1387853" cy="2500330"/>
          </a:xfrm>
          <a:prstGeom prst="moon">
            <a:avLst>
              <a:gd name="adj" fmla="val 33095"/>
            </a:avLst>
          </a:prstGeom>
          <a:gradFill flip="none" rotWithShape="1">
            <a:gsLst>
              <a:gs pos="54000">
                <a:schemeClr val="accent6">
                  <a:lumMod val="20000"/>
                  <a:lumOff val="80000"/>
                  <a:alpha val="70000"/>
                </a:schemeClr>
              </a:gs>
              <a:gs pos="25000">
                <a:schemeClr val="accent6">
                  <a:lumMod val="40000"/>
                  <a:lumOff val="60000"/>
                  <a:alpha val="70000"/>
                </a:schemeClr>
              </a:gs>
              <a:gs pos="75000">
                <a:schemeClr val="accent6">
                  <a:lumMod val="60000"/>
                  <a:lumOff val="40000"/>
                  <a:alpha val="70000"/>
                </a:schemeClr>
              </a:gs>
              <a:gs pos="100000">
                <a:schemeClr val="accent6">
                  <a:lumMod val="50000"/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CuadroTexto"/>
          <p:cNvSpPr txBox="1"/>
          <p:nvPr/>
        </p:nvSpPr>
        <p:spPr>
          <a:xfrm>
            <a:off x="1000100" y="4071948"/>
            <a:ext cx="7488237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 partir del siglo XV se generalizó la costumbre del belén. En 1465, en el Renacimiento, se fundó en París la primera empresa fabricante de figuras de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belén.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2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2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6000"/>
                            </p:stCondLst>
                            <p:childTnLst>
                              <p:par>
                                <p:cTn id="16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Hoteles - ID0005650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40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heurón"/>
          <p:cNvSpPr/>
          <p:nvPr/>
        </p:nvSpPr>
        <p:spPr>
          <a:xfrm>
            <a:off x="1115616" y="843558"/>
            <a:ext cx="3508442" cy="2969048"/>
          </a:xfrm>
          <a:prstGeom prst="chevron">
            <a:avLst>
              <a:gd name="adj" fmla="val 131893"/>
            </a:avLst>
          </a:prstGeom>
          <a:solidFill>
            <a:schemeClr val="tx1">
              <a:lumMod val="50000"/>
              <a:alpha val="6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flipH="1">
            <a:off x="4652962" y="627534"/>
            <a:ext cx="4491038" cy="3744416"/>
          </a:xfrm>
          <a:prstGeom prst="chevron">
            <a:avLst>
              <a:gd name="adj" fmla="val 108407"/>
            </a:avLst>
          </a:prstGeom>
          <a:solidFill>
            <a:schemeClr val="tx1">
              <a:lumMod val="50000"/>
              <a:alpha val="6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flipV="1">
            <a:off x="0" y="627534"/>
            <a:ext cx="4572000" cy="3816422"/>
          </a:xfrm>
          <a:prstGeom prst="chevron">
            <a:avLst>
              <a:gd name="adj" fmla="val 108463"/>
            </a:avLst>
          </a:prstGeom>
          <a:solidFill>
            <a:schemeClr val="tx1">
              <a:lumMod val="50000"/>
              <a:alpha val="6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flipV="1">
            <a:off x="0" y="627532"/>
            <a:ext cx="3714712" cy="3744417"/>
          </a:xfrm>
          <a:prstGeom prst="chevron">
            <a:avLst>
              <a:gd name="adj" fmla="val 91111"/>
            </a:avLst>
          </a:prstGeom>
          <a:solidFill>
            <a:schemeClr val="tx1">
              <a:lumMod val="50000"/>
              <a:alpha val="6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flipH="1">
            <a:off x="5436096" y="843558"/>
            <a:ext cx="3707904" cy="3240360"/>
          </a:xfrm>
          <a:prstGeom prst="chevron">
            <a:avLst>
              <a:gd name="adj" fmla="val 102277"/>
            </a:avLst>
          </a:prstGeom>
          <a:solidFill>
            <a:schemeClr val="tx1">
              <a:lumMod val="50000"/>
              <a:alpha val="6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flipV="1">
            <a:off x="0" y="987572"/>
            <a:ext cx="3059832" cy="3024337"/>
          </a:xfrm>
          <a:prstGeom prst="chevron">
            <a:avLst>
              <a:gd name="adj" fmla="val 87432"/>
            </a:avLst>
          </a:prstGeom>
          <a:solidFill>
            <a:schemeClr val="tx1">
              <a:lumMod val="50000"/>
              <a:alpha val="6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flipH="1">
            <a:off x="6228184" y="1059582"/>
            <a:ext cx="2915816" cy="2808312"/>
          </a:xfrm>
          <a:prstGeom prst="chevron">
            <a:avLst>
              <a:gd name="adj" fmla="val 88178"/>
            </a:avLst>
          </a:prstGeom>
          <a:solidFill>
            <a:schemeClr val="tx1">
              <a:lumMod val="50000"/>
              <a:alpha val="6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2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668094"/>
          </a:xfrm>
          <a:prstGeom prst="rect">
            <a:avLst/>
          </a:prstGeom>
        </p:spPr>
      </p:pic>
      <p:sp>
        <p:nvSpPr>
          <p:cNvPr id="7" name="6 Onda"/>
          <p:cNvSpPr/>
          <p:nvPr/>
        </p:nvSpPr>
        <p:spPr>
          <a:xfrm>
            <a:off x="2571736" y="0"/>
            <a:ext cx="2214578" cy="1446620"/>
          </a:xfrm>
          <a:prstGeom prst="wave">
            <a:avLst>
              <a:gd name="adj1" fmla="val 20000"/>
              <a:gd name="adj2" fmla="val 0"/>
            </a:avLst>
          </a:prstGeom>
          <a:gradFill>
            <a:gsLst>
              <a:gs pos="40000">
                <a:srgbClr val="DCEBF5">
                  <a:alpha val="0"/>
                </a:srgbClr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chemeClr val="tx1">
                  <a:lumMod val="65000"/>
                  <a:alpha val="67000"/>
                </a:schemeClr>
              </a:gs>
              <a:gs pos="58000">
                <a:schemeClr val="tx1">
                  <a:lumMod val="50000"/>
                  <a:alpha val="70000"/>
                </a:schemeClr>
              </a:gs>
              <a:gs pos="71001">
                <a:schemeClr val="tx1">
                  <a:lumMod val="65000"/>
                  <a:alpha val="70000"/>
                </a:schemeClr>
              </a:gs>
              <a:gs pos="94000">
                <a:srgbClr val="EBDAD4"/>
              </a:gs>
              <a:gs pos="100000">
                <a:srgbClr val="55261C"/>
              </a:gs>
            </a:gsLst>
            <a:lin ang="27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786314" y="0"/>
            <a:ext cx="2143140" cy="1446620"/>
          </a:xfrm>
          <a:prstGeom prst="wave">
            <a:avLst>
              <a:gd name="adj1" fmla="val 20000"/>
              <a:gd name="adj2" fmla="val 0"/>
            </a:avLst>
          </a:prstGeom>
          <a:gradFill>
            <a:gsLst>
              <a:gs pos="40000">
                <a:srgbClr val="DCEBF5">
                  <a:alpha val="0"/>
                </a:srgbClr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chemeClr val="tx1">
                  <a:lumMod val="65000"/>
                  <a:alpha val="67000"/>
                </a:schemeClr>
              </a:gs>
              <a:gs pos="58000">
                <a:schemeClr val="tx1">
                  <a:lumMod val="50000"/>
                  <a:alpha val="70000"/>
                </a:schemeClr>
              </a:gs>
              <a:gs pos="71001">
                <a:schemeClr val="tx1">
                  <a:lumMod val="65000"/>
                  <a:alpha val="70000"/>
                </a:schemeClr>
              </a:gs>
              <a:gs pos="94000">
                <a:srgbClr val="EBDAD4"/>
              </a:gs>
              <a:gs pos="100000">
                <a:srgbClr val="55261C"/>
              </a:gs>
            </a:gsLst>
            <a:lin ang="27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Onda"/>
          <p:cNvSpPr/>
          <p:nvPr/>
        </p:nvSpPr>
        <p:spPr>
          <a:xfrm>
            <a:off x="2571736" y="1125130"/>
            <a:ext cx="2214578" cy="1446620"/>
          </a:xfrm>
          <a:prstGeom prst="wave">
            <a:avLst>
              <a:gd name="adj1" fmla="val 20000"/>
              <a:gd name="adj2" fmla="val 0"/>
            </a:avLst>
          </a:prstGeom>
          <a:gradFill>
            <a:gsLst>
              <a:gs pos="40000">
                <a:srgbClr val="DCEBF5">
                  <a:alpha val="0"/>
                </a:srgbClr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chemeClr val="tx1">
                  <a:lumMod val="65000"/>
                  <a:alpha val="67000"/>
                </a:schemeClr>
              </a:gs>
              <a:gs pos="58000">
                <a:schemeClr val="tx1">
                  <a:lumMod val="50000"/>
                  <a:alpha val="70000"/>
                </a:schemeClr>
              </a:gs>
              <a:gs pos="71001">
                <a:schemeClr val="tx1">
                  <a:lumMod val="65000"/>
                  <a:alpha val="70000"/>
                </a:schemeClr>
              </a:gs>
              <a:gs pos="94000">
                <a:srgbClr val="EBDAD4"/>
              </a:gs>
              <a:gs pos="100000">
                <a:srgbClr val="55261C"/>
              </a:gs>
            </a:gsLst>
            <a:lin ang="27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Onda"/>
          <p:cNvSpPr/>
          <p:nvPr/>
        </p:nvSpPr>
        <p:spPr>
          <a:xfrm flipH="1">
            <a:off x="4786314" y="1125130"/>
            <a:ext cx="2143140" cy="1446620"/>
          </a:xfrm>
          <a:prstGeom prst="wave">
            <a:avLst>
              <a:gd name="adj1" fmla="val 20000"/>
              <a:gd name="adj2" fmla="val 0"/>
            </a:avLst>
          </a:prstGeom>
          <a:gradFill>
            <a:gsLst>
              <a:gs pos="40000">
                <a:srgbClr val="DCEBF5">
                  <a:alpha val="0"/>
                </a:srgbClr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chemeClr val="tx1">
                  <a:lumMod val="65000"/>
                  <a:alpha val="67000"/>
                </a:schemeClr>
              </a:gs>
              <a:gs pos="58000">
                <a:schemeClr val="tx1">
                  <a:lumMod val="50000"/>
                  <a:alpha val="70000"/>
                </a:schemeClr>
              </a:gs>
              <a:gs pos="71001">
                <a:schemeClr val="tx1">
                  <a:lumMod val="65000"/>
                  <a:alpha val="70000"/>
                </a:schemeClr>
              </a:gs>
              <a:gs pos="94000">
                <a:srgbClr val="EBDAD4"/>
              </a:gs>
              <a:gs pos="100000">
                <a:srgbClr val="55261C"/>
              </a:gs>
            </a:gsLst>
            <a:lin ang="27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Onda"/>
          <p:cNvSpPr/>
          <p:nvPr/>
        </p:nvSpPr>
        <p:spPr>
          <a:xfrm>
            <a:off x="2571736" y="2303857"/>
            <a:ext cx="2214578" cy="1446620"/>
          </a:xfrm>
          <a:prstGeom prst="wave">
            <a:avLst>
              <a:gd name="adj1" fmla="val 20000"/>
              <a:gd name="adj2" fmla="val 0"/>
            </a:avLst>
          </a:prstGeom>
          <a:gradFill>
            <a:gsLst>
              <a:gs pos="40000">
                <a:srgbClr val="DCEBF5">
                  <a:alpha val="0"/>
                </a:srgbClr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chemeClr val="tx1">
                  <a:lumMod val="65000"/>
                  <a:alpha val="67000"/>
                </a:schemeClr>
              </a:gs>
              <a:gs pos="58000">
                <a:schemeClr val="tx1">
                  <a:lumMod val="50000"/>
                  <a:alpha val="70000"/>
                </a:schemeClr>
              </a:gs>
              <a:gs pos="71001">
                <a:schemeClr val="tx1">
                  <a:lumMod val="65000"/>
                  <a:alpha val="70000"/>
                </a:schemeClr>
              </a:gs>
              <a:gs pos="94000">
                <a:srgbClr val="EBDAD4"/>
              </a:gs>
              <a:gs pos="100000">
                <a:srgbClr val="55261C"/>
              </a:gs>
            </a:gsLst>
            <a:lin ang="27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Onda"/>
          <p:cNvSpPr/>
          <p:nvPr/>
        </p:nvSpPr>
        <p:spPr>
          <a:xfrm flipH="1">
            <a:off x="4786314" y="2303857"/>
            <a:ext cx="2143140" cy="1446620"/>
          </a:xfrm>
          <a:prstGeom prst="wave">
            <a:avLst>
              <a:gd name="adj1" fmla="val 20000"/>
              <a:gd name="adj2" fmla="val 0"/>
            </a:avLst>
          </a:prstGeom>
          <a:gradFill>
            <a:gsLst>
              <a:gs pos="40000">
                <a:srgbClr val="DCEBF5">
                  <a:alpha val="0"/>
                </a:srgbClr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chemeClr val="tx1">
                  <a:lumMod val="65000"/>
                  <a:alpha val="67000"/>
                </a:schemeClr>
              </a:gs>
              <a:gs pos="58000">
                <a:schemeClr val="tx1">
                  <a:lumMod val="50000"/>
                  <a:alpha val="70000"/>
                </a:schemeClr>
              </a:gs>
              <a:gs pos="71001">
                <a:schemeClr val="tx1">
                  <a:lumMod val="65000"/>
                  <a:alpha val="70000"/>
                </a:schemeClr>
              </a:gs>
              <a:gs pos="94000">
                <a:srgbClr val="EBDAD4"/>
              </a:gs>
              <a:gs pos="100000">
                <a:srgbClr val="55261C"/>
              </a:gs>
            </a:gsLst>
            <a:lin ang="27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Onda"/>
          <p:cNvSpPr/>
          <p:nvPr/>
        </p:nvSpPr>
        <p:spPr>
          <a:xfrm>
            <a:off x="2571736" y="3536163"/>
            <a:ext cx="2214578" cy="1446620"/>
          </a:xfrm>
          <a:prstGeom prst="wave">
            <a:avLst>
              <a:gd name="adj1" fmla="val 20000"/>
              <a:gd name="adj2" fmla="val 0"/>
            </a:avLst>
          </a:prstGeom>
          <a:gradFill>
            <a:gsLst>
              <a:gs pos="40000">
                <a:srgbClr val="DCEBF5">
                  <a:alpha val="0"/>
                </a:srgbClr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chemeClr val="tx1">
                  <a:lumMod val="65000"/>
                  <a:alpha val="67000"/>
                </a:schemeClr>
              </a:gs>
              <a:gs pos="58000">
                <a:schemeClr val="tx1">
                  <a:lumMod val="50000"/>
                  <a:alpha val="70000"/>
                </a:schemeClr>
              </a:gs>
              <a:gs pos="71001">
                <a:schemeClr val="tx1">
                  <a:lumMod val="65000"/>
                  <a:alpha val="70000"/>
                </a:schemeClr>
              </a:gs>
              <a:gs pos="94000">
                <a:srgbClr val="EBDAD4"/>
              </a:gs>
              <a:gs pos="100000">
                <a:srgbClr val="55261C"/>
              </a:gs>
            </a:gsLst>
            <a:lin ang="27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Onda"/>
          <p:cNvSpPr/>
          <p:nvPr/>
        </p:nvSpPr>
        <p:spPr>
          <a:xfrm flipH="1">
            <a:off x="4786314" y="3536163"/>
            <a:ext cx="2143140" cy="1446620"/>
          </a:xfrm>
          <a:prstGeom prst="wave">
            <a:avLst>
              <a:gd name="adj1" fmla="val 20000"/>
              <a:gd name="adj2" fmla="val 0"/>
            </a:avLst>
          </a:prstGeom>
          <a:gradFill>
            <a:gsLst>
              <a:gs pos="40000">
                <a:srgbClr val="DCEBF5">
                  <a:alpha val="0"/>
                </a:srgbClr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chemeClr val="tx1">
                  <a:lumMod val="65000"/>
                  <a:alpha val="67000"/>
                </a:schemeClr>
              </a:gs>
              <a:gs pos="58000">
                <a:schemeClr val="tx1">
                  <a:lumMod val="50000"/>
                  <a:alpha val="70000"/>
                </a:schemeClr>
              </a:gs>
              <a:gs pos="71001">
                <a:schemeClr val="tx1">
                  <a:lumMod val="65000"/>
                  <a:alpha val="70000"/>
                </a:schemeClr>
              </a:gs>
              <a:gs pos="94000">
                <a:srgbClr val="EBDAD4"/>
              </a:gs>
              <a:gs pos="100000">
                <a:srgbClr val="55261C"/>
              </a:gs>
            </a:gsLst>
            <a:lin ang="27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sc07958-copiar-10dcaa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380578"/>
            <a:ext cx="9144000" cy="5832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Luna"/>
          <p:cNvSpPr/>
          <p:nvPr/>
        </p:nvSpPr>
        <p:spPr>
          <a:xfrm flipH="1">
            <a:off x="7143768" y="1071552"/>
            <a:ext cx="2000232" cy="2839661"/>
          </a:xfrm>
          <a:prstGeom prst="moon">
            <a:avLst>
              <a:gd name="adj" fmla="val 39173"/>
            </a:avLst>
          </a:prstGeom>
          <a:gradFill flip="none" rotWithShape="1">
            <a:gsLst>
              <a:gs pos="45000">
                <a:srgbClr val="FBEAC7">
                  <a:alpha val="0"/>
                </a:srgbClr>
              </a:gs>
              <a:gs pos="17999">
                <a:srgbClr val="FEE7F2">
                  <a:alpha val="70000"/>
                </a:srgbClr>
              </a:gs>
              <a:gs pos="36000">
                <a:srgbClr val="FAC77D">
                  <a:alpha val="70000"/>
                </a:srgbClr>
              </a:gs>
              <a:gs pos="61000">
                <a:srgbClr val="FBA97D">
                  <a:alpha val="70000"/>
                </a:srgbClr>
              </a:gs>
              <a:gs pos="82001">
                <a:srgbClr val="FBD49C">
                  <a:alpha val="70000"/>
                </a:srgbClr>
              </a:gs>
              <a:gs pos="100000">
                <a:srgbClr val="FEE7F2">
                  <a:alpha val="70000"/>
                </a:srgbClr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6143636" y="1071552"/>
            <a:ext cx="2000232" cy="2839661"/>
          </a:xfrm>
          <a:prstGeom prst="moon">
            <a:avLst>
              <a:gd name="adj" fmla="val 40376"/>
            </a:avLst>
          </a:prstGeom>
          <a:gradFill flip="none" rotWithShape="1">
            <a:gsLst>
              <a:gs pos="45000">
                <a:srgbClr val="FBEAC7">
                  <a:alpha val="0"/>
                </a:srgbClr>
              </a:gs>
              <a:gs pos="17999">
                <a:srgbClr val="FEE7F2">
                  <a:alpha val="70000"/>
                </a:srgbClr>
              </a:gs>
              <a:gs pos="36000">
                <a:srgbClr val="FAC77D">
                  <a:alpha val="70000"/>
                </a:srgbClr>
              </a:gs>
              <a:gs pos="61000">
                <a:srgbClr val="FBA97D">
                  <a:alpha val="70000"/>
                </a:srgbClr>
              </a:gs>
              <a:gs pos="82001">
                <a:srgbClr val="FBD49C">
                  <a:alpha val="70000"/>
                </a:srgbClr>
              </a:gs>
              <a:gs pos="100000">
                <a:srgbClr val="FEE7F2">
                  <a:alpha val="70000"/>
                </a:srgbClr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5072066" y="1071552"/>
            <a:ext cx="2000232" cy="2839661"/>
          </a:xfrm>
          <a:prstGeom prst="moon">
            <a:avLst>
              <a:gd name="adj" fmla="val 37970"/>
            </a:avLst>
          </a:prstGeom>
          <a:gradFill flip="none" rotWithShape="1">
            <a:gsLst>
              <a:gs pos="45000">
                <a:srgbClr val="FBEAC7">
                  <a:alpha val="0"/>
                </a:srgbClr>
              </a:gs>
              <a:gs pos="17999">
                <a:srgbClr val="FEE7F2">
                  <a:alpha val="70000"/>
                </a:srgbClr>
              </a:gs>
              <a:gs pos="36000">
                <a:srgbClr val="FAC77D">
                  <a:alpha val="70000"/>
                </a:srgbClr>
              </a:gs>
              <a:gs pos="61000">
                <a:srgbClr val="FBA97D">
                  <a:alpha val="70000"/>
                </a:srgbClr>
              </a:gs>
              <a:gs pos="82001">
                <a:srgbClr val="FBD49C">
                  <a:alpha val="70000"/>
                </a:srgbClr>
              </a:gs>
              <a:gs pos="100000">
                <a:srgbClr val="FEE7F2">
                  <a:alpha val="70000"/>
                </a:srgbClr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071934" y="1125130"/>
            <a:ext cx="2000232" cy="2839661"/>
          </a:xfrm>
          <a:prstGeom prst="moon">
            <a:avLst>
              <a:gd name="adj" fmla="val 35564"/>
            </a:avLst>
          </a:prstGeom>
          <a:gradFill flip="none" rotWithShape="1">
            <a:gsLst>
              <a:gs pos="45000">
                <a:srgbClr val="FBEAC7">
                  <a:alpha val="0"/>
                </a:srgbClr>
              </a:gs>
              <a:gs pos="17999">
                <a:srgbClr val="FEE7F2">
                  <a:alpha val="70000"/>
                </a:srgbClr>
              </a:gs>
              <a:gs pos="36000">
                <a:srgbClr val="FAC77D">
                  <a:alpha val="70000"/>
                </a:srgbClr>
              </a:gs>
              <a:gs pos="61000">
                <a:srgbClr val="FBA97D">
                  <a:alpha val="70000"/>
                </a:srgbClr>
              </a:gs>
              <a:gs pos="82001">
                <a:srgbClr val="FBD49C">
                  <a:alpha val="70000"/>
                </a:srgbClr>
              </a:gs>
              <a:gs pos="100000">
                <a:srgbClr val="FEE7F2">
                  <a:alpha val="70000"/>
                </a:srgbClr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3000364" y="1125130"/>
            <a:ext cx="2000232" cy="2839661"/>
          </a:xfrm>
          <a:prstGeom prst="moon">
            <a:avLst>
              <a:gd name="adj" fmla="val 41579"/>
            </a:avLst>
          </a:prstGeom>
          <a:gradFill flip="none" rotWithShape="1">
            <a:gsLst>
              <a:gs pos="45000">
                <a:srgbClr val="FBEAC7">
                  <a:alpha val="0"/>
                </a:srgbClr>
              </a:gs>
              <a:gs pos="17999">
                <a:srgbClr val="FEE7F2">
                  <a:alpha val="70000"/>
                </a:srgbClr>
              </a:gs>
              <a:gs pos="36000">
                <a:srgbClr val="FAC77D">
                  <a:alpha val="70000"/>
                </a:srgbClr>
              </a:gs>
              <a:gs pos="61000">
                <a:srgbClr val="FBA97D">
                  <a:alpha val="70000"/>
                </a:srgbClr>
              </a:gs>
              <a:gs pos="82001">
                <a:srgbClr val="FBD49C">
                  <a:alpha val="70000"/>
                </a:srgbClr>
              </a:gs>
              <a:gs pos="100000">
                <a:srgbClr val="FEE7F2">
                  <a:alpha val="70000"/>
                </a:srgbClr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1857356" y="1125130"/>
            <a:ext cx="2000232" cy="2839661"/>
          </a:xfrm>
          <a:prstGeom prst="moon">
            <a:avLst>
              <a:gd name="adj" fmla="val 36767"/>
            </a:avLst>
          </a:prstGeom>
          <a:gradFill flip="none" rotWithShape="1">
            <a:gsLst>
              <a:gs pos="45000">
                <a:srgbClr val="FBEAC7">
                  <a:alpha val="0"/>
                </a:srgbClr>
              </a:gs>
              <a:gs pos="17999">
                <a:srgbClr val="FEE7F2">
                  <a:alpha val="70000"/>
                </a:srgbClr>
              </a:gs>
              <a:gs pos="36000">
                <a:srgbClr val="FAC77D">
                  <a:alpha val="70000"/>
                </a:srgbClr>
              </a:gs>
              <a:gs pos="61000">
                <a:srgbClr val="FBA97D">
                  <a:alpha val="70000"/>
                </a:srgbClr>
              </a:gs>
              <a:gs pos="82001">
                <a:srgbClr val="FBD49C">
                  <a:alpha val="70000"/>
                </a:srgbClr>
              </a:gs>
              <a:gs pos="100000">
                <a:srgbClr val="FEE7F2">
                  <a:alpha val="70000"/>
                </a:srgbClr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827584" y="1131590"/>
            <a:ext cx="2000232" cy="2839661"/>
          </a:xfrm>
          <a:prstGeom prst="moon">
            <a:avLst>
              <a:gd name="adj" fmla="val 35564"/>
            </a:avLst>
          </a:prstGeom>
          <a:gradFill flip="none" rotWithShape="1">
            <a:gsLst>
              <a:gs pos="45000">
                <a:srgbClr val="FBEAC7">
                  <a:alpha val="0"/>
                </a:srgbClr>
              </a:gs>
              <a:gs pos="17999">
                <a:srgbClr val="FEE7F2">
                  <a:alpha val="70000"/>
                </a:srgbClr>
              </a:gs>
              <a:gs pos="36000">
                <a:srgbClr val="FAC77D">
                  <a:alpha val="70000"/>
                </a:srgbClr>
              </a:gs>
              <a:gs pos="61000">
                <a:srgbClr val="FBA97D">
                  <a:alpha val="70000"/>
                </a:srgbClr>
              </a:gs>
              <a:gs pos="82001">
                <a:srgbClr val="FBD49C">
                  <a:alpha val="70000"/>
                </a:srgbClr>
              </a:gs>
              <a:gs pos="100000">
                <a:srgbClr val="FEE7F2">
                  <a:alpha val="70000"/>
                </a:srgbClr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-285784" y="1178709"/>
            <a:ext cx="2000232" cy="2839661"/>
          </a:xfrm>
          <a:prstGeom prst="moon">
            <a:avLst>
              <a:gd name="adj" fmla="val 41579"/>
            </a:avLst>
          </a:prstGeom>
          <a:gradFill flip="none" rotWithShape="1">
            <a:gsLst>
              <a:gs pos="45000">
                <a:srgbClr val="FBEAC7">
                  <a:alpha val="0"/>
                </a:srgbClr>
              </a:gs>
              <a:gs pos="17999">
                <a:srgbClr val="FEE7F2">
                  <a:alpha val="70000"/>
                </a:srgbClr>
              </a:gs>
              <a:gs pos="36000">
                <a:srgbClr val="FAC77D">
                  <a:alpha val="70000"/>
                </a:srgbClr>
              </a:gs>
              <a:gs pos="61000">
                <a:srgbClr val="FBA97D">
                  <a:alpha val="70000"/>
                </a:srgbClr>
              </a:gs>
              <a:gs pos="82001">
                <a:srgbClr val="FBD49C">
                  <a:alpha val="70000"/>
                </a:srgbClr>
              </a:gs>
              <a:gs pos="100000">
                <a:srgbClr val="FEE7F2">
                  <a:alpha val="70000"/>
                </a:srgbClr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7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" y="-308570"/>
            <a:ext cx="9144000" cy="5760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Datos"/>
          <p:cNvSpPr/>
          <p:nvPr/>
        </p:nvSpPr>
        <p:spPr>
          <a:xfrm>
            <a:off x="8786842" y="0"/>
            <a:ext cx="357158" cy="5143500"/>
          </a:xfrm>
          <a:prstGeom prst="flowChartInputOutput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Datos"/>
          <p:cNvSpPr/>
          <p:nvPr/>
        </p:nvSpPr>
        <p:spPr>
          <a:xfrm flipH="1">
            <a:off x="0" y="0"/>
            <a:ext cx="357158" cy="5143500"/>
          </a:xfrm>
          <a:prstGeom prst="flowChartInputOutput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Datos"/>
          <p:cNvSpPr/>
          <p:nvPr/>
        </p:nvSpPr>
        <p:spPr>
          <a:xfrm flipH="1">
            <a:off x="357158" y="0"/>
            <a:ext cx="357190" cy="5143500"/>
          </a:xfrm>
          <a:prstGeom prst="flowChartInputOutput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Datos"/>
          <p:cNvSpPr/>
          <p:nvPr/>
        </p:nvSpPr>
        <p:spPr>
          <a:xfrm>
            <a:off x="8429652" y="0"/>
            <a:ext cx="357158" cy="5143500"/>
          </a:xfrm>
          <a:prstGeom prst="flowChartInputOutput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Datos"/>
          <p:cNvSpPr/>
          <p:nvPr/>
        </p:nvSpPr>
        <p:spPr>
          <a:xfrm flipH="1">
            <a:off x="714380" y="0"/>
            <a:ext cx="357158" cy="5143500"/>
          </a:xfrm>
          <a:prstGeom prst="flowChartInputOutput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Datos"/>
          <p:cNvSpPr/>
          <p:nvPr/>
        </p:nvSpPr>
        <p:spPr>
          <a:xfrm flipH="1">
            <a:off x="1071538" y="0"/>
            <a:ext cx="357190" cy="5143500"/>
          </a:xfrm>
          <a:prstGeom prst="flowChartInputOutput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Datos"/>
          <p:cNvSpPr/>
          <p:nvPr/>
        </p:nvSpPr>
        <p:spPr>
          <a:xfrm>
            <a:off x="8072462" y="0"/>
            <a:ext cx="357158" cy="5143500"/>
          </a:xfrm>
          <a:prstGeom prst="flowChartInputOutput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Datos"/>
          <p:cNvSpPr/>
          <p:nvPr/>
        </p:nvSpPr>
        <p:spPr>
          <a:xfrm>
            <a:off x="7715272" y="0"/>
            <a:ext cx="357158" cy="5143500"/>
          </a:xfrm>
          <a:prstGeom prst="flowChartInputOutput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Datos"/>
          <p:cNvSpPr/>
          <p:nvPr/>
        </p:nvSpPr>
        <p:spPr>
          <a:xfrm flipH="1">
            <a:off x="1428728" y="0"/>
            <a:ext cx="357158" cy="5143500"/>
          </a:xfrm>
          <a:prstGeom prst="flowChartInputOutput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Datos"/>
          <p:cNvSpPr/>
          <p:nvPr/>
        </p:nvSpPr>
        <p:spPr>
          <a:xfrm flipH="1">
            <a:off x="1785918" y="0"/>
            <a:ext cx="357190" cy="5143500"/>
          </a:xfrm>
          <a:prstGeom prst="flowChartInputOutput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Datos"/>
          <p:cNvSpPr/>
          <p:nvPr/>
        </p:nvSpPr>
        <p:spPr>
          <a:xfrm flipH="1">
            <a:off x="2143108" y="0"/>
            <a:ext cx="357158" cy="5143500"/>
          </a:xfrm>
          <a:prstGeom prst="flowChartInputOutput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Datos"/>
          <p:cNvSpPr/>
          <p:nvPr/>
        </p:nvSpPr>
        <p:spPr>
          <a:xfrm flipH="1">
            <a:off x="2571736" y="0"/>
            <a:ext cx="357190" cy="5143500"/>
          </a:xfrm>
          <a:prstGeom prst="flowChartInputOutput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Datos"/>
          <p:cNvSpPr/>
          <p:nvPr/>
        </p:nvSpPr>
        <p:spPr>
          <a:xfrm>
            <a:off x="7358082" y="0"/>
            <a:ext cx="357158" cy="5143500"/>
          </a:xfrm>
          <a:prstGeom prst="flowChartInputOutput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Datos"/>
          <p:cNvSpPr/>
          <p:nvPr/>
        </p:nvSpPr>
        <p:spPr>
          <a:xfrm>
            <a:off x="7000892" y="0"/>
            <a:ext cx="357158" cy="5143500"/>
          </a:xfrm>
          <a:prstGeom prst="flowChartInputOutput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Datos"/>
          <p:cNvSpPr/>
          <p:nvPr/>
        </p:nvSpPr>
        <p:spPr>
          <a:xfrm>
            <a:off x="6643702" y="0"/>
            <a:ext cx="357158" cy="5143500"/>
          </a:xfrm>
          <a:prstGeom prst="flowChartInputOutput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20 Datos"/>
          <p:cNvSpPr/>
          <p:nvPr/>
        </p:nvSpPr>
        <p:spPr>
          <a:xfrm>
            <a:off x="6286512" y="0"/>
            <a:ext cx="357158" cy="5143500"/>
          </a:xfrm>
          <a:prstGeom prst="flowChartInputOutput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2" name="21 Datos"/>
          <p:cNvSpPr/>
          <p:nvPr/>
        </p:nvSpPr>
        <p:spPr>
          <a:xfrm flipH="1">
            <a:off x="2928958" y="0"/>
            <a:ext cx="357158" cy="5143500"/>
          </a:xfrm>
          <a:prstGeom prst="flowChartInputOutput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3" name="22 Datos"/>
          <p:cNvSpPr/>
          <p:nvPr/>
        </p:nvSpPr>
        <p:spPr>
          <a:xfrm flipH="1">
            <a:off x="3286116" y="0"/>
            <a:ext cx="357190" cy="5143500"/>
          </a:xfrm>
          <a:prstGeom prst="flowChartInputOutput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4" name="23 Datos"/>
          <p:cNvSpPr/>
          <p:nvPr/>
        </p:nvSpPr>
        <p:spPr>
          <a:xfrm flipH="1">
            <a:off x="3643338" y="0"/>
            <a:ext cx="357158" cy="5143500"/>
          </a:xfrm>
          <a:prstGeom prst="flowChartInputOutput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5" name="24 Datos"/>
          <p:cNvSpPr/>
          <p:nvPr/>
        </p:nvSpPr>
        <p:spPr>
          <a:xfrm flipH="1">
            <a:off x="4000496" y="0"/>
            <a:ext cx="357190" cy="5143500"/>
          </a:xfrm>
          <a:prstGeom prst="flowChartInputOutput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6" name="25 Datos"/>
          <p:cNvSpPr/>
          <p:nvPr/>
        </p:nvSpPr>
        <p:spPr>
          <a:xfrm>
            <a:off x="5929322" y="0"/>
            <a:ext cx="357158" cy="5143500"/>
          </a:xfrm>
          <a:prstGeom prst="flowChartInputOutput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7" name="26 Datos"/>
          <p:cNvSpPr/>
          <p:nvPr/>
        </p:nvSpPr>
        <p:spPr>
          <a:xfrm>
            <a:off x="5572132" y="0"/>
            <a:ext cx="357158" cy="5143500"/>
          </a:xfrm>
          <a:prstGeom prst="flowChartInputOutput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8" name="27 Datos"/>
          <p:cNvSpPr/>
          <p:nvPr/>
        </p:nvSpPr>
        <p:spPr>
          <a:xfrm>
            <a:off x="5214942" y="0"/>
            <a:ext cx="357158" cy="5143500"/>
          </a:xfrm>
          <a:prstGeom prst="flowChartInputOutput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9" name="28 Datos"/>
          <p:cNvSpPr/>
          <p:nvPr/>
        </p:nvSpPr>
        <p:spPr>
          <a:xfrm>
            <a:off x="4857752" y="0"/>
            <a:ext cx="357158" cy="5143500"/>
          </a:xfrm>
          <a:prstGeom prst="flowChartInputOutput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3000"/>
                            </p:stCondLst>
                            <p:childTnLst>
                              <p:par>
                                <p:cTn id="174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2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2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Imagen3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0" y="-428646"/>
            <a:ext cx="9144000" cy="5976664"/>
          </a:xfrm>
        </p:spPr>
      </p:pic>
      <p:sp>
        <p:nvSpPr>
          <p:cNvPr id="5" name="4 Onda"/>
          <p:cNvSpPr/>
          <p:nvPr/>
        </p:nvSpPr>
        <p:spPr>
          <a:xfrm rot="16200000">
            <a:off x="-1643057" y="1643057"/>
            <a:ext cx="5143502" cy="1857388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tx1">
                  <a:lumMod val="65000"/>
                  <a:alpha val="70000"/>
                </a:schemeClr>
              </a:gs>
              <a:gs pos="50000">
                <a:schemeClr val="tx1">
                  <a:lumMod val="65000"/>
                  <a:alpha val="65000"/>
                </a:schemeClr>
              </a:gs>
              <a:gs pos="100000">
                <a:schemeClr val="tx1">
                  <a:lumMod val="65000"/>
                  <a:alpha val="6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RelaxedModerately"/>
            <a:lightRig rig="balanced" dir="t">
              <a:rot lat="0" lon="0" rev="8700000"/>
            </a:lightRig>
          </a:scene3d>
          <a:sp3d>
            <a:bevelT w="228600" h="190500" prst="divot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Onda"/>
          <p:cNvSpPr/>
          <p:nvPr/>
        </p:nvSpPr>
        <p:spPr>
          <a:xfrm rot="16200000" flipV="1">
            <a:off x="5750713" y="1750213"/>
            <a:ext cx="5143501" cy="1643074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tx1">
                  <a:lumMod val="65000"/>
                  <a:alpha val="60000"/>
                </a:schemeClr>
              </a:gs>
              <a:gs pos="50000">
                <a:schemeClr val="tx1">
                  <a:lumMod val="65000"/>
                  <a:alpha val="65000"/>
                </a:schemeClr>
              </a:gs>
              <a:gs pos="100000">
                <a:schemeClr val="tx1">
                  <a:lumMod val="65000"/>
                  <a:alpha val="7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RelaxedModerately"/>
            <a:lightRig rig="balanced" dir="t">
              <a:rot lat="0" lon="0" rev="8700000"/>
            </a:lightRig>
          </a:scene3d>
          <a:sp3d>
            <a:bevelT w="228600" h="190500" prst="divot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Onda"/>
          <p:cNvSpPr/>
          <p:nvPr/>
        </p:nvSpPr>
        <p:spPr>
          <a:xfrm rot="16200000">
            <a:off x="-500081" y="1643057"/>
            <a:ext cx="5143502" cy="1857388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tx1">
                  <a:lumMod val="65000"/>
                  <a:alpha val="70000"/>
                </a:schemeClr>
              </a:gs>
              <a:gs pos="50000">
                <a:schemeClr val="tx1">
                  <a:lumMod val="65000"/>
                  <a:alpha val="65000"/>
                </a:schemeClr>
              </a:gs>
              <a:gs pos="100000">
                <a:schemeClr val="tx1">
                  <a:lumMod val="65000"/>
                  <a:alpha val="6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RelaxedModerately"/>
            <a:lightRig rig="balanced" dir="t">
              <a:rot lat="0" lon="0" rev="8700000"/>
            </a:lightRig>
          </a:scene3d>
          <a:sp3d>
            <a:bevelT w="228600" h="190500" prst="divot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Onda"/>
          <p:cNvSpPr/>
          <p:nvPr/>
        </p:nvSpPr>
        <p:spPr>
          <a:xfrm rot="16200000" flipV="1">
            <a:off x="4750613" y="1750212"/>
            <a:ext cx="5143501" cy="1643074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tx1">
                  <a:lumMod val="65000"/>
                  <a:alpha val="60000"/>
                </a:schemeClr>
              </a:gs>
              <a:gs pos="50000">
                <a:schemeClr val="tx1">
                  <a:lumMod val="65000"/>
                  <a:alpha val="65000"/>
                </a:schemeClr>
              </a:gs>
              <a:gs pos="100000">
                <a:schemeClr val="tx1">
                  <a:lumMod val="65000"/>
                  <a:alpha val="7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RelaxedModerately"/>
            <a:lightRig rig="balanced" dir="t">
              <a:rot lat="0" lon="0" rev="8700000"/>
            </a:lightRig>
          </a:scene3d>
          <a:sp3d>
            <a:bevelT w="228600" h="190500" prst="divot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Onda"/>
          <p:cNvSpPr/>
          <p:nvPr/>
        </p:nvSpPr>
        <p:spPr>
          <a:xfrm rot="16200000">
            <a:off x="571489" y="1643057"/>
            <a:ext cx="5143502" cy="1857388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tx1">
                  <a:lumMod val="65000"/>
                  <a:alpha val="70000"/>
                </a:schemeClr>
              </a:gs>
              <a:gs pos="50000">
                <a:schemeClr val="tx1">
                  <a:lumMod val="65000"/>
                  <a:alpha val="65000"/>
                </a:schemeClr>
              </a:gs>
              <a:gs pos="100000">
                <a:schemeClr val="tx1">
                  <a:lumMod val="65000"/>
                  <a:alpha val="6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RelaxedModerately"/>
            <a:lightRig rig="balanced" dir="t">
              <a:rot lat="0" lon="0" rev="8700000"/>
            </a:lightRig>
          </a:scene3d>
          <a:sp3d>
            <a:bevelT w="241300" h="190500" prst="divot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Onda"/>
          <p:cNvSpPr/>
          <p:nvPr/>
        </p:nvSpPr>
        <p:spPr>
          <a:xfrm rot="16200000" flipV="1">
            <a:off x="3750481" y="1750213"/>
            <a:ext cx="5143501" cy="1643074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tx1">
                  <a:lumMod val="65000"/>
                  <a:alpha val="60000"/>
                </a:schemeClr>
              </a:gs>
              <a:gs pos="50000">
                <a:schemeClr val="tx1">
                  <a:lumMod val="65000"/>
                  <a:alpha val="65000"/>
                </a:schemeClr>
              </a:gs>
              <a:gs pos="100000">
                <a:schemeClr val="tx1">
                  <a:lumMod val="65000"/>
                  <a:alpha val="7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RelaxedModerately"/>
            <a:lightRig rig="balanced" dir="t">
              <a:rot lat="0" lon="0" rev="8700000"/>
            </a:lightRig>
          </a:scene3d>
          <a:sp3d>
            <a:bevelT w="228600" h="190500" prst="divot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755576" y="4220170"/>
            <a:ext cx="748883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Antes de la celebración de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Greccio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existen muchos antecedentes de representación plástica del nacimiento de Jesús, tanto en las Catacumbas romanas…. </a:t>
            </a:r>
          </a:p>
        </p:txBody>
      </p:sp>
    </p:spTree>
  </p:cSld>
  <p:clrMapOvr>
    <a:masterClrMapping/>
  </p:clrMapOvr>
  <p:transition spd="med" advTm="2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9818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380578"/>
            <a:ext cx="9144000" cy="5832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Marco"/>
          <p:cNvSpPr/>
          <p:nvPr/>
        </p:nvSpPr>
        <p:spPr>
          <a:xfrm>
            <a:off x="1142976" y="339502"/>
            <a:ext cx="6858048" cy="4214653"/>
          </a:xfrm>
          <a:prstGeom prst="frame">
            <a:avLst>
              <a:gd name="adj1" fmla="val 7376"/>
            </a:avLst>
          </a:prstGeom>
          <a:solidFill>
            <a:schemeClr val="tx2">
              <a:lumMod val="90000"/>
              <a:alpha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714480" y="699542"/>
            <a:ext cx="5715040" cy="3425985"/>
          </a:xfrm>
          <a:prstGeom prst="frame">
            <a:avLst>
              <a:gd name="adj1" fmla="val 8846"/>
            </a:avLst>
          </a:prstGeom>
          <a:solidFill>
            <a:schemeClr val="tx2">
              <a:lumMod val="90000"/>
              <a:alpha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214546" y="1059582"/>
            <a:ext cx="4572032" cy="2637317"/>
          </a:xfrm>
          <a:prstGeom prst="frame">
            <a:avLst>
              <a:gd name="adj1" fmla="val 11661"/>
            </a:avLst>
          </a:prstGeom>
          <a:solidFill>
            <a:schemeClr val="tx2">
              <a:lumMod val="90000"/>
              <a:alpha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714612" y="1419622"/>
            <a:ext cx="3571900" cy="1955806"/>
          </a:xfrm>
          <a:prstGeom prst="frame">
            <a:avLst>
              <a:gd name="adj1" fmla="val 13967"/>
            </a:avLst>
          </a:prstGeom>
          <a:solidFill>
            <a:schemeClr val="tx2">
              <a:lumMod val="90000"/>
              <a:alpha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143240" y="1707654"/>
            <a:ext cx="2714644" cy="1399881"/>
          </a:xfrm>
          <a:prstGeom prst="frame">
            <a:avLst>
              <a:gd name="adj1" fmla="val 17022"/>
            </a:avLst>
          </a:prstGeom>
          <a:solidFill>
            <a:schemeClr val="tx2">
              <a:lumMod val="90000"/>
              <a:alpha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643306" y="1995687"/>
            <a:ext cx="1652598" cy="790378"/>
          </a:xfrm>
          <a:prstGeom prst="frame">
            <a:avLst>
              <a:gd name="adj1" fmla="val 31584"/>
            </a:avLst>
          </a:prstGeom>
          <a:solidFill>
            <a:schemeClr val="tx2">
              <a:lumMod val="90000"/>
              <a:alpha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827584" y="4011910"/>
            <a:ext cx="7632700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…como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las iglesias y otros lugares relacionados con el culto religioso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cristiano, lo que da idea de su relación con el cristianismo primitivo.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2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280923253_2033_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164554"/>
            <a:ext cx="9143999" cy="5688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1280923253_2033_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164554"/>
            <a:ext cx="9144000" cy="5688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1280923253_2033_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164554"/>
            <a:ext cx="9143999" cy="5688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>
            <a:off x="1042988" y="4243388"/>
            <a:ext cx="698539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antropólogos e historiadores relacionan directamente las figuras del belén con diferentes objetos de culto de formas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antropomórficas.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2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15-llad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-164554"/>
            <a:ext cx="5616624" cy="5472608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0" y="0"/>
            <a:ext cx="1763688" cy="1275606"/>
          </a:xfrm>
          <a:prstGeom prst="chevron">
            <a:avLst/>
          </a:prstGeom>
          <a:gradFill>
            <a:gsLst>
              <a:gs pos="42000">
                <a:srgbClr val="D6B19C">
                  <a:alpha val="44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1275606"/>
            <a:ext cx="1763688" cy="1296144"/>
          </a:xfrm>
          <a:prstGeom prst="chevron">
            <a:avLst/>
          </a:prstGeom>
          <a:gradFill>
            <a:gsLst>
              <a:gs pos="42000">
                <a:srgbClr val="D6B19C">
                  <a:alpha val="44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0" y="2571750"/>
            <a:ext cx="1763688" cy="1324435"/>
          </a:xfrm>
          <a:prstGeom prst="chevron">
            <a:avLst>
              <a:gd name="adj" fmla="val 44756"/>
            </a:avLst>
          </a:prstGeom>
          <a:gradFill>
            <a:gsLst>
              <a:gs pos="42000">
                <a:srgbClr val="D6B19C">
                  <a:alpha val="44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0" y="3939903"/>
            <a:ext cx="1763688" cy="1203598"/>
          </a:xfrm>
          <a:prstGeom prst="chevron">
            <a:avLst/>
          </a:prstGeom>
          <a:gradFill>
            <a:gsLst>
              <a:gs pos="42000">
                <a:srgbClr val="D6B19C">
                  <a:alpha val="44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7308304" y="0"/>
            <a:ext cx="1835696" cy="1275606"/>
          </a:xfrm>
          <a:prstGeom prst="chevron">
            <a:avLst/>
          </a:prstGeom>
          <a:gradFill>
            <a:gsLst>
              <a:gs pos="42000">
                <a:srgbClr val="D6B19C">
                  <a:alpha val="44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flipH="1">
            <a:off x="7308304" y="1275606"/>
            <a:ext cx="1835696" cy="1297836"/>
          </a:xfrm>
          <a:prstGeom prst="chevron">
            <a:avLst/>
          </a:prstGeom>
          <a:gradFill>
            <a:gsLst>
              <a:gs pos="42000">
                <a:srgbClr val="D6B19C">
                  <a:alpha val="44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flipH="1">
            <a:off x="7380312" y="2571750"/>
            <a:ext cx="1763688" cy="1324435"/>
          </a:xfrm>
          <a:prstGeom prst="chevron">
            <a:avLst>
              <a:gd name="adj" fmla="val 45630"/>
            </a:avLst>
          </a:prstGeom>
          <a:gradFill>
            <a:gsLst>
              <a:gs pos="42000">
                <a:srgbClr val="D6B19C">
                  <a:alpha val="44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flipH="1">
            <a:off x="7380312" y="3867894"/>
            <a:ext cx="1763688" cy="1275607"/>
          </a:xfrm>
          <a:prstGeom prst="chevron">
            <a:avLst/>
          </a:prstGeom>
          <a:gradFill>
            <a:gsLst>
              <a:gs pos="42000">
                <a:srgbClr val="D6B19C">
                  <a:alpha val="44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Documento"/>
          <p:cNvSpPr/>
          <p:nvPr/>
        </p:nvSpPr>
        <p:spPr>
          <a:xfrm flipV="1">
            <a:off x="1763688" y="0"/>
            <a:ext cx="2879750" cy="5143500"/>
          </a:xfrm>
          <a:prstGeom prst="flowChartDocument">
            <a:avLst/>
          </a:prstGeom>
          <a:gradFill>
            <a:gsLst>
              <a:gs pos="45000">
                <a:srgbClr val="FFEFD1">
                  <a:alpha val="50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4" name="23 Documento"/>
          <p:cNvSpPr/>
          <p:nvPr/>
        </p:nvSpPr>
        <p:spPr>
          <a:xfrm flipH="1" flipV="1">
            <a:off x="4643438" y="0"/>
            <a:ext cx="2736874" cy="5143500"/>
          </a:xfrm>
          <a:prstGeom prst="flowChartDocument">
            <a:avLst/>
          </a:prstGeom>
          <a:gradFill>
            <a:gsLst>
              <a:gs pos="45000">
                <a:srgbClr val="FFEFD1">
                  <a:alpha val="50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228600" h="190500" prst="softRound"/>
            <a:bevelB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4489998397_50d39e2a44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164554"/>
            <a:ext cx="9144000" cy="5472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Luna"/>
          <p:cNvSpPr/>
          <p:nvPr/>
        </p:nvSpPr>
        <p:spPr>
          <a:xfrm>
            <a:off x="6786578" y="750081"/>
            <a:ext cx="2357422" cy="3804074"/>
          </a:xfrm>
          <a:prstGeom prst="moon">
            <a:avLst>
              <a:gd name="adj" fmla="val 32222"/>
            </a:avLst>
          </a:prstGeom>
          <a:solidFill>
            <a:schemeClr val="tx2">
              <a:lumMod val="9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28600" h="1905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0" y="750081"/>
            <a:ext cx="2357422" cy="3804074"/>
          </a:xfrm>
          <a:prstGeom prst="moon">
            <a:avLst>
              <a:gd name="adj" fmla="val 32222"/>
            </a:avLst>
          </a:prstGeom>
          <a:solidFill>
            <a:schemeClr val="tx2">
              <a:lumMod val="9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28600" h="1905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1000100" y="750081"/>
            <a:ext cx="2357422" cy="3804074"/>
          </a:xfrm>
          <a:prstGeom prst="moon">
            <a:avLst>
              <a:gd name="adj" fmla="val 32222"/>
            </a:avLst>
          </a:prstGeom>
          <a:solidFill>
            <a:schemeClr val="tx2">
              <a:lumMod val="9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28600" h="1905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2000232" y="750081"/>
            <a:ext cx="2357422" cy="3804074"/>
          </a:xfrm>
          <a:prstGeom prst="moon">
            <a:avLst>
              <a:gd name="adj" fmla="val 32222"/>
            </a:avLst>
          </a:prstGeom>
          <a:solidFill>
            <a:schemeClr val="tx2">
              <a:lumMod val="9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28600" h="1905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5786446" y="803659"/>
            <a:ext cx="2357422" cy="3804074"/>
          </a:xfrm>
          <a:prstGeom prst="moon">
            <a:avLst>
              <a:gd name="adj" fmla="val 32222"/>
            </a:avLst>
          </a:prstGeom>
          <a:solidFill>
            <a:schemeClr val="tx2">
              <a:lumMod val="9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28600" h="1905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4857752" y="803659"/>
            <a:ext cx="2357422" cy="3804074"/>
          </a:xfrm>
          <a:prstGeom prst="moon">
            <a:avLst>
              <a:gd name="adj" fmla="val 32222"/>
            </a:avLst>
          </a:prstGeom>
          <a:solidFill>
            <a:schemeClr val="tx2">
              <a:lumMod val="9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28600" h="1905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18 Imagen" descr="Diapositiva3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 bwMode="auto">
          <a:xfrm>
            <a:off x="0" y="-524594"/>
            <a:ext cx="9144000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 Cheurón"/>
          <p:cNvSpPr/>
          <p:nvPr/>
        </p:nvSpPr>
        <p:spPr>
          <a:xfrm>
            <a:off x="0" y="9525"/>
            <a:ext cx="4749800" cy="514231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tx2">
              <a:lumMod val="90000"/>
              <a:alpha val="67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 Cheurón"/>
          <p:cNvSpPr/>
          <p:nvPr/>
        </p:nvSpPr>
        <p:spPr>
          <a:xfrm>
            <a:off x="1" y="642938"/>
            <a:ext cx="3059113" cy="3857625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tx2">
              <a:lumMod val="50000"/>
              <a:alpha val="67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 Cheurón"/>
          <p:cNvSpPr/>
          <p:nvPr/>
        </p:nvSpPr>
        <p:spPr>
          <a:xfrm>
            <a:off x="0" y="1377554"/>
            <a:ext cx="2051050" cy="2388394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3">
              <a:lumMod val="50000"/>
              <a:alpha val="67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 Cheurón"/>
          <p:cNvSpPr/>
          <p:nvPr/>
        </p:nvSpPr>
        <p:spPr>
          <a:xfrm flipH="1">
            <a:off x="4394200" y="0"/>
            <a:ext cx="4749800" cy="5141119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tx2">
              <a:lumMod val="90000"/>
              <a:alpha val="67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 Cheurón"/>
          <p:cNvSpPr/>
          <p:nvPr/>
        </p:nvSpPr>
        <p:spPr>
          <a:xfrm flipH="1">
            <a:off x="6084888" y="589360"/>
            <a:ext cx="3059112" cy="3964781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tx2">
              <a:lumMod val="50000"/>
              <a:alpha val="67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 Cheurón"/>
          <p:cNvSpPr/>
          <p:nvPr/>
        </p:nvSpPr>
        <p:spPr>
          <a:xfrm flipH="1">
            <a:off x="7080250" y="1393032"/>
            <a:ext cx="2052638" cy="2389585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3">
              <a:lumMod val="50000"/>
              <a:alpha val="67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827584" y="4083918"/>
            <a:ext cx="7559675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considera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pesebre un invento franciscano, cultivado especialmente por éstos y por las restantes órdenes franciscanas, como las clarisas y los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capuchinos.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2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000"/>
                            </p:stCondLst>
                            <p:childTnLst>
                              <p:par>
                                <p:cTn id="66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3" presetClass="exit" presetSubtype="54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4" dur="4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hd_wallpaper_10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668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Onda"/>
          <p:cNvSpPr/>
          <p:nvPr/>
        </p:nvSpPr>
        <p:spPr>
          <a:xfrm rot="19076990">
            <a:off x="4174979" y="38281"/>
            <a:ext cx="3354328" cy="97431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chemeClr val="accent5">
                  <a:lumMod val="50000"/>
                  <a:alpha val="60000"/>
                </a:schemeClr>
              </a:gs>
              <a:gs pos="64999">
                <a:srgbClr val="F0EBD5">
                  <a:alpha val="60000"/>
                </a:srgbClr>
              </a:gs>
              <a:gs pos="100000">
                <a:srgbClr val="D1C39F">
                  <a:alpha val="60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Onda"/>
          <p:cNvSpPr/>
          <p:nvPr/>
        </p:nvSpPr>
        <p:spPr>
          <a:xfrm rot="13252821" flipV="1">
            <a:off x="2304082" y="68171"/>
            <a:ext cx="3135294" cy="91786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5">
                  <a:lumMod val="50000"/>
                  <a:alpha val="65000"/>
                </a:schemeClr>
              </a:gs>
              <a:gs pos="64999">
                <a:srgbClr val="F0EBD5">
                  <a:alpha val="65000"/>
                </a:srgbClr>
              </a:gs>
              <a:gs pos="100000">
                <a:srgbClr val="D1C39F">
                  <a:alpha val="6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Onda"/>
          <p:cNvSpPr/>
          <p:nvPr/>
        </p:nvSpPr>
        <p:spPr>
          <a:xfrm rot="19076990">
            <a:off x="4146650" y="984961"/>
            <a:ext cx="3354328" cy="97431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chemeClr val="accent5">
                  <a:lumMod val="50000"/>
                  <a:alpha val="60000"/>
                </a:schemeClr>
              </a:gs>
              <a:gs pos="64999">
                <a:srgbClr val="F0EBD5">
                  <a:alpha val="60000"/>
                </a:srgbClr>
              </a:gs>
              <a:gs pos="100000">
                <a:srgbClr val="D1C39F">
                  <a:alpha val="60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Onda"/>
          <p:cNvSpPr/>
          <p:nvPr/>
        </p:nvSpPr>
        <p:spPr>
          <a:xfrm rot="13252821" flipV="1">
            <a:off x="2275753" y="1014851"/>
            <a:ext cx="3135294" cy="91786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5">
                  <a:lumMod val="50000"/>
                  <a:alpha val="65000"/>
                </a:schemeClr>
              </a:gs>
              <a:gs pos="64999">
                <a:srgbClr val="F0EBD5">
                  <a:alpha val="65000"/>
                </a:srgbClr>
              </a:gs>
              <a:gs pos="100000">
                <a:srgbClr val="D1C39F">
                  <a:alpha val="6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Onda"/>
          <p:cNvSpPr/>
          <p:nvPr/>
        </p:nvSpPr>
        <p:spPr>
          <a:xfrm rot="19076990">
            <a:off x="4174980" y="1913528"/>
            <a:ext cx="3354328" cy="97431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chemeClr val="accent5">
                  <a:lumMod val="50000"/>
                  <a:alpha val="60000"/>
                </a:schemeClr>
              </a:gs>
              <a:gs pos="64999">
                <a:srgbClr val="F0EBD5">
                  <a:alpha val="60000"/>
                </a:srgbClr>
              </a:gs>
              <a:gs pos="100000">
                <a:srgbClr val="D1C39F">
                  <a:alpha val="60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Onda"/>
          <p:cNvSpPr/>
          <p:nvPr/>
        </p:nvSpPr>
        <p:spPr>
          <a:xfrm rot="13252821" flipV="1">
            <a:off x="2304083" y="1943418"/>
            <a:ext cx="3135294" cy="91786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5">
                  <a:lumMod val="50000"/>
                  <a:alpha val="65000"/>
                </a:schemeClr>
              </a:gs>
              <a:gs pos="64999">
                <a:srgbClr val="F0EBD5">
                  <a:alpha val="65000"/>
                </a:srgbClr>
              </a:gs>
              <a:gs pos="100000">
                <a:srgbClr val="D1C39F">
                  <a:alpha val="6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Onda"/>
          <p:cNvSpPr/>
          <p:nvPr/>
        </p:nvSpPr>
        <p:spPr>
          <a:xfrm rot="19076990">
            <a:off x="4146651" y="2860208"/>
            <a:ext cx="3354328" cy="97431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chemeClr val="accent5">
                  <a:lumMod val="50000"/>
                  <a:alpha val="60000"/>
                </a:schemeClr>
              </a:gs>
              <a:gs pos="64999">
                <a:srgbClr val="F0EBD5">
                  <a:alpha val="60000"/>
                </a:srgbClr>
              </a:gs>
              <a:gs pos="100000">
                <a:srgbClr val="D1C39F">
                  <a:alpha val="60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20 Onda"/>
          <p:cNvSpPr/>
          <p:nvPr/>
        </p:nvSpPr>
        <p:spPr>
          <a:xfrm rot="13252821" flipV="1">
            <a:off x="2275754" y="2890098"/>
            <a:ext cx="3135294" cy="91786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5">
                  <a:lumMod val="50000"/>
                  <a:alpha val="65000"/>
                </a:schemeClr>
              </a:gs>
              <a:gs pos="64999">
                <a:srgbClr val="F0EBD5">
                  <a:alpha val="65000"/>
                </a:srgbClr>
              </a:gs>
              <a:gs pos="100000">
                <a:srgbClr val="D1C39F">
                  <a:alpha val="6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2" name="21 Onda"/>
          <p:cNvSpPr/>
          <p:nvPr/>
        </p:nvSpPr>
        <p:spPr>
          <a:xfrm rot="19076990">
            <a:off x="4146650" y="3824621"/>
            <a:ext cx="3354328" cy="97431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chemeClr val="accent5">
                  <a:lumMod val="50000"/>
                  <a:alpha val="60000"/>
                </a:schemeClr>
              </a:gs>
              <a:gs pos="64999">
                <a:srgbClr val="F0EBD5">
                  <a:alpha val="60000"/>
                </a:srgbClr>
              </a:gs>
              <a:gs pos="100000">
                <a:srgbClr val="D1C39F">
                  <a:alpha val="60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3" name="22 Onda"/>
          <p:cNvSpPr/>
          <p:nvPr/>
        </p:nvSpPr>
        <p:spPr>
          <a:xfrm rot="13252821" flipV="1">
            <a:off x="2275753" y="3854511"/>
            <a:ext cx="3135294" cy="91786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5">
                  <a:lumMod val="50000"/>
                  <a:alpha val="65000"/>
                </a:schemeClr>
              </a:gs>
              <a:gs pos="64999">
                <a:srgbClr val="F0EBD5">
                  <a:alpha val="65000"/>
                </a:srgbClr>
              </a:gs>
              <a:gs pos="100000">
                <a:srgbClr val="D1C39F">
                  <a:alpha val="6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4" name="23 CuadroTexto"/>
          <p:cNvSpPr txBox="1"/>
          <p:nvPr/>
        </p:nvSpPr>
        <p:spPr>
          <a:xfrm>
            <a:off x="1214414" y="4071948"/>
            <a:ext cx="7056438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En el siglo XVIII en América, tras la disolución por decreto papal de la orden de los jesuitas, los franciscanos ocuparon su lugar y usaron los belenes como método de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evangelización.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p:transition spd="med" advTm="2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000"/>
                            </p:stCondLst>
                            <p:childTnLst>
                              <p:par>
                                <p:cTn id="66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2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1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9144000" cy="55960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Medio marco"/>
          <p:cNvSpPr/>
          <p:nvPr/>
        </p:nvSpPr>
        <p:spPr>
          <a:xfrm>
            <a:off x="1071570" y="428628"/>
            <a:ext cx="2714612" cy="1821651"/>
          </a:xfrm>
          <a:prstGeom prst="halfFrame">
            <a:avLst>
              <a:gd name="adj1" fmla="val 12162"/>
              <a:gd name="adj2" fmla="val 12117"/>
            </a:avLst>
          </a:prstGeom>
          <a:solidFill>
            <a:schemeClr val="accent6">
              <a:lumMod val="60000"/>
              <a:lumOff val="4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>
            <a:off x="1571604" y="803660"/>
            <a:ext cx="2568348" cy="1480058"/>
          </a:xfrm>
          <a:prstGeom prst="halfFrame">
            <a:avLst>
              <a:gd name="adj1" fmla="val 12006"/>
              <a:gd name="adj2" fmla="val 12936"/>
            </a:avLst>
          </a:prstGeom>
          <a:solidFill>
            <a:schemeClr val="accent6">
              <a:lumMod val="60000"/>
              <a:lumOff val="4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>
            <a:off x="2195736" y="1203599"/>
            <a:ext cx="2088232" cy="1296144"/>
          </a:xfrm>
          <a:prstGeom prst="halfFrame">
            <a:avLst>
              <a:gd name="adj1" fmla="val 15323"/>
              <a:gd name="adj2" fmla="val 15673"/>
            </a:avLst>
          </a:prstGeom>
          <a:solidFill>
            <a:schemeClr val="accent6">
              <a:lumMod val="60000"/>
              <a:lumOff val="4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5400000">
            <a:off x="5625699" y="250027"/>
            <a:ext cx="1607355" cy="2714620"/>
          </a:xfrm>
          <a:prstGeom prst="halfFrame">
            <a:avLst>
              <a:gd name="adj1" fmla="val 14197"/>
              <a:gd name="adj2" fmla="val 11624"/>
            </a:avLst>
          </a:prstGeom>
          <a:solidFill>
            <a:schemeClr val="accent6">
              <a:lumMod val="60000"/>
              <a:lumOff val="4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flipH="1">
            <a:off x="5572132" y="482188"/>
            <a:ext cx="2643174" cy="1660934"/>
          </a:xfrm>
          <a:prstGeom prst="halfFrame">
            <a:avLst>
              <a:gd name="adj1" fmla="val 12234"/>
              <a:gd name="adj2" fmla="val 11964"/>
            </a:avLst>
          </a:prstGeom>
          <a:solidFill>
            <a:schemeClr val="accent6">
              <a:lumMod val="60000"/>
              <a:lumOff val="4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flipH="1">
            <a:off x="4788024" y="1178709"/>
            <a:ext cx="2498620" cy="1321033"/>
          </a:xfrm>
          <a:prstGeom prst="halfFrame">
            <a:avLst>
              <a:gd name="adj1" fmla="val 15266"/>
              <a:gd name="adj2" fmla="val 15332"/>
            </a:avLst>
          </a:prstGeom>
          <a:solidFill>
            <a:schemeClr val="accent6">
              <a:lumMod val="60000"/>
              <a:lumOff val="4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6200000">
            <a:off x="1420083" y="2295213"/>
            <a:ext cx="2017530" cy="2714620"/>
          </a:xfrm>
          <a:prstGeom prst="halfFrame">
            <a:avLst>
              <a:gd name="adj1" fmla="val 9889"/>
              <a:gd name="adj2" fmla="val 10483"/>
            </a:avLst>
          </a:prstGeom>
          <a:solidFill>
            <a:schemeClr val="accent6">
              <a:lumMod val="60000"/>
              <a:lumOff val="4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 flipV="1">
            <a:off x="5871006" y="2272876"/>
            <a:ext cx="2035960" cy="2633706"/>
          </a:xfrm>
          <a:prstGeom prst="halfFrame">
            <a:avLst>
              <a:gd name="adj1" fmla="val 9667"/>
              <a:gd name="adj2" fmla="val 10033"/>
            </a:avLst>
          </a:prstGeom>
          <a:solidFill>
            <a:schemeClr val="accent6">
              <a:lumMod val="60000"/>
              <a:lumOff val="4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 flipV="1">
            <a:off x="5525595" y="2050203"/>
            <a:ext cx="1660910" cy="2848020"/>
          </a:xfrm>
          <a:prstGeom prst="halfFrame">
            <a:avLst>
              <a:gd name="adj1" fmla="val 13322"/>
              <a:gd name="adj2" fmla="val 11463"/>
            </a:avLst>
          </a:prstGeom>
          <a:solidFill>
            <a:schemeClr val="accent6">
              <a:lumMod val="60000"/>
              <a:lumOff val="4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>
            <a:off x="2107389" y="2250279"/>
            <a:ext cx="1500198" cy="2571768"/>
          </a:xfrm>
          <a:prstGeom prst="halfFrame">
            <a:avLst>
              <a:gd name="adj1" fmla="val 14058"/>
              <a:gd name="adj2" fmla="val 12728"/>
            </a:avLst>
          </a:prstGeom>
          <a:solidFill>
            <a:schemeClr val="accent6">
              <a:lumMod val="60000"/>
              <a:lumOff val="4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rot="16200000">
            <a:off x="2769045" y="2305853"/>
            <a:ext cx="1033001" cy="2284876"/>
          </a:xfrm>
          <a:prstGeom prst="halfFrame">
            <a:avLst>
              <a:gd name="adj1" fmla="val 20066"/>
              <a:gd name="adj2" fmla="val 20418"/>
            </a:avLst>
          </a:prstGeom>
          <a:solidFill>
            <a:schemeClr val="accent6">
              <a:lumMod val="60000"/>
              <a:lumOff val="4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rot="16200000" flipV="1">
            <a:off x="5480091" y="2167715"/>
            <a:ext cx="1176993" cy="2417112"/>
          </a:xfrm>
          <a:prstGeom prst="halfFrame">
            <a:avLst>
              <a:gd name="adj1" fmla="val 18606"/>
              <a:gd name="adj2" fmla="val 19778"/>
            </a:avLst>
          </a:prstGeom>
          <a:solidFill>
            <a:schemeClr val="accent6">
              <a:lumMod val="60000"/>
              <a:lumOff val="4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000"/>
                            </p:stCondLst>
                            <p:childTnLst>
                              <p:par>
                                <p:cTn id="9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imagegen.ashx.jpe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0" y="-308570"/>
            <a:ext cx="9144000" cy="5832648"/>
          </a:xfrm>
        </p:spPr>
      </p:pic>
      <p:sp>
        <p:nvSpPr>
          <p:cNvPr id="6" name="5 Triángulo isósceles"/>
          <p:cNvSpPr/>
          <p:nvPr/>
        </p:nvSpPr>
        <p:spPr>
          <a:xfrm rot="18869758">
            <a:off x="2536848" y="-614626"/>
            <a:ext cx="1457325" cy="3190875"/>
          </a:xfrm>
          <a:prstGeom prst="triangle">
            <a:avLst>
              <a:gd name="adj" fmla="val 52707"/>
            </a:avLst>
          </a:prstGeom>
          <a:solidFill>
            <a:schemeClr val="tx1">
              <a:lumMod val="95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228600" h="1905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2710328">
            <a:off x="5741842" y="-553675"/>
            <a:ext cx="1488281" cy="3133725"/>
          </a:xfrm>
          <a:prstGeom prst="triangle">
            <a:avLst/>
          </a:prstGeom>
          <a:solidFill>
            <a:schemeClr val="tx1">
              <a:lumMod val="95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228600" h="1905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3583429">
            <a:off x="2485662" y="2655278"/>
            <a:ext cx="1448990" cy="3149600"/>
          </a:xfrm>
          <a:prstGeom prst="triangle">
            <a:avLst/>
          </a:prstGeom>
          <a:solidFill>
            <a:schemeClr val="tx1">
              <a:lumMod val="95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228600" h="1905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8110310">
            <a:off x="5637322" y="2717330"/>
            <a:ext cx="1445069" cy="2829292"/>
          </a:xfrm>
          <a:prstGeom prst="triangle">
            <a:avLst/>
          </a:prstGeom>
          <a:solidFill>
            <a:schemeClr val="tx1">
              <a:lumMod val="95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228600" h="1905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7274358438_6c5ea91dc4_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308570"/>
            <a:ext cx="9143999" cy="5760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Cheurón"/>
          <p:cNvSpPr/>
          <p:nvPr/>
        </p:nvSpPr>
        <p:spPr>
          <a:xfrm>
            <a:off x="0" y="0"/>
            <a:ext cx="4643438" cy="5143500"/>
          </a:xfrm>
          <a:prstGeom prst="chevron">
            <a:avLst>
              <a:gd name="adj" fmla="val 62105"/>
            </a:avLst>
          </a:prstGeom>
          <a:solidFill>
            <a:schemeClr val="tx2">
              <a:lumMod val="25000"/>
              <a:alpha val="70000"/>
            </a:schemeClr>
          </a:soli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22860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3d extrusionH="57150">
              <a:bevelT w="82550" h="38100" prst="coolSlant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4572000" y="0"/>
            <a:ext cx="4572000" cy="5143500"/>
          </a:xfrm>
          <a:prstGeom prst="chevron">
            <a:avLst>
              <a:gd name="adj" fmla="val 61763"/>
            </a:avLst>
          </a:prstGeom>
          <a:solidFill>
            <a:schemeClr val="tx2">
              <a:lumMod val="25000"/>
              <a:alpha val="70000"/>
            </a:schemeClr>
          </a:soli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22860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3d extrusionH="57150">
              <a:bevelT w="82550" h="38100" prst="coolSlant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1" y="1125130"/>
            <a:ext cx="2321719" cy="2946818"/>
          </a:xfrm>
          <a:prstGeom prst="chevron">
            <a:avLst>
              <a:gd name="adj" fmla="val 62105"/>
            </a:avLst>
          </a:prstGeom>
          <a:solidFill>
            <a:schemeClr val="tx2">
              <a:lumMod val="25000"/>
              <a:alpha val="70000"/>
            </a:schemeClr>
          </a:soli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22860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3d extrusionH="57150">
              <a:bevelT w="82550" h="38100" prst="coolSlant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6786578" y="1017973"/>
            <a:ext cx="2357422" cy="3053975"/>
          </a:xfrm>
          <a:prstGeom prst="chevron">
            <a:avLst>
              <a:gd name="adj" fmla="val 61763"/>
            </a:avLst>
          </a:prstGeom>
          <a:solidFill>
            <a:schemeClr val="tx2">
              <a:lumMod val="25000"/>
              <a:alpha val="70000"/>
            </a:schemeClr>
          </a:soli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22860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3d extrusionH="57150">
              <a:bevelT w="82550" h="38100" prst="coolSlant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4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romise-of-spring-3302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236562"/>
            <a:ext cx="9144000" cy="5832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promise-of-spring-3302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236562"/>
            <a:ext cx="9144000" cy="5832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827584" y="4371950"/>
            <a:ext cx="748875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países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belenistas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son, en Europa: España, Portugal, Francia, Italia, Alemania, Austria, Hungría, Chequia, Eslovaquia y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Polonia.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4">
            <a:extLst>
              <a:ext uri="{FF2B5EF4-FFF2-40B4-BE49-F238E27FC236}"/>
            </a:extLst>
          </p:cNvPr>
          <p:cNvSpPr/>
          <p:nvPr/>
        </p:nvSpPr>
        <p:spPr>
          <a:xfrm rot="12900179" flipV="1">
            <a:off x="2074863" y="2095500"/>
            <a:ext cx="2765425" cy="795338"/>
          </a:xfrm>
          <a:prstGeom prst="rect">
            <a:avLst/>
          </a:prstGeom>
          <a:gradFill flip="none" rotWithShape="1">
            <a:gsLst>
              <a:gs pos="0">
                <a:srgbClr val="FBE4AE">
                  <a:alpha val="65000"/>
                </a:srgbClr>
              </a:gs>
              <a:gs pos="13000">
                <a:srgbClr val="BD922A">
                  <a:alpha val="65000"/>
                </a:srgbClr>
              </a:gs>
              <a:gs pos="21001">
                <a:srgbClr val="BD922A">
                  <a:alpha val="65000"/>
                </a:srgbClr>
              </a:gs>
              <a:gs pos="63000">
                <a:srgbClr val="FBE4AE">
                  <a:alpha val="65000"/>
                </a:srgbClr>
              </a:gs>
              <a:gs pos="67000">
                <a:srgbClr val="BD922A">
                  <a:alpha val="65000"/>
                </a:srgbClr>
              </a:gs>
              <a:gs pos="69000">
                <a:srgbClr val="835E17">
                  <a:alpha val="65000"/>
                </a:srgbClr>
              </a:gs>
              <a:gs pos="82001">
                <a:srgbClr val="A28949">
                  <a:alpha val="65000"/>
                </a:srgbClr>
              </a:gs>
              <a:gs pos="100000">
                <a:srgbClr val="FAE3B7">
                  <a:alpha val="6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9050"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23" tIns="35662" rIns="71323" bIns="35662" anchor="ctr"/>
          <a:lstStyle/>
          <a:p>
            <a:pPr algn="ctr" eaLnBrk="0" hangingPunct="0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Rectángulo 5">
            <a:extLst>
              <a:ext uri="{FF2B5EF4-FFF2-40B4-BE49-F238E27FC236}"/>
            </a:extLst>
          </p:cNvPr>
          <p:cNvSpPr/>
          <p:nvPr/>
        </p:nvSpPr>
        <p:spPr>
          <a:xfrm rot="12900179" flipV="1">
            <a:off x="2225675" y="2105025"/>
            <a:ext cx="2781300" cy="766763"/>
          </a:xfrm>
          <a:prstGeom prst="rect">
            <a:avLst/>
          </a:prstGeom>
          <a:gradFill flip="none" rotWithShape="1">
            <a:gsLst>
              <a:gs pos="0">
                <a:srgbClr val="FBE4AE">
                  <a:alpha val="65000"/>
                </a:srgbClr>
              </a:gs>
              <a:gs pos="13000">
                <a:srgbClr val="BD922A">
                  <a:alpha val="65000"/>
                </a:srgbClr>
              </a:gs>
              <a:gs pos="21001">
                <a:srgbClr val="BD922A">
                  <a:alpha val="65000"/>
                </a:srgbClr>
              </a:gs>
              <a:gs pos="63000">
                <a:srgbClr val="FBE4AE">
                  <a:alpha val="65000"/>
                </a:srgbClr>
              </a:gs>
              <a:gs pos="67000">
                <a:srgbClr val="BD922A">
                  <a:alpha val="65000"/>
                </a:srgbClr>
              </a:gs>
              <a:gs pos="69000">
                <a:srgbClr val="835E17">
                  <a:alpha val="65000"/>
                </a:srgbClr>
              </a:gs>
              <a:gs pos="82001">
                <a:srgbClr val="A28949">
                  <a:alpha val="65000"/>
                </a:srgbClr>
              </a:gs>
              <a:gs pos="100000">
                <a:srgbClr val="FAE3B7">
                  <a:alpha val="6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9050"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23" tIns="35662" rIns="71323" bIns="35662" anchor="ctr"/>
          <a:lstStyle/>
          <a:p>
            <a:pPr algn="ctr" eaLnBrk="0" hangingPunct="0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Rectángulo 6">
            <a:extLst>
              <a:ext uri="{FF2B5EF4-FFF2-40B4-BE49-F238E27FC236}"/>
            </a:extLst>
          </p:cNvPr>
          <p:cNvSpPr/>
          <p:nvPr/>
        </p:nvSpPr>
        <p:spPr>
          <a:xfrm rot="12900179" flipV="1">
            <a:off x="2397125" y="2039938"/>
            <a:ext cx="2800350" cy="820737"/>
          </a:xfrm>
          <a:prstGeom prst="rect">
            <a:avLst/>
          </a:prstGeom>
          <a:gradFill flip="none" rotWithShape="1">
            <a:gsLst>
              <a:gs pos="0">
                <a:srgbClr val="FBE4AE">
                  <a:alpha val="65000"/>
                </a:srgbClr>
              </a:gs>
              <a:gs pos="13000">
                <a:srgbClr val="BD922A">
                  <a:alpha val="65000"/>
                </a:srgbClr>
              </a:gs>
              <a:gs pos="21001">
                <a:srgbClr val="BD922A">
                  <a:alpha val="65000"/>
                </a:srgbClr>
              </a:gs>
              <a:gs pos="63000">
                <a:srgbClr val="FBE4AE">
                  <a:alpha val="65000"/>
                </a:srgbClr>
              </a:gs>
              <a:gs pos="67000">
                <a:srgbClr val="BD922A">
                  <a:alpha val="65000"/>
                </a:srgbClr>
              </a:gs>
              <a:gs pos="69000">
                <a:srgbClr val="835E17">
                  <a:alpha val="65000"/>
                </a:srgbClr>
              </a:gs>
              <a:gs pos="82001">
                <a:srgbClr val="A28949">
                  <a:alpha val="65000"/>
                </a:srgbClr>
              </a:gs>
              <a:gs pos="100000">
                <a:srgbClr val="FAE3B7">
                  <a:alpha val="6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9050"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23" tIns="35662" rIns="71323" bIns="35662" anchor="ctr"/>
          <a:lstStyle/>
          <a:p>
            <a:pPr algn="ctr" eaLnBrk="0" hangingPunct="0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Rectángulo 7">
            <a:extLst>
              <a:ext uri="{FF2B5EF4-FFF2-40B4-BE49-F238E27FC236}"/>
            </a:extLst>
          </p:cNvPr>
          <p:cNvSpPr/>
          <p:nvPr/>
        </p:nvSpPr>
        <p:spPr>
          <a:xfrm rot="12900179" flipV="1">
            <a:off x="2584450" y="2019300"/>
            <a:ext cx="2800350" cy="800100"/>
          </a:xfrm>
          <a:prstGeom prst="rect">
            <a:avLst/>
          </a:prstGeom>
          <a:gradFill flip="none" rotWithShape="1">
            <a:gsLst>
              <a:gs pos="0">
                <a:srgbClr val="FBE4AE">
                  <a:alpha val="65000"/>
                </a:srgbClr>
              </a:gs>
              <a:gs pos="13000">
                <a:srgbClr val="BD922A">
                  <a:alpha val="65000"/>
                </a:srgbClr>
              </a:gs>
              <a:gs pos="21001">
                <a:srgbClr val="BD922A">
                  <a:alpha val="65000"/>
                </a:srgbClr>
              </a:gs>
              <a:gs pos="63000">
                <a:srgbClr val="FBE4AE">
                  <a:alpha val="65000"/>
                </a:srgbClr>
              </a:gs>
              <a:gs pos="67000">
                <a:srgbClr val="BD922A">
                  <a:alpha val="65000"/>
                </a:srgbClr>
              </a:gs>
              <a:gs pos="69000">
                <a:srgbClr val="835E17">
                  <a:alpha val="65000"/>
                </a:srgbClr>
              </a:gs>
              <a:gs pos="82001">
                <a:srgbClr val="A28949">
                  <a:alpha val="65000"/>
                </a:srgbClr>
              </a:gs>
              <a:gs pos="100000">
                <a:srgbClr val="FAE3B7">
                  <a:alpha val="6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9050"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23" tIns="35662" rIns="71323" bIns="35662" anchor="ctr"/>
          <a:lstStyle/>
          <a:p>
            <a:pPr algn="ctr" eaLnBrk="0" hangingPunct="0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Rectángulo 8">
            <a:extLst>
              <a:ext uri="{FF2B5EF4-FFF2-40B4-BE49-F238E27FC236}"/>
            </a:extLst>
          </p:cNvPr>
          <p:cNvSpPr/>
          <p:nvPr/>
        </p:nvSpPr>
        <p:spPr>
          <a:xfrm rot="12900179" flipV="1">
            <a:off x="2755900" y="1992313"/>
            <a:ext cx="2819400" cy="782637"/>
          </a:xfrm>
          <a:prstGeom prst="rect">
            <a:avLst/>
          </a:prstGeom>
          <a:gradFill flip="none" rotWithShape="1">
            <a:gsLst>
              <a:gs pos="0">
                <a:srgbClr val="FBE4AE">
                  <a:alpha val="65000"/>
                </a:srgbClr>
              </a:gs>
              <a:gs pos="13000">
                <a:srgbClr val="BD922A">
                  <a:alpha val="65000"/>
                </a:srgbClr>
              </a:gs>
              <a:gs pos="21001">
                <a:srgbClr val="BD922A">
                  <a:alpha val="65000"/>
                </a:srgbClr>
              </a:gs>
              <a:gs pos="63000">
                <a:srgbClr val="FBE4AE">
                  <a:alpha val="65000"/>
                </a:srgbClr>
              </a:gs>
              <a:gs pos="67000">
                <a:srgbClr val="BD922A">
                  <a:alpha val="65000"/>
                </a:srgbClr>
              </a:gs>
              <a:gs pos="69000">
                <a:srgbClr val="835E17">
                  <a:alpha val="65000"/>
                </a:srgbClr>
              </a:gs>
              <a:gs pos="82001">
                <a:srgbClr val="A28949">
                  <a:alpha val="65000"/>
                </a:srgbClr>
              </a:gs>
              <a:gs pos="100000">
                <a:srgbClr val="FAE3B7">
                  <a:alpha val="6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9050"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23" tIns="35662" rIns="71323" bIns="35662" anchor="ctr"/>
          <a:lstStyle/>
          <a:p>
            <a:pPr algn="ctr" eaLnBrk="0" hangingPunct="0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Rectángulo 9">
            <a:extLst>
              <a:ext uri="{FF2B5EF4-FFF2-40B4-BE49-F238E27FC236}"/>
            </a:extLst>
          </p:cNvPr>
          <p:cNvSpPr/>
          <p:nvPr/>
        </p:nvSpPr>
        <p:spPr>
          <a:xfrm rot="12900179" flipV="1">
            <a:off x="2914650" y="1930400"/>
            <a:ext cx="2819400" cy="781050"/>
          </a:xfrm>
          <a:prstGeom prst="rect">
            <a:avLst/>
          </a:prstGeom>
          <a:gradFill flip="none" rotWithShape="1">
            <a:gsLst>
              <a:gs pos="0">
                <a:srgbClr val="FBE4AE">
                  <a:alpha val="65000"/>
                </a:srgbClr>
              </a:gs>
              <a:gs pos="13000">
                <a:srgbClr val="BD922A">
                  <a:alpha val="65000"/>
                </a:srgbClr>
              </a:gs>
              <a:gs pos="21001">
                <a:srgbClr val="BD922A">
                  <a:alpha val="65000"/>
                </a:srgbClr>
              </a:gs>
              <a:gs pos="63000">
                <a:srgbClr val="FBE4AE">
                  <a:alpha val="65000"/>
                </a:srgbClr>
              </a:gs>
              <a:gs pos="67000">
                <a:srgbClr val="BD922A">
                  <a:alpha val="65000"/>
                </a:srgbClr>
              </a:gs>
              <a:gs pos="69000">
                <a:srgbClr val="835E17">
                  <a:alpha val="65000"/>
                </a:srgbClr>
              </a:gs>
              <a:gs pos="82001">
                <a:srgbClr val="A28949">
                  <a:alpha val="65000"/>
                </a:srgbClr>
              </a:gs>
              <a:gs pos="100000">
                <a:srgbClr val="FAE3B7">
                  <a:alpha val="6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9050"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23" tIns="35662" rIns="71323" bIns="35662" anchor="ctr"/>
          <a:lstStyle/>
          <a:p>
            <a:pPr algn="ctr" eaLnBrk="0" hangingPunct="0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Rectángulo 10">
            <a:extLst>
              <a:ext uri="{FF2B5EF4-FFF2-40B4-BE49-F238E27FC236}"/>
            </a:extLst>
          </p:cNvPr>
          <p:cNvSpPr/>
          <p:nvPr/>
        </p:nvSpPr>
        <p:spPr>
          <a:xfrm rot="12900179" flipV="1">
            <a:off x="3084513" y="1866900"/>
            <a:ext cx="2782887" cy="820738"/>
          </a:xfrm>
          <a:prstGeom prst="rect">
            <a:avLst/>
          </a:prstGeom>
          <a:gradFill flip="none" rotWithShape="1">
            <a:gsLst>
              <a:gs pos="0">
                <a:srgbClr val="FBE4AE">
                  <a:alpha val="65000"/>
                </a:srgbClr>
              </a:gs>
              <a:gs pos="13000">
                <a:srgbClr val="BD922A">
                  <a:alpha val="65000"/>
                </a:srgbClr>
              </a:gs>
              <a:gs pos="21001">
                <a:srgbClr val="BD922A">
                  <a:alpha val="65000"/>
                </a:srgbClr>
              </a:gs>
              <a:gs pos="63000">
                <a:srgbClr val="FBE4AE">
                  <a:alpha val="65000"/>
                </a:srgbClr>
              </a:gs>
              <a:gs pos="67000">
                <a:srgbClr val="BD922A">
                  <a:alpha val="65000"/>
                </a:srgbClr>
              </a:gs>
              <a:gs pos="69000">
                <a:srgbClr val="835E17">
                  <a:alpha val="65000"/>
                </a:srgbClr>
              </a:gs>
              <a:gs pos="82001">
                <a:srgbClr val="A28949">
                  <a:alpha val="65000"/>
                </a:srgbClr>
              </a:gs>
              <a:gs pos="100000">
                <a:srgbClr val="FAE3B7">
                  <a:alpha val="6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9050"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23" tIns="35662" rIns="71323" bIns="35662" anchor="ctr"/>
          <a:lstStyle/>
          <a:p>
            <a:pPr algn="ctr" eaLnBrk="0" hangingPunct="0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6" name="5 Imagen" descr="76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5240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/>
          <p:nvPr/>
        </p:nvSpPr>
        <p:spPr>
          <a:xfrm>
            <a:off x="611560" y="4220170"/>
            <a:ext cx="7921625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Asimismo son construidos en toda Latinoamérica y en la actualidad en los Estados Unidos. La tradición de las iglesias protestantes no es aficionada al belén, por su origen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iconoclasta.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3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8" presetClass="emph" presetSubtype="0" accel="50000" decel="50000" autoRev="1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ccel="50000" decel="50000" autoRev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ccel="50000" decel="50000" autoRev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ccel="50000" decel="50000" autoRev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accel="50000" decel="50000" autoRev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ccel="50000" decel="50000" autoRev="1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ccel="50000" decel="50000" autoRev="1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700"/>
                            </p:stCondLst>
                            <p:childTnLst>
                              <p:par>
                                <p:cTn id="63" presetID="15" presetClass="exit" presetSubtype="0" fill="hold" grpId="2" nodeType="after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5" presetClass="exit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5" presetClass="exit" presetSubtype="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5" presetClass="exit" presetSubtype="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5" presetClass="exit" presetSubtype="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5" presetClass="exit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5" presetClass="exit" presetSubtype="0" fill="hold" grpId="2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400"/>
                            </p:stCondLst>
                            <p:childTnLst>
                              <p:par>
                                <p:cTn id="11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9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308570"/>
            <a:ext cx="9144000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heurón"/>
          <p:cNvSpPr/>
          <p:nvPr/>
        </p:nvSpPr>
        <p:spPr>
          <a:xfrm rot="5400000">
            <a:off x="3214689" y="-1214455"/>
            <a:ext cx="2786065" cy="5214976"/>
          </a:xfrm>
          <a:prstGeom prst="chevron">
            <a:avLst>
              <a:gd name="adj" fmla="val 88740"/>
            </a:avLst>
          </a:prstGeom>
          <a:solidFill>
            <a:schemeClr val="accent6">
              <a:lumMod val="20000"/>
              <a:lumOff val="80000"/>
              <a:alpha val="6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 flipH="1">
            <a:off x="3429002" y="1357294"/>
            <a:ext cx="2357436" cy="5214976"/>
          </a:xfrm>
          <a:prstGeom prst="chevron">
            <a:avLst>
              <a:gd name="adj" fmla="val 89487"/>
            </a:avLst>
          </a:prstGeom>
          <a:solidFill>
            <a:schemeClr val="accent6">
              <a:lumMod val="20000"/>
              <a:lumOff val="80000"/>
              <a:alpha val="6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429004" y="-1428769"/>
            <a:ext cx="2357435" cy="5214976"/>
          </a:xfrm>
          <a:prstGeom prst="chevron">
            <a:avLst>
              <a:gd name="adj" fmla="val 88497"/>
            </a:avLst>
          </a:prstGeom>
          <a:solidFill>
            <a:schemeClr val="accent6">
              <a:lumMod val="20000"/>
              <a:lumOff val="80000"/>
              <a:alpha val="6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 flipH="1">
            <a:off x="3616527" y="1544819"/>
            <a:ext cx="1982387" cy="5214976"/>
          </a:xfrm>
          <a:prstGeom prst="chevron">
            <a:avLst>
              <a:gd name="adj" fmla="val 87971"/>
            </a:avLst>
          </a:prstGeom>
          <a:solidFill>
            <a:schemeClr val="accent6">
              <a:lumMod val="20000"/>
              <a:lumOff val="80000"/>
              <a:alpha val="6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643317" y="-1643083"/>
            <a:ext cx="1928808" cy="5214976"/>
          </a:xfrm>
          <a:prstGeom prst="chevron">
            <a:avLst>
              <a:gd name="adj" fmla="val 88228"/>
            </a:avLst>
          </a:prstGeom>
          <a:solidFill>
            <a:schemeClr val="accent6">
              <a:lumMod val="20000"/>
              <a:lumOff val="80000"/>
              <a:alpha val="6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 flipH="1">
            <a:off x="3804052" y="1732344"/>
            <a:ext cx="1607337" cy="5214976"/>
          </a:xfrm>
          <a:prstGeom prst="chevron">
            <a:avLst>
              <a:gd name="adj" fmla="val 85244"/>
            </a:avLst>
          </a:prstGeom>
          <a:solidFill>
            <a:schemeClr val="accent6">
              <a:lumMod val="20000"/>
              <a:lumOff val="80000"/>
              <a:alpha val="6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3804061" y="-1803829"/>
            <a:ext cx="1607319" cy="5214976"/>
          </a:xfrm>
          <a:prstGeom prst="chevron">
            <a:avLst>
              <a:gd name="adj" fmla="val 88228"/>
            </a:avLst>
          </a:prstGeom>
          <a:solidFill>
            <a:schemeClr val="accent6">
              <a:lumMod val="20000"/>
              <a:lumOff val="80000"/>
              <a:alpha val="6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 flipH="1">
            <a:off x="3964787" y="1893079"/>
            <a:ext cx="1285866" cy="5214976"/>
          </a:xfrm>
          <a:prstGeom prst="chevron">
            <a:avLst>
              <a:gd name="adj" fmla="val 85244"/>
            </a:avLst>
          </a:prstGeom>
          <a:solidFill>
            <a:schemeClr val="accent6">
              <a:lumMod val="20000"/>
              <a:lumOff val="80000"/>
              <a:alpha val="6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5400000">
            <a:off x="3964805" y="-1964573"/>
            <a:ext cx="1285830" cy="5214976"/>
          </a:xfrm>
          <a:prstGeom prst="chevron">
            <a:avLst>
              <a:gd name="adj" fmla="val 88228"/>
            </a:avLst>
          </a:prstGeom>
          <a:solidFill>
            <a:schemeClr val="accent6">
              <a:lumMod val="20000"/>
              <a:lumOff val="80000"/>
              <a:alpha val="6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5400000" flipH="1">
            <a:off x="4098733" y="2027025"/>
            <a:ext cx="1017974" cy="5214976"/>
          </a:xfrm>
          <a:prstGeom prst="chevron">
            <a:avLst>
              <a:gd name="adj" fmla="val 85244"/>
            </a:avLst>
          </a:prstGeom>
          <a:solidFill>
            <a:schemeClr val="accent6">
              <a:lumMod val="20000"/>
              <a:lumOff val="80000"/>
              <a:alpha val="6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1043608" y="4220170"/>
            <a:ext cx="755967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tradición los acompaña de una mula y un buey, según el relato de los Evangelios apócrifos y del texto del libro del profeta Isaías y del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Habacuc.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2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000"/>
                            </p:stCondLst>
                            <p:childTnLst>
                              <p:par>
                                <p:cTn id="66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80901793_724e1ad3a6_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236562"/>
            <a:ext cx="9144000" cy="5760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180901793_724e1ad3a6_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236562"/>
            <a:ext cx="9144000" cy="5760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180901793_724e1ad3a6_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236562"/>
            <a:ext cx="9144000" cy="5760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1043608" y="4220170"/>
            <a:ext cx="734543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Puede incluir además representaciones de los pastores reunidos para adorar al recién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nacido, de los tres reyes magos con sus ofrendas, de ángeles y de la estrella de Belén.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p:transition spd="med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extLst/>
          </a:blip>
          <a:srcRect l="3331" t="3331" r="3331" b="3331"/>
          <a:stretch>
            <a:fillRect/>
          </a:stretch>
        </p:blipFill>
        <p:spPr bwMode="auto">
          <a:xfrm>
            <a:off x="2843808" y="951570"/>
            <a:ext cx="3168352" cy="3186354"/>
          </a:xfrm>
          <a:prstGeom prst="donut">
            <a:avLst>
              <a:gd name="adj" fmla="val 34119"/>
            </a:avLst>
          </a:prstGeom>
          <a:noFill/>
          <a:ln w="19050">
            <a:solidFill>
              <a:schemeClr val="accent5">
                <a:lumMod val="40000"/>
                <a:lumOff val="60000"/>
              </a:schemeClr>
            </a:solidFill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  <a:ex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/>
          </a:blip>
          <a:srcRect l="3331" t="3331" r="3331" b="3331"/>
          <a:stretch>
            <a:fillRect/>
          </a:stretch>
        </p:blipFill>
        <p:spPr bwMode="auto">
          <a:xfrm>
            <a:off x="2857488" y="951570"/>
            <a:ext cx="3143272" cy="3186354"/>
          </a:xfrm>
          <a:prstGeom prst="donut">
            <a:avLst>
              <a:gd name="adj" fmla="val 33765"/>
            </a:avLst>
          </a:prstGeom>
          <a:noFill/>
          <a:ln w="19050">
            <a:solidFill>
              <a:schemeClr val="accent5">
                <a:lumMod val="40000"/>
                <a:lumOff val="60000"/>
              </a:schemeClr>
            </a:solidFill>
          </a:ln>
          <a:effectLst/>
          <a:scene3d>
            <a:camera prst="orthographicFront"/>
            <a:lightRig rig="chilly" dir="t"/>
          </a:scene3d>
          <a:sp3d>
            <a:bevelT w="152400" h="50800" prst="softRound"/>
          </a:sp3d>
          <a:extLst/>
        </p:spPr>
      </p:pic>
      <p:sp>
        <p:nvSpPr>
          <p:cNvPr id="94211" name="10 CuadroTexto"/>
          <p:cNvSpPr txBox="1">
            <a:spLocks noChangeArrowheads="1"/>
          </p:cNvSpPr>
          <p:nvPr/>
        </p:nvSpPr>
        <p:spPr bwMode="auto">
          <a:xfrm>
            <a:off x="4284663" y="788988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4" name="3 Imagen" descr="Diapositiva41.JPG"/>
          <p:cNvPicPr>
            <a:picLocks noGrp="1" noChangeAspect="1"/>
          </p:cNvPicPr>
          <p:nvPr isPhoto="1"/>
        </p:nvPicPr>
        <p:blipFill>
          <a:blip r:embed="rId4" cstate="print"/>
          <a:stretch>
            <a:fillRect/>
          </a:stretch>
        </p:blipFill>
        <p:spPr bwMode="auto">
          <a:xfrm>
            <a:off x="0" y="0"/>
            <a:ext cx="9144000" cy="55240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214282" y="3500444"/>
            <a:ext cx="8712968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Terminada nuestra visita al Belén de la Plaza Mayor de Madrid, Volví a hacerle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otra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foto al árbol de Navidad de la Puerta del Sol,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pero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esta vez lo hice desde dentro del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mismo…. Desde aquí mismo ponemos punto y final de esta presentación, no sin antes desearle a todo el mundo una ¡¡Feliz Navidad y un Próspero Año Nuevo!!.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4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WordArt 2"/>
          <p:cNvSpPr>
            <a:spLocks noChangeArrowheads="1" noChangeShapeType="1" noTextEdit="1"/>
          </p:cNvSpPr>
          <p:nvPr/>
        </p:nvSpPr>
        <p:spPr bwMode="auto">
          <a:xfrm>
            <a:off x="2124075" y="0"/>
            <a:ext cx="5544269" cy="915565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67287"/>
              </a:avLst>
            </a:prstTxWarp>
            <a:scene3d>
              <a:camera prst="legacyPerspectiveBottom"/>
              <a:lightRig rig="legacyHarsh3" dir="t"/>
            </a:scene3d>
            <a:sp3d extrusionH="887400" prstMaterial="legacyMatte">
              <a:bevelT w="82550" h="38100" prst="coolSlant"/>
              <a:extrusionClr>
                <a:srgbClr val="FF6600"/>
              </a:extrusionClr>
            </a:sp3d>
          </a:bodyPr>
          <a:lstStyle/>
          <a:p>
            <a:pPr algn="ctr"/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High Tower Text"/>
              </a:rPr>
              <a:t> Música Enlazada: </a:t>
            </a:r>
          </a:p>
        </p:txBody>
      </p:sp>
      <p:sp>
        <p:nvSpPr>
          <p:cNvPr id="89091" name="WordArt 3"/>
          <p:cNvSpPr>
            <a:spLocks noChangeArrowheads="1" noChangeShapeType="1" noTextEdit="1"/>
          </p:cNvSpPr>
          <p:nvPr/>
        </p:nvSpPr>
        <p:spPr bwMode="auto">
          <a:xfrm>
            <a:off x="2555776" y="987574"/>
            <a:ext cx="4105275" cy="504825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Bottom"/>
              <a:lightRig rig="legacyNormal3" dir="t"/>
            </a:scene3d>
            <a:sp3d extrusionH="887400" prstMaterial="legacyMatte">
              <a:bevelT w="82550" h="38100" prst="coolSlant"/>
              <a:extrusionClr>
                <a:srgbClr val="939676"/>
              </a:extrusionClr>
            </a:sp3d>
          </a:bodyPr>
          <a:lstStyle/>
          <a:p>
            <a:pPr algn="ctr"/>
            <a:r>
              <a:rPr lang="es-ES" sz="32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High Tower Text"/>
              </a:rPr>
              <a:t>Títulos:</a:t>
            </a:r>
          </a:p>
        </p:txBody>
      </p:sp>
      <p:sp>
        <p:nvSpPr>
          <p:cNvPr id="89092" name="WordArt 4"/>
          <p:cNvSpPr>
            <a:spLocks noChangeArrowheads="1" noChangeShapeType="1" noTextEdit="1"/>
          </p:cNvSpPr>
          <p:nvPr/>
        </p:nvSpPr>
        <p:spPr bwMode="auto">
          <a:xfrm>
            <a:off x="1835696" y="1635646"/>
            <a:ext cx="5904656" cy="720080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29046"/>
              </a:avLst>
            </a:prstTxWarp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es-ES" sz="32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</a:effectLst>
                <a:latin typeface="High Tower Text"/>
              </a:rPr>
              <a:t> - La Marimorena ( Raya Real ) </a:t>
            </a:r>
            <a:endParaRPr lang="es-ES" sz="32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effectLst>
                <a:prstShdw prst="shdw17" dist="17961" dir="13500000">
                  <a:srgbClr val="385F99"/>
                </a:prstShdw>
              </a:effectLst>
              <a:latin typeface="High Tower Text"/>
            </a:endParaRPr>
          </a:p>
        </p:txBody>
      </p:sp>
      <p:sp>
        <p:nvSpPr>
          <p:cNvPr id="89094" name="WordArt 6"/>
          <p:cNvSpPr>
            <a:spLocks noChangeArrowheads="1" noChangeShapeType="1" noTextEdit="1"/>
          </p:cNvSpPr>
          <p:nvPr/>
        </p:nvSpPr>
        <p:spPr bwMode="auto">
          <a:xfrm>
            <a:off x="1835696" y="2499742"/>
            <a:ext cx="6264696" cy="576833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0"/>
                <a:gd name="adj2" fmla="val 0"/>
              </a:avLst>
            </a:prstTxWarp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es-ES" sz="3600" kern="10" spc="-360" dirty="0" smtClean="0">
                <a:ln w="12700">
                  <a:noFill/>
                  <a:round/>
                  <a:headEnd/>
                  <a:tailEnd/>
                </a:ln>
                <a:solidFill>
                  <a:srgbClr val="33CCFF"/>
                </a:solidFill>
                <a:effectLst>
                  <a:prstShdw prst="shdw17" dist="17961" dir="13500000">
                    <a:srgbClr val="1F7A99"/>
                  </a:prstShdw>
                </a:effectLst>
                <a:latin typeface="High Tower Text"/>
              </a:rPr>
              <a:t> -  Jingle </a:t>
            </a:r>
            <a:r>
              <a:rPr lang="es-ES" sz="3600" kern="10" spc="-360" dirty="0" err="1" smtClean="0">
                <a:ln w="12700">
                  <a:noFill/>
                  <a:round/>
                  <a:headEnd/>
                  <a:tailEnd/>
                </a:ln>
                <a:solidFill>
                  <a:srgbClr val="33CCFF"/>
                </a:solidFill>
                <a:effectLst>
                  <a:prstShdw prst="shdw17" dist="17961" dir="13500000">
                    <a:srgbClr val="1F7A99"/>
                  </a:prstShdw>
                </a:effectLst>
                <a:latin typeface="High Tower Text"/>
              </a:rPr>
              <a:t>Bells</a:t>
            </a:r>
            <a:r>
              <a:rPr lang="es-ES" sz="3600" kern="10" spc="-360" dirty="0" smtClean="0">
                <a:ln w="12700">
                  <a:noFill/>
                  <a:round/>
                  <a:headEnd/>
                  <a:tailEnd/>
                </a:ln>
                <a:solidFill>
                  <a:srgbClr val="33CCFF"/>
                </a:solidFill>
                <a:effectLst>
                  <a:prstShdw prst="shdw17" dist="17961" dir="13500000">
                    <a:srgbClr val="1F7A99"/>
                  </a:prstShdw>
                </a:effectLst>
                <a:latin typeface="High Tower Text"/>
              </a:rPr>
              <a:t>, original de 1857  ( Tom </a:t>
            </a:r>
            <a:r>
              <a:rPr lang="es-ES" sz="3600" kern="10" spc="-360" dirty="0" err="1" smtClean="0">
                <a:ln w="12700">
                  <a:noFill/>
                  <a:round/>
                  <a:headEnd/>
                  <a:tailEnd/>
                </a:ln>
                <a:solidFill>
                  <a:srgbClr val="33CCFF"/>
                </a:solidFill>
                <a:effectLst>
                  <a:prstShdw prst="shdw17" dist="17961" dir="13500000">
                    <a:srgbClr val="1F7A99"/>
                  </a:prstShdw>
                </a:effectLst>
                <a:latin typeface="High Tower Text"/>
              </a:rPr>
              <a:t>Rous</a:t>
            </a:r>
            <a:r>
              <a:rPr lang="es-ES" sz="3600" kern="10" spc="-360" dirty="0" smtClean="0">
                <a:ln w="12700">
                  <a:noFill/>
                  <a:round/>
                  <a:headEnd/>
                  <a:tailEnd/>
                </a:ln>
                <a:solidFill>
                  <a:srgbClr val="33CCFF"/>
                </a:solidFill>
                <a:effectLst>
                  <a:prstShdw prst="shdw17" dist="17961" dir="13500000">
                    <a:srgbClr val="1F7A99"/>
                  </a:prstShdw>
                </a:effectLst>
                <a:latin typeface="High Tower Text"/>
              </a:rPr>
              <a:t> ) </a:t>
            </a:r>
            <a:endParaRPr lang="es-ES" sz="3600" kern="10" spc="-360" dirty="0">
              <a:ln w="12700">
                <a:noFill/>
                <a:round/>
                <a:headEnd/>
                <a:tailEnd/>
              </a:ln>
              <a:solidFill>
                <a:srgbClr val="33CCFF"/>
              </a:solidFill>
              <a:effectLst>
                <a:prstShdw prst="shdw17" dist="17961" dir="13500000">
                  <a:srgbClr val="1F7A99"/>
                </a:prstShdw>
              </a:effectLst>
              <a:latin typeface="High Tower Text"/>
            </a:endParaRPr>
          </a:p>
        </p:txBody>
      </p:sp>
      <p:sp>
        <p:nvSpPr>
          <p:cNvPr id="89095" name="WordArt 7"/>
          <p:cNvSpPr>
            <a:spLocks noChangeArrowheads="1" noChangeShapeType="1" noTextEdit="1"/>
          </p:cNvSpPr>
          <p:nvPr/>
        </p:nvSpPr>
        <p:spPr bwMode="auto">
          <a:xfrm>
            <a:off x="1835696" y="3147814"/>
            <a:ext cx="5832648" cy="57524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es-E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999999"/>
                  </a:prstShdw>
                </a:effectLst>
                <a:latin typeface="High Tower Text"/>
              </a:rPr>
              <a:t> - ¡A Belén, a Belén! ( Manolo Escobar )  </a:t>
            </a:r>
            <a:endParaRPr lang="es-ES" sz="36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DCEBF5"/>
                  </a:gs>
                  <a:gs pos="8000">
                    <a:srgbClr val="83A7C3"/>
                  </a:gs>
                  <a:gs pos="13000">
                    <a:srgbClr val="768FB9"/>
                  </a:gs>
                  <a:gs pos="21001">
                    <a:srgbClr val="83A7C3"/>
                  </a:gs>
                  <a:gs pos="52000">
                    <a:srgbClr val="FFFFFF"/>
                  </a:gs>
                  <a:gs pos="56000">
                    <a:srgbClr val="9C6563"/>
                  </a:gs>
                  <a:gs pos="58000">
                    <a:srgbClr val="80302D"/>
                  </a:gs>
                  <a:gs pos="71001">
                    <a:srgbClr val="C0524E"/>
                  </a:gs>
                  <a:gs pos="94000">
                    <a:srgbClr val="EBDAD4"/>
                  </a:gs>
                  <a:gs pos="100000">
                    <a:srgbClr val="55261C"/>
                  </a:gs>
                </a:gsLst>
                <a:lin ang="5400000" scaled="1"/>
              </a:gradFill>
              <a:effectLst>
                <a:prstShdw prst="shdw17" dist="17961" dir="13500000">
                  <a:srgbClr val="999999"/>
                </a:prstShdw>
              </a:effectLst>
              <a:latin typeface="High Tower Text"/>
            </a:endParaRPr>
          </a:p>
        </p:txBody>
      </p:sp>
      <p:sp>
        <p:nvSpPr>
          <p:cNvPr id="75787" name="WordArt 11"/>
          <p:cNvSpPr>
            <a:spLocks noChangeArrowheads="1" noChangeShapeType="1" noTextEdit="1"/>
          </p:cNvSpPr>
          <p:nvPr/>
        </p:nvSpPr>
        <p:spPr bwMode="auto">
          <a:xfrm>
            <a:off x="1835696" y="3795886"/>
            <a:ext cx="5904656" cy="576064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es-E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EBFA"/>
                    </a:gs>
                    <a:gs pos="30000">
                      <a:srgbClr val="C4D6EB"/>
                    </a:gs>
                    <a:gs pos="60001">
                      <a:srgbClr val="85C2FF"/>
                    </a:gs>
                    <a:gs pos="100000">
                      <a:srgbClr val="5E9EFF"/>
                    </a:gs>
                  </a:gsLst>
                  <a:lin ang="18900000" scaled="1"/>
                </a:gradFill>
                <a:effectLst>
                  <a:prstShdw prst="shdw17" dist="17961" dir="13500000">
                    <a:srgbClr val="385F99"/>
                  </a:prstShdw>
                </a:effectLst>
                <a:latin typeface="High Tower Text"/>
              </a:rPr>
              <a:t> - Noche de Paz ( instrumental )  </a:t>
            </a:r>
            <a:endParaRPr lang="es-ES" sz="36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EBFA"/>
                  </a:gs>
                  <a:gs pos="30000">
                    <a:srgbClr val="C4D6EB"/>
                  </a:gs>
                  <a:gs pos="60001">
                    <a:srgbClr val="85C2FF"/>
                  </a:gs>
                  <a:gs pos="100000">
                    <a:srgbClr val="5E9EFF"/>
                  </a:gs>
                </a:gsLst>
                <a:lin ang="18900000" scaled="1"/>
              </a:gradFill>
              <a:effectLst>
                <a:prstShdw prst="shdw17" dist="17961" dir="13500000">
                  <a:srgbClr val="385F99"/>
                </a:prstShdw>
              </a:effectLst>
              <a:latin typeface="High Tower Text"/>
            </a:endParaRPr>
          </a:p>
        </p:txBody>
      </p:sp>
      <p:sp>
        <p:nvSpPr>
          <p:cNvPr id="75785" name="Text Box 9"/>
          <p:cNvSpPr txBox="1">
            <a:spLocks noChangeArrowheads="1"/>
          </p:cNvSpPr>
          <p:nvPr/>
        </p:nvSpPr>
        <p:spPr bwMode="auto">
          <a:xfrm>
            <a:off x="1671638" y="417512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2" name="WordArt 11"/>
          <p:cNvSpPr>
            <a:spLocks noChangeArrowheads="1" noChangeShapeType="1" noTextEdit="1"/>
          </p:cNvSpPr>
          <p:nvPr/>
        </p:nvSpPr>
        <p:spPr bwMode="auto">
          <a:xfrm>
            <a:off x="2051720" y="4443958"/>
            <a:ext cx="5400600" cy="54032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es-ES" sz="3600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prstShdw prst="shdw17" dist="17961" dir="2700000">
                    <a:srgbClr val="999999"/>
                  </a:prstShdw>
                </a:effectLst>
                <a:latin typeface="High Tower Text"/>
              </a:rPr>
              <a:t> ¡Feliz Navidad, y Próspero Año 2023! </a:t>
            </a:r>
            <a:endParaRPr lang="es-ES" sz="3600" i="1" kern="10" dirty="0">
              <a:ln w="9525">
                <a:noFill/>
                <a:round/>
                <a:headEnd/>
                <a:tailEnd/>
              </a:ln>
              <a:solidFill>
                <a:srgbClr val="FFFFFF"/>
              </a:solidFill>
              <a:effectLst>
                <a:prstShdw prst="shdw17" dist="17961" dir="2700000">
                  <a:srgbClr val="999999"/>
                </a:prstShdw>
              </a:effectLst>
              <a:latin typeface="High Tower Text"/>
            </a:endParaRPr>
          </a:p>
        </p:txBody>
      </p:sp>
    </p:spTree>
  </p:cSld>
  <p:clrMapOvr>
    <a:masterClrMapping/>
  </p:clrMapOvr>
  <p:transition spd="med" advTm="2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90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90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90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9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3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90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500"/>
                            </p:stCondLst>
                            <p:childTnLst>
                              <p:par>
                                <p:cTn id="37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90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90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000"/>
                            </p:stCondLst>
                            <p:childTnLst>
                              <p:par>
                                <p:cTn id="42" presetID="17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757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57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500"/>
                            </p:stCondLst>
                            <p:childTnLst>
                              <p:par>
                                <p:cTn id="47" presetID="39" presetClass="entr" presetSubtype="0" ac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0" grpId="0" animBg="1"/>
      <p:bldP spid="89091" grpId="0" animBg="1"/>
      <p:bldP spid="89091" grpId="1" animBg="1"/>
      <p:bldP spid="89092" grpId="0" animBg="1"/>
      <p:bldP spid="89094" grpId="0" animBg="1"/>
      <p:bldP spid="89094" grpId="1" animBg="1"/>
      <p:bldP spid="89095" grpId="0" animBg="1"/>
      <p:bldP spid="75787" grpId="0" animBg="1"/>
      <p:bldP spid="2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20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2054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20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0F0F0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0F0F0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3711</TotalTime>
  <Words>1029</Words>
  <Application>Microsoft Office PowerPoint</Application>
  <PresentationFormat>Presentación en pantalla (16:9)</PresentationFormat>
  <Paragraphs>72</Paragraphs>
  <Slides>58</Slides>
  <Notes>6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58</vt:i4>
      </vt:variant>
    </vt:vector>
  </HeadingPairs>
  <TitlesOfParts>
    <vt:vector size="6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Papa</dc:creator>
  <cp:lastModifiedBy>Papa</cp:lastModifiedBy>
  <cp:revision>400</cp:revision>
  <dcterms:created xsi:type="dcterms:W3CDTF">2015-11-30T22:33:25Z</dcterms:created>
  <dcterms:modified xsi:type="dcterms:W3CDTF">2022-12-15T13:34:17Z</dcterms:modified>
</cp:coreProperties>
</file>