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1"/>
  </p:notesMasterIdLst>
  <p:sldIdLst>
    <p:sldId id="438" r:id="rId3"/>
    <p:sldId id="447" r:id="rId4"/>
    <p:sldId id="315" r:id="rId5"/>
    <p:sldId id="332" r:id="rId6"/>
    <p:sldId id="333" r:id="rId7"/>
    <p:sldId id="296" r:id="rId8"/>
    <p:sldId id="441" r:id="rId9"/>
    <p:sldId id="327" r:id="rId10"/>
    <p:sldId id="328" r:id="rId11"/>
    <p:sldId id="331" r:id="rId12"/>
    <p:sldId id="346" r:id="rId13"/>
    <p:sldId id="343" r:id="rId14"/>
    <p:sldId id="347" r:id="rId15"/>
    <p:sldId id="348" r:id="rId16"/>
    <p:sldId id="330" r:id="rId17"/>
    <p:sldId id="442" r:id="rId18"/>
    <p:sldId id="446" r:id="rId19"/>
    <p:sldId id="334" r:id="rId20"/>
    <p:sldId id="339" r:id="rId21"/>
    <p:sldId id="338" r:id="rId22"/>
    <p:sldId id="341" r:id="rId23"/>
    <p:sldId id="425" r:id="rId24"/>
    <p:sldId id="342" r:id="rId25"/>
    <p:sldId id="443" r:id="rId26"/>
    <p:sldId id="426" r:id="rId27"/>
    <p:sldId id="351" r:id="rId28"/>
    <p:sldId id="357" r:id="rId29"/>
    <p:sldId id="427" r:id="rId30"/>
    <p:sldId id="362" r:id="rId31"/>
    <p:sldId id="444" r:id="rId32"/>
    <p:sldId id="374" r:id="rId33"/>
    <p:sldId id="375" r:id="rId34"/>
    <p:sldId id="378" r:id="rId35"/>
    <p:sldId id="379" r:id="rId36"/>
    <p:sldId id="380" r:id="rId37"/>
    <p:sldId id="382" r:id="rId38"/>
    <p:sldId id="433" r:id="rId39"/>
    <p:sldId id="383" r:id="rId40"/>
    <p:sldId id="386" r:id="rId41"/>
    <p:sldId id="389" r:id="rId42"/>
    <p:sldId id="388" r:id="rId43"/>
    <p:sldId id="393" r:id="rId44"/>
    <p:sldId id="397" r:id="rId45"/>
    <p:sldId id="398" r:id="rId46"/>
    <p:sldId id="445" r:id="rId47"/>
    <p:sldId id="406" r:id="rId48"/>
    <p:sldId id="440" r:id="rId49"/>
    <p:sldId id="448" r:id="rId50"/>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4jWe4QsbjJYoZ6OndkLU9Q==" hashData="AHcIyZZSSjw10wP0oGJ0P0hI930="/>
  <p:extLst>
    <p:ext uri="{EFAFB233-063F-42B5-8137-9DF3F51BA10A}">
      <p15:sldGuideLst xmlns:p15="http://schemas.microsoft.com/office/powerpoint/2012/main">
        <p15:guide id="1" orient="horz" pos="1800">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EE"/>
    <a:srgbClr val="3366FF"/>
    <a:srgbClr val="2F2FFF"/>
    <a:srgbClr val="0000D0"/>
    <a:srgbClr val="6699FF"/>
    <a:srgbClr val="000099"/>
    <a:srgbClr val="000082"/>
    <a:srgbClr val="001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98" autoAdjust="0"/>
    <p:restoredTop sz="94660"/>
  </p:normalViewPr>
  <p:slideViewPr>
    <p:cSldViewPr>
      <p:cViewPr>
        <p:scale>
          <a:sx n="60" d="100"/>
          <a:sy n="60" d="100"/>
        </p:scale>
        <p:origin x="600" y="322"/>
      </p:cViewPr>
      <p:guideLst>
        <p:guide orient="horz" pos="1800"/>
        <p:guide pos="2880"/>
        <p:guide orient="horz" pos="16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CD4893C7-8936-4C35-84DE-76652F119CDA}" type="datetimeFigureOut">
              <a:rPr lang="es-ES"/>
              <a:pPr>
                <a:defRPr/>
              </a:pPr>
              <a:t>17/12/2025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01D6FB28-9A32-4EAC-8885-B0ACB38E3ED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143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noFill/>
          <a:ln>
            <a:miter lim="800000"/>
            <a:headEnd/>
            <a:tailEnd/>
          </a:ln>
        </p:spPr>
        <p:txBody>
          <a:bodyPr/>
          <a:lstStyle/>
          <a:p>
            <a:fld id="{16316738-9005-4EE4-AB8B-930A480B0517}" type="slidenum">
              <a:rPr lang="es-ES"/>
              <a:pPr/>
              <a:t>22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1075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7524" name="3 Marcador de número de diapositiva"/>
          <p:cNvSpPr>
            <a:spLocks noGrp="1"/>
          </p:cNvSpPr>
          <p:nvPr>
            <p:ph type="sldNum" sz="quarter" idx="5"/>
          </p:nvPr>
        </p:nvSpPr>
        <p:spPr bwMode="auto">
          <a:noFill/>
          <a:ln>
            <a:miter lim="800000"/>
            <a:headEnd/>
            <a:tailEnd/>
          </a:ln>
        </p:spPr>
        <p:txBody>
          <a:bodyPr/>
          <a:lstStyle/>
          <a:p>
            <a:fld id="{E9C9EEBD-5102-4909-853A-03930C4B032D}" type="slidenum">
              <a:rPr lang="es-ES"/>
              <a:pPr/>
              <a:t>34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1085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8548" name="3 Marcador de número de diapositiva"/>
          <p:cNvSpPr>
            <a:spLocks noGrp="1"/>
          </p:cNvSpPr>
          <p:nvPr>
            <p:ph type="sldNum" sz="quarter" idx="5"/>
          </p:nvPr>
        </p:nvSpPr>
        <p:spPr bwMode="auto">
          <a:noFill/>
          <a:ln>
            <a:miter lim="800000"/>
            <a:headEnd/>
            <a:tailEnd/>
          </a:ln>
        </p:spPr>
        <p:txBody>
          <a:bodyPr/>
          <a:lstStyle/>
          <a:p>
            <a:fld id="{35FCA493-4CDC-41F7-B7D2-A2774C3B2356}" type="slidenum">
              <a:rPr lang="es-ES"/>
              <a:pPr/>
              <a:t>43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52051B3-1395-4198-8AA0-5ED0D2A0960A}" type="datetimeFigureOut">
              <a:rPr lang="es-ES"/>
              <a:pPr>
                <a:defRPr/>
              </a:pPr>
              <a:t>17/12/2025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EAEBDB-5D76-43F1-8F9E-F26C232944C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C98BEF-4667-4233-8A73-29BC9F94A9E0}" type="datetimeFigureOut">
              <a:rPr lang="es-ES"/>
              <a:pPr>
                <a:defRPr/>
              </a:pPr>
              <a:t>17/12/2025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BBDF975-270B-43AD-87E0-A67681CD4DBF}"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5CB81E-4B14-4B16-9557-B06B11ED8DE5}" type="datetimeFigureOut">
              <a:rPr lang="es-ES"/>
              <a:pPr>
                <a:defRPr/>
              </a:pPr>
              <a:t>17/12/2025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CA0B27-1CCA-4B7D-81A0-361A79150B7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395642F-D5A6-4186-8F39-E9836CAB0344}" type="datetimeFigureOut">
              <a:rPr lang="es-ES"/>
              <a:pPr>
                <a:defRPr/>
              </a:pPr>
              <a:t>17/12/2025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C85B52-5C7A-4C83-9FA8-CFF0A8D40DA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FF60D56-9A65-4EC3-A77D-6565E7D9E71A}" type="datetimeFigureOut">
              <a:rPr lang="es-ES"/>
              <a:pPr>
                <a:defRPr/>
              </a:pPr>
              <a:t>17/12/2025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24B20B1-2C87-40B7-A6FF-52A32A799C94}"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D4F5F19-C7E1-42C7-8A6F-D29D0D71848C}" type="datetimeFigureOut">
              <a:rPr lang="es-ES"/>
              <a:pPr>
                <a:defRPr/>
              </a:pPr>
              <a:t>17/12/2025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6C97BA-8915-4521-81C1-FB9BFEC8884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B55E643-C2AA-43C3-A46F-E00888B7A9C1}" type="datetimeFigureOut">
              <a:rPr lang="es-ES"/>
              <a:pPr>
                <a:defRPr/>
              </a:pPr>
              <a:t>17/12/2025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F09505-98CF-4AF2-91A4-87E9748EA04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0AF189B-C8D9-48D2-A960-E7ECAA928EC4}" type="datetimeFigureOut">
              <a:rPr lang="es-ES"/>
              <a:pPr>
                <a:defRPr/>
              </a:pPr>
              <a:t>17/12/2025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E07055-BC4C-401F-9B2C-5F34858B300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757A818-7E6B-4099-B2AF-CB0B006B9F25}" type="datetimeFigureOut">
              <a:rPr lang="es-ES"/>
              <a:pPr>
                <a:defRPr/>
              </a:pPr>
              <a:t>17/12/2025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DDE848-7A3D-46C1-945C-7794AE37E9B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F5B1CC-2008-45E7-940B-CB17E072591D}" type="datetimeFigureOut">
              <a:rPr lang="es-ES"/>
              <a:pPr>
                <a:defRPr/>
              </a:pPr>
              <a:t>17/12/2025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E841CA-AB0D-4E9F-9A6B-32B3DFD689BE}"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E40ACB-2735-4148-98D7-7C1B5AF30772}" type="datetimeFigureOut">
              <a:rPr lang="es-ES"/>
              <a:pPr>
                <a:defRPr/>
              </a:pPr>
              <a:t>17/12/2025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DEED58-E9E1-4C96-A11A-24B1A01170CC}"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1949898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E6747BB-6A48-44FB-8575-650D03D6CE47}" type="datetimeFigureOut">
              <a:rPr lang="es-ES"/>
              <a:pPr>
                <a:defRPr/>
              </a:pPr>
              <a:t>17/12/2025</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82E6CCC-54FB-4B5F-8ED9-B312BAEC38E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pPr defTabSz="822960"/>
            <a:endParaRPr lang="es-ES">
              <a:solidFill>
                <a:srgbClr val="000000"/>
              </a:solidFill>
            </a:endParaRPr>
          </a:p>
        </p:txBody>
      </p:sp>
    </p:spTree>
    <p:extLst>
      <p:ext uri="{BB962C8B-B14F-4D97-AF65-F5344CB8AC3E}">
        <p14:creationId xmlns:p14="http://schemas.microsoft.com/office/powerpoint/2010/main" val="267236082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0.jpeg"/><Relationship Id="rId7"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hyperlink" Target="http://vicentejesusmota.blogspot.com.es/"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95486"/>
            <a:ext cx="7345362" cy="971550"/>
          </a:xfrm>
          <a:prstGeom prst="rect">
            <a:avLst/>
          </a:prstGeom>
        </p:spPr>
        <p:txBody>
          <a:bodyPr wrap="none" fromWordArt="1">
            <a:prstTxWarp prst="textTriangle">
              <a:avLst>
                <a:gd name="adj" fmla="val 37018"/>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Belén Ayuntamiento de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19622"/>
            <a:ext cx="7345362" cy="83065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mía y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48782" y="2417483"/>
            <a:ext cx="7704138" cy="77153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21607" y="3238797"/>
            <a:ext cx="5616624" cy="60351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880296" y="4005935"/>
            <a:ext cx="3527969" cy="58981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pic>
        <p:nvPicPr>
          <p:cNvPr id="7" name="6 Imagen" descr="TgC_Navidad_2.gif"/>
          <p:cNvPicPr>
            <a:picLocks noChangeAspect="1"/>
          </p:cNvPicPr>
          <p:nvPr/>
        </p:nvPicPr>
        <p:blipFill>
          <a:blip r:embed="rId2" cstate="print"/>
          <a:srcRect/>
          <a:stretch>
            <a:fillRect/>
          </a:stretch>
        </p:blipFill>
        <p:spPr bwMode="auto">
          <a:xfrm>
            <a:off x="3059088" y="-1"/>
            <a:ext cx="2953072" cy="410009"/>
          </a:xfrm>
          <a:prstGeom prst="rect">
            <a:avLst/>
          </a:prstGeom>
          <a:noFill/>
          <a:ln w="9525">
            <a:noFill/>
            <a:miter lim="800000"/>
            <a:headEnd/>
            <a:tailEnd/>
          </a:ln>
        </p:spPr>
      </p:pic>
      <p:pic>
        <p:nvPicPr>
          <p:cNvPr id="8" name="7 Imagen" descr="TgC_Navidad_2.gif"/>
          <p:cNvPicPr>
            <a:picLocks noChangeAspect="1"/>
          </p:cNvPicPr>
          <p:nvPr/>
        </p:nvPicPr>
        <p:blipFill>
          <a:blip r:embed="rId2" cstate="print"/>
          <a:srcRect/>
          <a:stretch>
            <a:fillRect/>
          </a:stretch>
        </p:blipFill>
        <p:spPr bwMode="auto">
          <a:xfrm>
            <a:off x="6012160" y="0"/>
            <a:ext cx="2992138" cy="433298"/>
          </a:xfrm>
          <a:prstGeom prst="rect">
            <a:avLst/>
          </a:prstGeom>
          <a:noFill/>
          <a:ln w="9525">
            <a:noFill/>
            <a:miter lim="800000"/>
            <a:headEnd/>
            <a:tailEnd/>
          </a:ln>
        </p:spPr>
      </p:pic>
      <p:pic>
        <p:nvPicPr>
          <p:cNvPr id="9" name="8 Imagen" descr="TgC_Navidad_2.gif"/>
          <p:cNvPicPr>
            <a:picLocks noChangeAspect="1"/>
          </p:cNvPicPr>
          <p:nvPr/>
        </p:nvPicPr>
        <p:blipFill>
          <a:blip r:embed="rId2" cstate="print"/>
          <a:srcRect/>
          <a:stretch>
            <a:fillRect/>
          </a:stretch>
        </p:blipFill>
        <p:spPr bwMode="auto">
          <a:xfrm>
            <a:off x="140245" y="-1"/>
            <a:ext cx="2918843" cy="470319"/>
          </a:xfrm>
          <a:prstGeom prst="rect">
            <a:avLst/>
          </a:prstGeom>
          <a:noFill/>
          <a:ln w="9525">
            <a:noFill/>
            <a:miter lim="800000"/>
            <a:headEnd/>
            <a:tailEnd/>
          </a:ln>
        </p:spPr>
      </p:pic>
      <p:pic>
        <p:nvPicPr>
          <p:cNvPr id="12" name="18 Imagen" descr="TgC_Navidad_2.gif"/>
          <p:cNvPicPr>
            <a:picLocks noChangeAspect="1"/>
          </p:cNvPicPr>
          <p:nvPr/>
        </p:nvPicPr>
        <p:blipFill>
          <a:blip r:embed="rId2" cstate="print"/>
          <a:srcRect/>
          <a:stretch>
            <a:fillRect/>
          </a:stretch>
        </p:blipFill>
        <p:spPr bwMode="auto">
          <a:xfrm rot="16200000">
            <a:off x="-862214" y="1231742"/>
            <a:ext cx="2119387" cy="252096"/>
          </a:xfrm>
          <a:prstGeom prst="rect">
            <a:avLst/>
          </a:prstGeom>
          <a:noFill/>
          <a:ln w="9525">
            <a:noFill/>
            <a:miter lim="800000"/>
            <a:headEnd/>
            <a:tailEnd/>
          </a:ln>
        </p:spPr>
      </p:pic>
      <p:pic>
        <p:nvPicPr>
          <p:cNvPr id="13" name="19 Imagen" descr="TgC_Navidad_2.gif"/>
          <p:cNvPicPr>
            <a:picLocks noChangeAspect="1"/>
          </p:cNvPicPr>
          <p:nvPr/>
        </p:nvPicPr>
        <p:blipFill>
          <a:blip r:embed="rId2" cstate="print"/>
          <a:srcRect/>
          <a:stretch>
            <a:fillRect/>
          </a:stretch>
        </p:blipFill>
        <p:spPr bwMode="auto">
          <a:xfrm rot="16200000">
            <a:off x="-1019262" y="3474954"/>
            <a:ext cx="2400263" cy="285321"/>
          </a:xfrm>
          <a:prstGeom prst="rect">
            <a:avLst/>
          </a:prstGeom>
          <a:noFill/>
          <a:ln w="9525">
            <a:noFill/>
            <a:miter lim="800000"/>
            <a:headEnd/>
            <a:tailEnd/>
          </a:ln>
        </p:spPr>
      </p:pic>
      <p:pic>
        <p:nvPicPr>
          <p:cNvPr id="14" name="16 Imagen" descr="TgC_Navidad_2.gif"/>
          <p:cNvPicPr>
            <a:picLocks noChangeAspect="1"/>
          </p:cNvPicPr>
          <p:nvPr/>
        </p:nvPicPr>
        <p:blipFill>
          <a:blip r:embed="rId2" cstate="print"/>
          <a:srcRect/>
          <a:stretch>
            <a:fillRect/>
          </a:stretch>
        </p:blipFill>
        <p:spPr bwMode="auto">
          <a:xfrm rot="5400000">
            <a:off x="7956108" y="1139029"/>
            <a:ext cx="2109958" cy="265826"/>
          </a:xfrm>
          <a:prstGeom prst="rect">
            <a:avLst/>
          </a:prstGeom>
          <a:noFill/>
          <a:ln w="9525">
            <a:noFill/>
            <a:miter lim="800000"/>
            <a:headEnd/>
            <a:tailEnd/>
          </a:ln>
        </p:spPr>
      </p:pic>
      <p:pic>
        <p:nvPicPr>
          <p:cNvPr id="15" name="17 Imagen" descr="TgC_Navidad_2.gif"/>
          <p:cNvPicPr>
            <a:picLocks noChangeAspect="1"/>
          </p:cNvPicPr>
          <p:nvPr/>
        </p:nvPicPr>
        <p:blipFill>
          <a:blip r:embed="rId2" cstate="print"/>
          <a:srcRect/>
          <a:stretch>
            <a:fillRect/>
          </a:stretch>
        </p:blipFill>
        <p:spPr bwMode="auto">
          <a:xfrm rot="5400000">
            <a:off x="7617363" y="3291112"/>
            <a:ext cx="2750054" cy="303219"/>
          </a:xfrm>
          <a:prstGeom prst="rect">
            <a:avLst/>
          </a:prstGeom>
          <a:noFill/>
          <a:ln w="9525">
            <a:noFill/>
            <a:miter lim="800000"/>
            <a:headEnd/>
            <a:tailEnd/>
          </a:ln>
        </p:spPr>
      </p:pic>
      <p:pic>
        <p:nvPicPr>
          <p:cNvPr id="16" name="11 Imagen" descr="TgC_Navidad_2.gif"/>
          <p:cNvPicPr>
            <a:picLocks noChangeAspect="1"/>
          </p:cNvPicPr>
          <p:nvPr/>
        </p:nvPicPr>
        <p:blipFill>
          <a:blip r:embed="rId2" cstate="print"/>
          <a:srcRect/>
          <a:stretch>
            <a:fillRect/>
          </a:stretch>
        </p:blipFill>
        <p:spPr bwMode="auto">
          <a:xfrm rot="10800000">
            <a:off x="3263900" y="4759366"/>
            <a:ext cx="2306638" cy="345722"/>
          </a:xfrm>
          <a:prstGeom prst="rect">
            <a:avLst/>
          </a:prstGeom>
          <a:noFill/>
          <a:ln w="9525">
            <a:noFill/>
            <a:miter lim="800000"/>
            <a:headEnd/>
            <a:tailEnd/>
          </a:ln>
        </p:spPr>
      </p:pic>
      <p:pic>
        <p:nvPicPr>
          <p:cNvPr id="17" name="12 Imagen" descr="TgC_Navidad_2.gif"/>
          <p:cNvPicPr>
            <a:picLocks noChangeAspect="1"/>
          </p:cNvPicPr>
          <p:nvPr/>
        </p:nvPicPr>
        <p:blipFill>
          <a:blip r:embed="rId2" cstate="print"/>
          <a:srcRect/>
          <a:stretch>
            <a:fillRect/>
          </a:stretch>
        </p:blipFill>
        <p:spPr bwMode="auto">
          <a:xfrm rot="10800000">
            <a:off x="5567362" y="4759364"/>
            <a:ext cx="3436937" cy="345723"/>
          </a:xfrm>
          <a:prstGeom prst="rect">
            <a:avLst/>
          </a:prstGeom>
          <a:noFill/>
          <a:ln w="9525">
            <a:noFill/>
            <a:miter lim="800000"/>
            <a:headEnd/>
            <a:tailEnd/>
          </a:ln>
        </p:spPr>
      </p:pic>
      <p:pic>
        <p:nvPicPr>
          <p:cNvPr id="18" name="13 Imagen" descr="TgC_Navidad_2.gif"/>
          <p:cNvPicPr>
            <a:picLocks noChangeAspect="1"/>
          </p:cNvPicPr>
          <p:nvPr/>
        </p:nvPicPr>
        <p:blipFill>
          <a:blip r:embed="rId2" cstate="print"/>
          <a:srcRect/>
          <a:stretch>
            <a:fillRect/>
          </a:stretch>
        </p:blipFill>
        <p:spPr bwMode="auto">
          <a:xfrm rot="10800000">
            <a:off x="179388" y="4759364"/>
            <a:ext cx="3086100" cy="345723"/>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4.jpg"/>
          <p:cNvPicPr>
            <a:picLocks noChangeAspect="1"/>
          </p:cNvPicPr>
          <p:nvPr/>
        </p:nvPicPr>
        <p:blipFill>
          <a:blip r:embed="rId2"/>
          <a:stretch>
            <a:fillRect/>
          </a:stretch>
        </p:blipFill>
        <p:spPr>
          <a:xfrm>
            <a:off x="0" y="-285770"/>
            <a:ext cx="9144000" cy="5929354"/>
          </a:xfrm>
          <a:prstGeom prst="rect">
            <a:avLst/>
          </a:prstGeom>
        </p:spPr>
      </p:pic>
      <p:sp>
        <p:nvSpPr>
          <p:cNvPr id="7" name="6 Rectángulo"/>
          <p:cNvSpPr/>
          <p:nvPr/>
        </p:nvSpPr>
        <p:spPr>
          <a:xfrm>
            <a:off x="0" y="-285770"/>
            <a:ext cx="9144000" cy="5929354"/>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899592" y="298095"/>
            <a:ext cx="7200800" cy="429227"/>
          </a:xfrm>
          <a:prstGeom prst="rect">
            <a:avLst/>
          </a:prstGeom>
          <a:noFill/>
        </p:spPr>
        <p:txBody>
          <a:bodyPr wrap="none" lIns="91440" tIns="45720" rIns="91440" bIns="45720">
            <a:prstTxWarp prst="textChevron">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EL ORIGEN REAL DE LOS BELENES EN ESPAÑA  </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
        <p:nvSpPr>
          <p:cNvPr id="4" name="3 CuadroTexto"/>
          <p:cNvSpPr txBox="1"/>
          <p:nvPr/>
        </p:nvSpPr>
        <p:spPr>
          <a:xfrm>
            <a:off x="330055" y="895067"/>
            <a:ext cx="8647547"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Cuando estuvimos visitando el Monasterio de las Descalzas Reales para ver su belén, durante la visita, la guía nos contó una historia sobre la costumbre de montar los belenes en los hogares españoles. Una tradición con un origen real y dos claros protagonistas. Carlos III y su esposa Amalia de Sajonia.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04571" y="2865741"/>
            <a:ext cx="8429684"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Carlos III fue un monarca nacido en Madrid, pero que reinaba en Nápoles, sin embargo su vida sufrió un giro radical al morir su hermanastro Fernando VI sin sucesor, lo que lo convirtió a él y a su esposa, María Amalia de Sajonia, en reyes de España y de las Indias.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pic>
        <p:nvPicPr>
          <p:cNvPr id="8" name="6 Imagen" descr="TgC_Navidad_2.gif"/>
          <p:cNvPicPr>
            <a:picLocks noChangeAspect="1"/>
          </p:cNvPicPr>
          <p:nvPr/>
        </p:nvPicPr>
        <p:blipFill>
          <a:blip r:embed="rId3" cstate="print"/>
          <a:srcRect/>
          <a:stretch>
            <a:fillRect/>
          </a:stretch>
        </p:blipFill>
        <p:spPr bwMode="auto">
          <a:xfrm>
            <a:off x="3059088" y="-1"/>
            <a:ext cx="2953072" cy="410009"/>
          </a:xfrm>
          <a:prstGeom prst="rect">
            <a:avLst/>
          </a:prstGeom>
          <a:noFill/>
          <a:ln w="9525">
            <a:noFill/>
            <a:miter lim="800000"/>
            <a:headEnd/>
            <a:tailEnd/>
          </a:ln>
        </p:spPr>
      </p:pic>
      <p:pic>
        <p:nvPicPr>
          <p:cNvPr id="9" name="7 Imagen" descr="TgC_Navidad_2.gif"/>
          <p:cNvPicPr>
            <a:picLocks noChangeAspect="1"/>
          </p:cNvPicPr>
          <p:nvPr/>
        </p:nvPicPr>
        <p:blipFill>
          <a:blip r:embed="rId3" cstate="print"/>
          <a:srcRect/>
          <a:stretch>
            <a:fillRect/>
          </a:stretch>
        </p:blipFill>
        <p:spPr bwMode="auto">
          <a:xfrm>
            <a:off x="6012160" y="0"/>
            <a:ext cx="2992138" cy="433298"/>
          </a:xfrm>
          <a:prstGeom prst="rect">
            <a:avLst/>
          </a:prstGeom>
          <a:noFill/>
          <a:ln w="9525">
            <a:noFill/>
            <a:miter lim="800000"/>
            <a:headEnd/>
            <a:tailEnd/>
          </a:ln>
        </p:spPr>
      </p:pic>
      <p:pic>
        <p:nvPicPr>
          <p:cNvPr id="10" name="8 Imagen" descr="TgC_Navidad_2.gif"/>
          <p:cNvPicPr>
            <a:picLocks noChangeAspect="1"/>
          </p:cNvPicPr>
          <p:nvPr/>
        </p:nvPicPr>
        <p:blipFill>
          <a:blip r:embed="rId3" cstate="print"/>
          <a:srcRect/>
          <a:stretch>
            <a:fillRect/>
          </a:stretch>
        </p:blipFill>
        <p:spPr bwMode="auto">
          <a:xfrm>
            <a:off x="140245" y="-1"/>
            <a:ext cx="2918843" cy="470319"/>
          </a:xfrm>
          <a:prstGeom prst="rect">
            <a:avLst/>
          </a:prstGeom>
          <a:noFill/>
          <a:ln w="9525">
            <a:noFill/>
            <a:miter lim="800000"/>
            <a:headEnd/>
            <a:tailEnd/>
          </a:ln>
        </p:spPr>
      </p:pic>
      <p:pic>
        <p:nvPicPr>
          <p:cNvPr id="11" name="18 Imagen" descr="TgC_Navidad_2.gif"/>
          <p:cNvPicPr>
            <a:picLocks noChangeAspect="1"/>
          </p:cNvPicPr>
          <p:nvPr/>
        </p:nvPicPr>
        <p:blipFill>
          <a:blip r:embed="rId3" cstate="print"/>
          <a:srcRect/>
          <a:stretch>
            <a:fillRect/>
          </a:stretch>
        </p:blipFill>
        <p:spPr bwMode="auto">
          <a:xfrm rot="16200000">
            <a:off x="-862214" y="1231742"/>
            <a:ext cx="2119387" cy="252096"/>
          </a:xfrm>
          <a:prstGeom prst="rect">
            <a:avLst/>
          </a:prstGeom>
          <a:noFill/>
          <a:ln w="9525">
            <a:noFill/>
            <a:miter lim="800000"/>
            <a:headEnd/>
            <a:tailEnd/>
          </a:ln>
        </p:spPr>
      </p:pic>
      <p:pic>
        <p:nvPicPr>
          <p:cNvPr id="12" name="19 Imagen" descr="TgC_Navidad_2.gif"/>
          <p:cNvPicPr>
            <a:picLocks noChangeAspect="1"/>
          </p:cNvPicPr>
          <p:nvPr/>
        </p:nvPicPr>
        <p:blipFill>
          <a:blip r:embed="rId3" cstate="print"/>
          <a:srcRect/>
          <a:stretch>
            <a:fillRect/>
          </a:stretch>
        </p:blipFill>
        <p:spPr bwMode="auto">
          <a:xfrm rot="16200000">
            <a:off x="-1019262" y="3474954"/>
            <a:ext cx="2400263" cy="285321"/>
          </a:xfrm>
          <a:prstGeom prst="rect">
            <a:avLst/>
          </a:prstGeom>
          <a:noFill/>
          <a:ln w="9525">
            <a:noFill/>
            <a:miter lim="800000"/>
            <a:headEnd/>
            <a:tailEnd/>
          </a:ln>
        </p:spPr>
      </p:pic>
      <p:pic>
        <p:nvPicPr>
          <p:cNvPr id="13" name="16 Imagen" descr="TgC_Navidad_2.gif"/>
          <p:cNvPicPr>
            <a:picLocks noChangeAspect="1"/>
          </p:cNvPicPr>
          <p:nvPr/>
        </p:nvPicPr>
        <p:blipFill>
          <a:blip r:embed="rId3" cstate="print"/>
          <a:srcRect/>
          <a:stretch>
            <a:fillRect/>
          </a:stretch>
        </p:blipFill>
        <p:spPr bwMode="auto">
          <a:xfrm rot="5400000">
            <a:off x="7956108" y="1139029"/>
            <a:ext cx="2109958" cy="265826"/>
          </a:xfrm>
          <a:prstGeom prst="rect">
            <a:avLst/>
          </a:prstGeom>
          <a:noFill/>
          <a:ln w="9525">
            <a:noFill/>
            <a:miter lim="800000"/>
            <a:headEnd/>
            <a:tailEnd/>
          </a:ln>
        </p:spPr>
      </p:pic>
      <p:pic>
        <p:nvPicPr>
          <p:cNvPr id="14" name="17 Imagen" descr="TgC_Navidad_2.gif"/>
          <p:cNvPicPr>
            <a:picLocks noChangeAspect="1"/>
          </p:cNvPicPr>
          <p:nvPr/>
        </p:nvPicPr>
        <p:blipFill>
          <a:blip r:embed="rId3" cstate="print"/>
          <a:srcRect/>
          <a:stretch>
            <a:fillRect/>
          </a:stretch>
        </p:blipFill>
        <p:spPr bwMode="auto">
          <a:xfrm rot="5400000">
            <a:off x="7617363" y="3291112"/>
            <a:ext cx="2750054" cy="303219"/>
          </a:xfrm>
          <a:prstGeom prst="rect">
            <a:avLst/>
          </a:prstGeom>
          <a:noFill/>
          <a:ln w="9525">
            <a:noFill/>
            <a:miter lim="800000"/>
            <a:headEnd/>
            <a:tailEnd/>
          </a:ln>
        </p:spPr>
      </p:pic>
      <p:pic>
        <p:nvPicPr>
          <p:cNvPr id="15" name="11 Imagen" descr="TgC_Navidad_2.gif"/>
          <p:cNvPicPr>
            <a:picLocks noChangeAspect="1"/>
          </p:cNvPicPr>
          <p:nvPr/>
        </p:nvPicPr>
        <p:blipFill>
          <a:blip r:embed="rId3" cstate="print"/>
          <a:srcRect/>
          <a:stretch>
            <a:fillRect/>
          </a:stretch>
        </p:blipFill>
        <p:spPr bwMode="auto">
          <a:xfrm rot="10800000">
            <a:off x="3263900" y="4759366"/>
            <a:ext cx="2306638" cy="345722"/>
          </a:xfrm>
          <a:prstGeom prst="rect">
            <a:avLst/>
          </a:prstGeom>
          <a:noFill/>
          <a:ln w="9525">
            <a:noFill/>
            <a:miter lim="800000"/>
            <a:headEnd/>
            <a:tailEnd/>
          </a:ln>
        </p:spPr>
      </p:pic>
      <p:pic>
        <p:nvPicPr>
          <p:cNvPr id="16" name="12 Imagen" descr="TgC_Navidad_2.gif"/>
          <p:cNvPicPr>
            <a:picLocks noChangeAspect="1"/>
          </p:cNvPicPr>
          <p:nvPr/>
        </p:nvPicPr>
        <p:blipFill>
          <a:blip r:embed="rId3" cstate="print"/>
          <a:srcRect/>
          <a:stretch>
            <a:fillRect/>
          </a:stretch>
        </p:blipFill>
        <p:spPr bwMode="auto">
          <a:xfrm rot="10800000">
            <a:off x="5567362" y="4759364"/>
            <a:ext cx="3436937" cy="345723"/>
          </a:xfrm>
          <a:prstGeom prst="rect">
            <a:avLst/>
          </a:prstGeom>
          <a:noFill/>
          <a:ln w="9525">
            <a:noFill/>
            <a:miter lim="800000"/>
            <a:headEnd/>
            <a:tailEnd/>
          </a:ln>
        </p:spPr>
      </p:pic>
      <p:pic>
        <p:nvPicPr>
          <p:cNvPr id="17" name="13 Imagen" descr="TgC_Navidad_2.gif"/>
          <p:cNvPicPr>
            <a:picLocks noChangeAspect="1"/>
          </p:cNvPicPr>
          <p:nvPr/>
        </p:nvPicPr>
        <p:blipFill>
          <a:blip r:embed="rId3" cstate="print"/>
          <a:srcRect/>
          <a:stretch>
            <a:fillRect/>
          </a:stretch>
        </p:blipFill>
        <p:spPr bwMode="auto">
          <a:xfrm rot="10800000">
            <a:off x="179388" y="4759364"/>
            <a:ext cx="3086100" cy="345723"/>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54000">
        <p:wipe/>
      </p:transition>
    </mc:Choice>
    <mc:Fallback xmlns="">
      <p:transition spd="slow" advTm="5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29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3"/>
          <a:stretch>
            <a:fillRect/>
          </a:stretch>
        </p:blipFill>
        <p:spPr bwMode="auto">
          <a:xfrm>
            <a:off x="0" y="0"/>
            <a:ext cx="9144000" cy="513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19076990">
            <a:off x="3889375" y="412909"/>
            <a:ext cx="3354388" cy="974408"/>
          </a:xfrm>
          <a:prstGeom prst="wave">
            <a:avLst>
              <a:gd name="adj1" fmla="val 20000"/>
              <a:gd name="adj2" fmla="val -9198"/>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3" name="22 Onda"/>
          <p:cNvSpPr/>
          <p:nvPr/>
        </p:nvSpPr>
        <p:spPr>
          <a:xfrm rot="13252821" flipV="1">
            <a:off x="2017713" y="442913"/>
            <a:ext cx="3135312" cy="918687"/>
          </a:xfrm>
          <a:prstGeom prst="wave">
            <a:avLst>
              <a:gd name="adj1" fmla="val 20000"/>
              <a:gd name="adj2" fmla="val -10000"/>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4" name="23 Onda"/>
          <p:cNvSpPr/>
          <p:nvPr/>
        </p:nvSpPr>
        <p:spPr>
          <a:xfrm rot="19076990">
            <a:off x="3860800" y="1360170"/>
            <a:ext cx="3354388" cy="974408"/>
          </a:xfrm>
          <a:prstGeom prst="wave">
            <a:avLst>
              <a:gd name="adj1" fmla="val 20000"/>
              <a:gd name="adj2" fmla="val -9198"/>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5" name="24 Onda"/>
          <p:cNvSpPr/>
          <p:nvPr/>
        </p:nvSpPr>
        <p:spPr>
          <a:xfrm rot="13252821" flipV="1">
            <a:off x="1990726" y="1390174"/>
            <a:ext cx="3135313" cy="917258"/>
          </a:xfrm>
          <a:prstGeom prst="wave">
            <a:avLst>
              <a:gd name="adj1" fmla="val 20000"/>
              <a:gd name="adj2" fmla="val -10000"/>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6" name="25 Onda"/>
          <p:cNvSpPr/>
          <p:nvPr/>
        </p:nvSpPr>
        <p:spPr>
          <a:xfrm rot="19076990">
            <a:off x="3889375" y="2288858"/>
            <a:ext cx="3354388" cy="972979"/>
          </a:xfrm>
          <a:prstGeom prst="wave">
            <a:avLst>
              <a:gd name="adj1" fmla="val 20000"/>
              <a:gd name="adj2" fmla="val -9198"/>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7" name="26 Onda"/>
          <p:cNvSpPr/>
          <p:nvPr/>
        </p:nvSpPr>
        <p:spPr>
          <a:xfrm rot="13252821" flipV="1">
            <a:off x="2017713" y="2318862"/>
            <a:ext cx="3135312" cy="917258"/>
          </a:xfrm>
          <a:prstGeom prst="wave">
            <a:avLst>
              <a:gd name="adj1" fmla="val 20000"/>
              <a:gd name="adj2" fmla="val -10000"/>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8" name="27 Onda"/>
          <p:cNvSpPr/>
          <p:nvPr/>
        </p:nvSpPr>
        <p:spPr>
          <a:xfrm rot="19076990">
            <a:off x="3860800" y="3234690"/>
            <a:ext cx="3354388" cy="975837"/>
          </a:xfrm>
          <a:prstGeom prst="wave">
            <a:avLst>
              <a:gd name="adj1" fmla="val 20000"/>
              <a:gd name="adj2" fmla="val -9198"/>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9" name="28 Onda"/>
          <p:cNvSpPr/>
          <p:nvPr/>
        </p:nvSpPr>
        <p:spPr>
          <a:xfrm rot="13252821" flipV="1">
            <a:off x="1990726" y="3264694"/>
            <a:ext cx="3135313" cy="918686"/>
          </a:xfrm>
          <a:prstGeom prst="wave">
            <a:avLst>
              <a:gd name="adj1" fmla="val 20000"/>
              <a:gd name="adj2" fmla="val -10000"/>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30" name="29 Onda"/>
          <p:cNvSpPr/>
          <p:nvPr/>
        </p:nvSpPr>
        <p:spPr>
          <a:xfrm rot="19076990">
            <a:off x="3860800" y="4199097"/>
            <a:ext cx="3354388" cy="975836"/>
          </a:xfrm>
          <a:prstGeom prst="wave">
            <a:avLst>
              <a:gd name="adj1" fmla="val 20000"/>
              <a:gd name="adj2" fmla="val -9198"/>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Onda"/>
          <p:cNvSpPr/>
          <p:nvPr/>
        </p:nvSpPr>
        <p:spPr>
          <a:xfrm rot="13252821" flipV="1">
            <a:off x="1990726" y="4229100"/>
            <a:ext cx="3135313" cy="918687"/>
          </a:xfrm>
          <a:prstGeom prst="wave">
            <a:avLst>
              <a:gd name="adj1" fmla="val 20000"/>
              <a:gd name="adj2" fmla="val -10000"/>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13" name="12 CuadroTexto"/>
          <p:cNvSpPr txBox="1"/>
          <p:nvPr/>
        </p:nvSpPr>
        <p:spPr>
          <a:xfrm>
            <a:off x="214282" y="4071948"/>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su llegada a España los monarcas importan algunas de las costumbres napolitanas con las que habían convivido como la de montar la representación del nacimiento durante las Navidades, una actividad de la que eran muy aficionados.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sndAc>
          <p:stSnd loop="1">
            <p:snd r:embed="rId2" name="Variadas (Villancicos).wav"/>
          </p:stSnd>
        </p:sndAc>
      </p:transition>
    </mc:Choice>
    <mc:Fallback xmlns="">
      <p:transition spd="slow" advTm="30000">
        <p:fade/>
        <p:sndAc>
          <p:stSnd loop="1">
            <p:snd r:embed="rId4" name="Variadas (Villancic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3000" fill="hold"/>
                                        <p:tgtEl>
                                          <p:spTgt spid="23"/>
                                        </p:tgtEl>
                                        <p:attrNameLst>
                                          <p:attrName>ppt_x</p:attrName>
                                        </p:attrNameLst>
                                      </p:cBhvr>
                                      <p:tavLst>
                                        <p:tav tm="0">
                                          <p:val>
                                            <p:strVal val="1+#ppt_w/2"/>
                                          </p:val>
                                        </p:tav>
                                        <p:tav tm="100000">
                                          <p:val>
                                            <p:strVal val="#ppt_x"/>
                                          </p:val>
                                        </p:tav>
                                      </p:tavLst>
                                    </p:anim>
                                    <p:anim calcmode="lin" valueType="num">
                                      <p:cBhvr additive="base">
                                        <p:cTn id="8" dur="3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0-#ppt_w/2"/>
                                          </p:val>
                                        </p:tav>
                                        <p:tav tm="100000">
                                          <p:val>
                                            <p:strVal val="#ppt_x"/>
                                          </p:val>
                                        </p:tav>
                                      </p:tavLst>
                                    </p:anim>
                                    <p:anim calcmode="lin" valueType="num">
                                      <p:cBhvr additive="base">
                                        <p:cTn id="36" dur="30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23"/>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5"/>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9"/>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0"/>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0-ppt_w/2"/>
                                          </p:val>
                                        </p:tav>
                                      </p:tavLst>
                                    </p:anim>
                                    <p:anim calcmode="lin" valueType="num">
                                      <p:cBhvr additive="base">
                                        <p:cTn id="68" dur="3000"/>
                                        <p:tgtEl>
                                          <p:spTgt spid="23"/>
                                        </p:tgtEl>
                                        <p:attrNameLst>
                                          <p:attrName>ppt_y</p:attrName>
                                        </p:attrNameLst>
                                      </p:cBhvr>
                                      <p:tavLst>
                                        <p:tav tm="0">
                                          <p:val>
                                            <p:strVal val="ppt_y"/>
                                          </p:val>
                                        </p:tav>
                                        <p:tav tm="100000">
                                          <p:val>
                                            <p:strVal val="0-ppt_h/2"/>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25"/>
                                        </p:tgtEl>
                                        <p:attrNameLst>
                                          <p:attrName>ppt_x</p:attrName>
                                        </p:attrNameLst>
                                      </p:cBhvr>
                                      <p:tavLst>
                                        <p:tav tm="0">
                                          <p:val>
                                            <p:strVal val="ppt_x"/>
                                          </p:val>
                                        </p:tav>
                                        <p:tav tm="100000">
                                          <p:val>
                                            <p:strVal val="0-ppt_w/2"/>
                                          </p:val>
                                        </p:tav>
                                      </p:tavLst>
                                    </p:anim>
                                    <p:anim calcmode="lin" valueType="num">
                                      <p:cBhvr additive="base">
                                        <p:cTn id="72" dur="3000"/>
                                        <p:tgtEl>
                                          <p:spTgt spid="25"/>
                                        </p:tgtEl>
                                        <p:attrNameLst>
                                          <p:attrName>ppt_y</p:attrName>
                                        </p:attrNameLst>
                                      </p:cBhvr>
                                      <p:tavLst>
                                        <p:tav tm="0">
                                          <p:val>
                                            <p:strVal val="ppt_y"/>
                                          </p:val>
                                        </p:tav>
                                        <p:tav tm="100000">
                                          <p:val>
                                            <p:strVal val="0-ppt_h/2"/>
                                          </p:val>
                                        </p:tav>
                                      </p:tavLst>
                                    </p:anim>
                                    <p:set>
                                      <p:cBhvr>
                                        <p:cTn id="73" dur="1" fill="hold">
                                          <p:stCondLst>
                                            <p:cond delay="2999"/>
                                          </p:stCondLst>
                                        </p:cTn>
                                        <p:tgtEl>
                                          <p:spTgt spid="25"/>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27"/>
                                        </p:tgtEl>
                                        <p:attrNameLst>
                                          <p:attrName>ppt_x</p:attrName>
                                        </p:attrNameLst>
                                      </p:cBhvr>
                                      <p:tavLst>
                                        <p:tav tm="0">
                                          <p:val>
                                            <p:strVal val="ppt_x"/>
                                          </p:val>
                                        </p:tav>
                                        <p:tav tm="100000">
                                          <p:val>
                                            <p:strVal val="0-ppt_w/2"/>
                                          </p:val>
                                        </p:tav>
                                      </p:tavLst>
                                    </p:anim>
                                    <p:anim calcmode="lin" valueType="num">
                                      <p:cBhvr additive="base">
                                        <p:cTn id="76" dur="3000"/>
                                        <p:tgtEl>
                                          <p:spTgt spid="27"/>
                                        </p:tgtEl>
                                        <p:attrNameLst>
                                          <p:attrName>ppt_y</p:attrName>
                                        </p:attrNameLst>
                                      </p:cBhvr>
                                      <p:tavLst>
                                        <p:tav tm="0">
                                          <p:val>
                                            <p:strVal val="ppt_y"/>
                                          </p:val>
                                        </p:tav>
                                        <p:tav tm="100000">
                                          <p:val>
                                            <p:strVal val="0-ppt_h/2"/>
                                          </p:val>
                                        </p:tav>
                                      </p:tavLst>
                                    </p:anim>
                                    <p:set>
                                      <p:cBhvr>
                                        <p:cTn id="77" dur="1" fill="hold">
                                          <p:stCondLst>
                                            <p:cond delay="2999"/>
                                          </p:stCondLst>
                                        </p:cTn>
                                        <p:tgtEl>
                                          <p:spTgt spid="2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0-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31"/>
                                        </p:tgtEl>
                                        <p:attrNameLst>
                                          <p:attrName>ppt_x</p:attrName>
                                        </p:attrNameLst>
                                      </p:cBhvr>
                                      <p:tavLst>
                                        <p:tav tm="0">
                                          <p:val>
                                            <p:strVal val="ppt_x"/>
                                          </p:val>
                                        </p:tav>
                                        <p:tav tm="100000">
                                          <p:val>
                                            <p:strVal val="0-ppt_w/2"/>
                                          </p:val>
                                        </p:tav>
                                      </p:tavLst>
                                    </p:anim>
                                    <p:anim calcmode="lin" valueType="num">
                                      <p:cBhvr additive="base">
                                        <p:cTn id="84" dur="3000"/>
                                        <p:tgtEl>
                                          <p:spTgt spid="31"/>
                                        </p:tgtEl>
                                        <p:attrNameLst>
                                          <p:attrName>ppt_y</p:attrName>
                                        </p:attrNameLst>
                                      </p:cBhvr>
                                      <p:tavLst>
                                        <p:tav tm="0">
                                          <p:val>
                                            <p:strVal val="ppt_y"/>
                                          </p:val>
                                        </p:tav>
                                        <p:tav tm="100000">
                                          <p:val>
                                            <p:strVal val="0-ppt_h/2"/>
                                          </p:val>
                                        </p:tav>
                                      </p:tavLst>
                                    </p:anim>
                                    <p:set>
                                      <p:cBhvr>
                                        <p:cTn id="85" dur="1" fill="hold">
                                          <p:stCondLst>
                                            <p:cond delay="2999"/>
                                          </p:stCondLst>
                                        </p:cTn>
                                        <p:tgtEl>
                                          <p:spTgt spid="31"/>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22"/>
                                        </p:tgtEl>
                                        <p:attrNameLst>
                                          <p:attrName>ppt_x</p:attrName>
                                        </p:attrNameLst>
                                      </p:cBhvr>
                                      <p:tavLst>
                                        <p:tav tm="0">
                                          <p:val>
                                            <p:strVal val="ppt_x"/>
                                          </p:val>
                                        </p:tav>
                                        <p:tav tm="100000">
                                          <p:val>
                                            <p:strVal val="1+ppt_w/2"/>
                                          </p:val>
                                        </p:tav>
                                      </p:tavLst>
                                    </p:anim>
                                    <p:anim calcmode="lin" valueType="num">
                                      <p:cBhvr additive="base">
                                        <p:cTn id="88" dur="3000"/>
                                        <p:tgtEl>
                                          <p:spTgt spid="22"/>
                                        </p:tgtEl>
                                        <p:attrNameLst>
                                          <p:attrName>ppt_y</p:attrName>
                                        </p:attrNameLst>
                                      </p:cBhvr>
                                      <p:tavLst>
                                        <p:tav tm="0">
                                          <p:val>
                                            <p:strVal val="ppt_y"/>
                                          </p:val>
                                        </p:tav>
                                        <p:tav tm="100000">
                                          <p:val>
                                            <p:strVal val="0-ppt_h/2"/>
                                          </p:val>
                                        </p:tav>
                                      </p:tavLst>
                                    </p:anim>
                                    <p:set>
                                      <p:cBhvr>
                                        <p:cTn id="89" dur="1" fill="hold">
                                          <p:stCondLst>
                                            <p:cond delay="2999"/>
                                          </p:stCondLst>
                                        </p:cTn>
                                        <p:tgtEl>
                                          <p:spTgt spid="22"/>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1+ppt_w/2"/>
                                          </p:val>
                                        </p:tav>
                                      </p:tavLst>
                                    </p:anim>
                                    <p:anim calcmode="lin" valueType="num">
                                      <p:cBhvr additive="base">
                                        <p:cTn id="92" dur="3000"/>
                                        <p:tgtEl>
                                          <p:spTgt spid="24"/>
                                        </p:tgtEl>
                                        <p:attrNameLst>
                                          <p:attrName>ppt_y</p:attrName>
                                        </p:attrNameLst>
                                      </p:cBhvr>
                                      <p:tavLst>
                                        <p:tav tm="0">
                                          <p:val>
                                            <p:strVal val="ppt_y"/>
                                          </p:val>
                                        </p:tav>
                                        <p:tav tm="100000">
                                          <p:val>
                                            <p:strVal val="0-ppt_h/2"/>
                                          </p:val>
                                        </p:tav>
                                      </p:tavLst>
                                    </p:anim>
                                    <p:set>
                                      <p:cBhvr>
                                        <p:cTn id="93" dur="1" fill="hold">
                                          <p:stCondLst>
                                            <p:cond delay="2999"/>
                                          </p:stCondLst>
                                        </p:cTn>
                                        <p:tgtEl>
                                          <p:spTgt spid="24"/>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0-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8"/>
                                        </p:tgtEl>
                                        <p:attrNameLst>
                                          <p:attrName>ppt_x</p:attrName>
                                        </p:attrNameLst>
                                      </p:cBhvr>
                                      <p:tavLst>
                                        <p:tav tm="0">
                                          <p:val>
                                            <p:strVal val="ppt_x"/>
                                          </p:val>
                                        </p:tav>
                                        <p:tav tm="100000">
                                          <p:val>
                                            <p:strVal val="1+ppt_w/2"/>
                                          </p:val>
                                        </p:tav>
                                      </p:tavLst>
                                    </p:anim>
                                    <p:anim calcmode="lin" valueType="num">
                                      <p:cBhvr additive="base">
                                        <p:cTn id="100" dur="3000"/>
                                        <p:tgtEl>
                                          <p:spTgt spid="28"/>
                                        </p:tgtEl>
                                        <p:attrNameLst>
                                          <p:attrName>ppt_y</p:attrName>
                                        </p:attrNameLst>
                                      </p:cBhvr>
                                      <p:tavLst>
                                        <p:tav tm="0">
                                          <p:val>
                                            <p:strVal val="ppt_y"/>
                                          </p:val>
                                        </p:tav>
                                        <p:tav tm="100000">
                                          <p:val>
                                            <p:strVal val="0-ppt_h/2"/>
                                          </p:val>
                                        </p:tav>
                                      </p:tavLst>
                                    </p:anim>
                                    <p:set>
                                      <p:cBhvr>
                                        <p:cTn id="101" dur="1" fill="hold">
                                          <p:stCondLst>
                                            <p:cond delay="2999"/>
                                          </p:stCondLst>
                                        </p:cTn>
                                        <p:tgtEl>
                                          <p:spTgt spid="2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30"/>
                                        </p:tgtEl>
                                        <p:attrNameLst>
                                          <p:attrName>ppt_x</p:attrName>
                                        </p:attrNameLst>
                                      </p:cBhvr>
                                      <p:tavLst>
                                        <p:tav tm="0">
                                          <p:val>
                                            <p:strVal val="ppt_x"/>
                                          </p:val>
                                        </p:tav>
                                        <p:tav tm="100000">
                                          <p:val>
                                            <p:strVal val="1+ppt_w/2"/>
                                          </p:val>
                                        </p:tav>
                                      </p:tavLst>
                                    </p:anim>
                                    <p:anim calcmode="lin" valueType="num">
                                      <p:cBhvr additive="base">
                                        <p:cTn id="104" dur="3000"/>
                                        <p:tgtEl>
                                          <p:spTgt spid="30"/>
                                        </p:tgtEl>
                                        <p:attrNameLst>
                                          <p:attrName>ppt_y</p:attrName>
                                        </p:attrNameLst>
                                      </p:cBhvr>
                                      <p:tavLst>
                                        <p:tav tm="0">
                                          <p:val>
                                            <p:strVal val="ppt_y"/>
                                          </p:val>
                                        </p:tav>
                                        <p:tav tm="100000">
                                          <p:val>
                                            <p:strVal val="0-ppt_h/2"/>
                                          </p:val>
                                        </p:tav>
                                      </p:tavLst>
                                    </p:anim>
                                    <p:set>
                                      <p:cBhvr>
                                        <p:cTn id="105" dur="1" fill="hold">
                                          <p:stCondLst>
                                            <p:cond delay="2999"/>
                                          </p:stCondLst>
                                        </p:cTn>
                                        <p:tgtEl>
                                          <p:spTgt spid="30"/>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a:stretch>
            <a:fillRect/>
          </a:stretch>
        </p:blipFill>
        <p:spPr bwMode="auto">
          <a:xfrm>
            <a:off x="0" y="0"/>
            <a:ext cx="9144000" cy="51435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643438" cy="5143500"/>
          </a:xfrm>
          <a:prstGeom prst="chevron">
            <a:avLst>
              <a:gd name="adj" fmla="val 62105"/>
            </a:avLst>
          </a:prstGeom>
          <a:noFill/>
          <a:ln w="57150">
            <a:solidFill>
              <a:schemeClr val="accent3">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4572000" y="0"/>
            <a:ext cx="4572000" cy="5143500"/>
          </a:xfrm>
          <a:prstGeom prst="chevron">
            <a:avLst>
              <a:gd name="adj" fmla="val 61763"/>
            </a:avLst>
          </a:prstGeom>
          <a:noFill/>
          <a:ln w="57150">
            <a:solidFill>
              <a:schemeClr val="accent3">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125855"/>
            <a:ext cx="2322513" cy="2946083"/>
          </a:xfrm>
          <a:prstGeom prst="chevron">
            <a:avLst>
              <a:gd name="adj" fmla="val 62105"/>
            </a:avLst>
          </a:prstGeom>
          <a:noFill/>
          <a:ln w="57150">
            <a:solidFill>
              <a:schemeClr val="accent3">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flipH="1">
            <a:off x="6786564" y="1018700"/>
            <a:ext cx="2357437" cy="3053238"/>
          </a:xfrm>
          <a:prstGeom prst="chevron">
            <a:avLst>
              <a:gd name="adj" fmla="val 61763"/>
            </a:avLst>
          </a:prstGeom>
          <a:noFill/>
          <a:ln w="57150">
            <a:solidFill>
              <a:schemeClr val="accent3">
                <a:lumMod val="60000"/>
                <a:lumOff val="40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uadroTexto"/>
          <p:cNvSpPr txBox="1"/>
          <p:nvPr/>
        </p:nvSpPr>
        <p:spPr>
          <a:xfrm>
            <a:off x="785786" y="4071948"/>
            <a:ext cx="714380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hicieron traer desde Nápoles cerca de 7.000 estatuillas.</a:t>
            </a:r>
          </a:p>
          <a:p>
            <a:r>
              <a:rPr lang="es-ES" i="1" dirty="0" smtClean="0">
                <a:effectLst>
                  <a:glow rad="101600">
                    <a:srgbClr val="C00000">
                      <a:alpha val="60000"/>
                    </a:srgbClr>
                  </a:glow>
                  <a:outerShdw blurRad="38100" dist="38100" dir="2700000" algn="tl">
                    <a:srgbClr val="000000">
                      <a:alpha val="43137"/>
                    </a:srgbClr>
                  </a:outerShdw>
                </a:effectLst>
              </a:rPr>
              <a:t>Los reyes disfrutaban mucho con este acontecimiento en Nápoles y optaron por seguir practicándolo en su ‘nueva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3000"/>
                                        <p:tgtEl>
                                          <p:spTgt spid="7"/>
                                        </p:tgtEl>
                                      </p:cBhvr>
                                    </p:animEffect>
                                  </p:childTnLst>
                                </p:cTn>
                              </p:par>
                              <p:par>
                                <p:cTn id="30" presetID="16" presetClass="entr" presetSubtype="2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Horizontal)">
                                      <p:cBhvr>
                                        <p:cTn id="32" dur="3000"/>
                                        <p:tgtEl>
                                          <p:spTgt spid="8"/>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5"/>
                                        </p:tgtEl>
                                        <p:attrNameLst>
                                          <p:attrName>ppt_x</p:attrName>
                                        </p:attrNameLst>
                                      </p:cBhvr>
                                      <p:tavLst>
                                        <p:tav tm="0">
                                          <p:val>
                                            <p:strVal val="ppt_x"/>
                                          </p:val>
                                        </p:tav>
                                        <p:tav tm="100000">
                                          <p:val>
                                            <p:strVal val="ppt_x-ppt_w/2"/>
                                          </p:val>
                                        </p:tav>
                                      </p:tavLst>
                                    </p:anim>
                                    <p:anim calcmode="lin" valueType="num">
                                      <p:cBhvr>
                                        <p:cTn id="36" dur="3000"/>
                                        <p:tgtEl>
                                          <p:spTgt spid="5"/>
                                        </p:tgtEl>
                                        <p:attrNameLst>
                                          <p:attrName>ppt_y</p:attrName>
                                        </p:attrNameLst>
                                      </p:cBhvr>
                                      <p:tavLst>
                                        <p:tav tm="0">
                                          <p:val>
                                            <p:strVal val="ppt_y"/>
                                          </p:val>
                                        </p:tav>
                                        <p:tav tm="100000">
                                          <p:val>
                                            <p:strVal val="ppt_y"/>
                                          </p:val>
                                        </p:tav>
                                      </p:tavLst>
                                    </p:anim>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strVal val="ppt_h"/>
                                          </p:val>
                                        </p:tav>
                                      </p:tavLst>
                                    </p:anim>
                                    <p:set>
                                      <p:cBhvr>
                                        <p:cTn id="39" dur="1" fill="hold">
                                          <p:stCondLst>
                                            <p:cond delay="2999"/>
                                          </p:stCondLst>
                                        </p:cTn>
                                        <p:tgtEl>
                                          <p:spTgt spid="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6"/>
                                        </p:tgtEl>
                                        <p:attrNameLst>
                                          <p:attrName>ppt_x</p:attrName>
                                        </p:attrNameLst>
                                      </p:cBhvr>
                                      <p:tavLst>
                                        <p:tav tm="0">
                                          <p:val>
                                            <p:strVal val="ppt_x"/>
                                          </p:val>
                                        </p:tav>
                                        <p:tav tm="100000">
                                          <p:val>
                                            <p:strVal val="ppt_x+ppt_w/2"/>
                                          </p:val>
                                        </p:tav>
                                      </p:tavLst>
                                    </p:anim>
                                    <p:anim calcmode="lin" valueType="num">
                                      <p:cBhvr>
                                        <p:cTn id="42" dur="3000"/>
                                        <p:tgtEl>
                                          <p:spTgt spid="6"/>
                                        </p:tgtEl>
                                        <p:attrNameLst>
                                          <p:attrName>ppt_y</p:attrName>
                                        </p:attrNameLst>
                                      </p:cBhvr>
                                      <p:tavLst>
                                        <p:tav tm="0">
                                          <p:val>
                                            <p:strVal val="ppt_y"/>
                                          </p:val>
                                        </p:tav>
                                        <p:tav tm="100000">
                                          <p:val>
                                            <p:strVal val="ppt_y"/>
                                          </p:val>
                                        </p:tav>
                                      </p:tavLst>
                                    </p:anim>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strVal val="ppt_h"/>
                                          </p:val>
                                        </p:tav>
                                      </p:tavLst>
                                    </p:anim>
                                    <p:set>
                                      <p:cBhvr>
                                        <p:cTn id="45" dur="1" fill="hold">
                                          <p:stCondLst>
                                            <p:cond delay="2999"/>
                                          </p:stCondLst>
                                        </p:cTn>
                                        <p:tgtEl>
                                          <p:spTgt spid="6"/>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7"/>
                                        </p:tgtEl>
                                        <p:attrNameLst>
                                          <p:attrName>ppt_x</p:attrName>
                                        </p:attrNameLst>
                                      </p:cBhvr>
                                      <p:tavLst>
                                        <p:tav tm="0">
                                          <p:val>
                                            <p:strVal val="ppt_x"/>
                                          </p:val>
                                        </p:tav>
                                        <p:tav tm="100000">
                                          <p:val>
                                            <p:strVal val="ppt_x-ppt_w/2"/>
                                          </p:val>
                                        </p:tav>
                                      </p:tavLst>
                                    </p:anim>
                                    <p:anim calcmode="lin" valueType="num">
                                      <p:cBhvr>
                                        <p:cTn id="48" dur="3000"/>
                                        <p:tgtEl>
                                          <p:spTgt spid="7"/>
                                        </p:tgtEl>
                                        <p:attrNameLst>
                                          <p:attrName>ppt_y</p:attrName>
                                        </p:attrNameLst>
                                      </p:cBhvr>
                                      <p:tavLst>
                                        <p:tav tm="0">
                                          <p:val>
                                            <p:strVal val="ppt_y"/>
                                          </p:val>
                                        </p:tav>
                                        <p:tav tm="100000">
                                          <p:val>
                                            <p:strVal val="ppt_y"/>
                                          </p:val>
                                        </p:tav>
                                      </p:tavLst>
                                    </p:anim>
                                    <p:anim calcmode="lin" valueType="num">
                                      <p:cBhvr>
                                        <p:cTn id="49" dur="3000"/>
                                        <p:tgtEl>
                                          <p:spTgt spid="7"/>
                                        </p:tgtEl>
                                        <p:attrNameLst>
                                          <p:attrName>ppt_w</p:attrName>
                                        </p:attrNameLst>
                                      </p:cBhvr>
                                      <p:tavLst>
                                        <p:tav tm="0">
                                          <p:val>
                                            <p:strVal val="ppt_w"/>
                                          </p:val>
                                        </p:tav>
                                        <p:tav tm="100000">
                                          <p:val>
                                            <p:fltVal val="0"/>
                                          </p:val>
                                        </p:tav>
                                      </p:tavLst>
                                    </p:anim>
                                    <p:anim calcmode="lin" valueType="num">
                                      <p:cBhvr>
                                        <p:cTn id="50" dur="3000"/>
                                        <p:tgtEl>
                                          <p:spTgt spid="7"/>
                                        </p:tgtEl>
                                        <p:attrNameLst>
                                          <p:attrName>ppt_h</p:attrName>
                                        </p:attrNameLst>
                                      </p:cBhvr>
                                      <p:tavLst>
                                        <p:tav tm="0">
                                          <p:val>
                                            <p:strVal val="ppt_h"/>
                                          </p:val>
                                        </p:tav>
                                        <p:tav tm="100000">
                                          <p:val>
                                            <p:strVal val="ppt_h"/>
                                          </p:val>
                                        </p:tav>
                                      </p:tavLst>
                                    </p:anim>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5" presetClass="entr" presetSubtype="1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checkerboard(across)">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1"/>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2-laptop-flower-backgrounds-bloue-desktop-hd-186680-1024x76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1" name="30 Decisión"/>
          <p:cNvSpPr/>
          <p:nvPr/>
        </p:nvSpPr>
        <p:spPr>
          <a:xfrm>
            <a:off x="1" y="750094"/>
            <a:ext cx="1476375" cy="176879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Decisión"/>
          <p:cNvSpPr/>
          <p:nvPr/>
        </p:nvSpPr>
        <p:spPr>
          <a:xfrm>
            <a:off x="1476376" y="750094"/>
            <a:ext cx="1439863" cy="176879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Decisión"/>
          <p:cNvSpPr/>
          <p:nvPr/>
        </p:nvSpPr>
        <p:spPr>
          <a:xfrm>
            <a:off x="2987676" y="750094"/>
            <a:ext cx="1655763" cy="176879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Decisión"/>
          <p:cNvSpPr/>
          <p:nvPr/>
        </p:nvSpPr>
        <p:spPr>
          <a:xfrm>
            <a:off x="4643439" y="750094"/>
            <a:ext cx="1512887" cy="176879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Decisión"/>
          <p:cNvSpPr/>
          <p:nvPr/>
        </p:nvSpPr>
        <p:spPr>
          <a:xfrm>
            <a:off x="6156326" y="750094"/>
            <a:ext cx="1584325" cy="176879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3" name="42 Decisión"/>
          <p:cNvSpPr/>
          <p:nvPr/>
        </p:nvSpPr>
        <p:spPr>
          <a:xfrm>
            <a:off x="7740650" y="750094"/>
            <a:ext cx="1403350" cy="176879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4" name="43 Decisión"/>
          <p:cNvSpPr/>
          <p:nvPr/>
        </p:nvSpPr>
        <p:spPr>
          <a:xfrm>
            <a:off x="1" y="2463165"/>
            <a:ext cx="1476375" cy="176879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6" name="45 Decisión"/>
          <p:cNvSpPr/>
          <p:nvPr/>
        </p:nvSpPr>
        <p:spPr>
          <a:xfrm>
            <a:off x="1403351" y="2518887"/>
            <a:ext cx="1584325" cy="176736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8" name="47 Decisión"/>
          <p:cNvSpPr/>
          <p:nvPr/>
        </p:nvSpPr>
        <p:spPr>
          <a:xfrm>
            <a:off x="2987676" y="2518887"/>
            <a:ext cx="1655763" cy="176736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0" name="49 Decisión"/>
          <p:cNvSpPr/>
          <p:nvPr/>
        </p:nvSpPr>
        <p:spPr>
          <a:xfrm>
            <a:off x="4643439" y="2518887"/>
            <a:ext cx="1512887" cy="176736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2" name="51 Decisión"/>
          <p:cNvSpPr/>
          <p:nvPr/>
        </p:nvSpPr>
        <p:spPr>
          <a:xfrm>
            <a:off x="6156326" y="2518887"/>
            <a:ext cx="1584325" cy="176736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4" name="53 Decisión"/>
          <p:cNvSpPr/>
          <p:nvPr/>
        </p:nvSpPr>
        <p:spPr>
          <a:xfrm>
            <a:off x="7667626" y="2518887"/>
            <a:ext cx="1476375" cy="1767363"/>
          </a:xfrm>
          <a:prstGeom prst="flowChartDecisi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214282" y="4071948"/>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Amalia de Sajonia desplegó un bonito belén en el Palacio del Buen Retiro, ya que el Palacio Real no estaba finalizado aún, en las únicas Navidades que pasó en España, las de 1760 y lo mostró a la gente, teniendo una gran acogida.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glitte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3000"/>
                                        <p:tgtEl>
                                          <p:spTgt spid="31"/>
                                        </p:tgtEl>
                                      </p:cBhvr>
                                    </p:animEffect>
                                  </p:childTnLst>
                                </p:cTn>
                              </p:par>
                              <p:par>
                                <p:cTn id="8" presetID="13" presetClass="entr" presetSubtype="16"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plus(in)">
                                      <p:cBhvr>
                                        <p:cTn id="10" dur="3000"/>
                                        <p:tgtEl>
                                          <p:spTgt spid="33"/>
                                        </p:tgtEl>
                                      </p:cBhvr>
                                    </p:animEffect>
                                  </p:childTnLst>
                                </p:cTn>
                              </p:par>
                              <p:par>
                                <p:cTn id="11" presetID="13"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plus(in)">
                                      <p:cBhvr>
                                        <p:cTn id="13" dur="3000"/>
                                        <p:tgtEl>
                                          <p:spTgt spid="35"/>
                                        </p:tgtEl>
                                      </p:cBhvr>
                                    </p:animEffect>
                                  </p:childTnLst>
                                </p:cTn>
                              </p:par>
                              <p:par>
                                <p:cTn id="14" presetID="13" presetClass="entr" presetSubtype="16"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plus(in)">
                                      <p:cBhvr>
                                        <p:cTn id="19" dur="3000"/>
                                        <p:tgtEl>
                                          <p:spTgt spid="39"/>
                                        </p:tgtEl>
                                      </p:cBhvr>
                                    </p:animEffect>
                                  </p:childTnLst>
                                </p:cTn>
                              </p:par>
                              <p:par>
                                <p:cTn id="20" presetID="13" presetClass="entr" presetSubtype="16"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plus(in)">
                                      <p:cBhvr>
                                        <p:cTn id="28" dur="3000"/>
                                        <p:tgtEl>
                                          <p:spTgt spid="46"/>
                                        </p:tgtEl>
                                      </p:cBhvr>
                                    </p:animEffect>
                                  </p:childTnLst>
                                </p:cTn>
                              </p:par>
                              <p:par>
                                <p:cTn id="29" presetID="13"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plus(in)">
                                      <p:cBhvr>
                                        <p:cTn id="31" dur="3000"/>
                                        <p:tgtEl>
                                          <p:spTgt spid="48"/>
                                        </p:tgtEl>
                                      </p:cBhvr>
                                    </p:animEffect>
                                  </p:childTnLst>
                                </p:cTn>
                              </p:par>
                              <p:par>
                                <p:cTn id="32" presetID="13"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plus(in)">
                                      <p:cBhvr>
                                        <p:cTn id="34" dur="3000"/>
                                        <p:tgtEl>
                                          <p:spTgt spid="50"/>
                                        </p:tgtEl>
                                      </p:cBhvr>
                                    </p:animEffect>
                                  </p:childTnLst>
                                </p:cTn>
                              </p:par>
                              <p:par>
                                <p:cTn id="35" presetID="13" presetClass="entr" presetSubtype="1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plus(in)">
                                      <p:cBhvr>
                                        <p:cTn id="37" dur="3000"/>
                                        <p:tgtEl>
                                          <p:spTgt spid="52"/>
                                        </p:tgtEl>
                                      </p:cBhvr>
                                    </p:animEffect>
                                  </p:childTnLst>
                                </p:cTn>
                              </p:par>
                              <p:par>
                                <p:cTn id="38" presetID="13" presetClass="entr" presetSubtype="16"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plus(in)">
                                      <p:cBhvr>
                                        <p:cTn id="40" dur="3000"/>
                                        <p:tgtEl>
                                          <p:spTgt spid="54"/>
                                        </p:tgtEl>
                                      </p:cBhvr>
                                    </p:animEffect>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ppt_x"/>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ppt_x"/>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3000" fill="hold"/>
                                        <p:tgtEl>
                                          <p:spTgt spid="37"/>
                                        </p:tgtEl>
                                        <p:attrNameLst>
                                          <p:attrName>ppt_x</p:attrName>
                                        </p:attrNameLst>
                                      </p:cBhvr>
                                      <p:tavLst>
                                        <p:tav tm="0">
                                          <p:val>
                                            <p:strVal val="#ppt_x"/>
                                          </p:val>
                                        </p:tav>
                                        <p:tav tm="100000">
                                          <p:val>
                                            <p:strVal val="#ppt_x"/>
                                          </p:val>
                                        </p:tav>
                                      </p:tavLst>
                                    </p:anim>
                                    <p:anim calcmode="lin" valueType="num">
                                      <p:cBhvr additive="base">
                                        <p:cTn id="56" dur="30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3000" fill="hold"/>
                                        <p:tgtEl>
                                          <p:spTgt spid="39"/>
                                        </p:tgtEl>
                                        <p:attrNameLst>
                                          <p:attrName>ppt_x</p:attrName>
                                        </p:attrNameLst>
                                      </p:cBhvr>
                                      <p:tavLst>
                                        <p:tav tm="0">
                                          <p:val>
                                            <p:strVal val="#ppt_x"/>
                                          </p:val>
                                        </p:tav>
                                        <p:tav tm="100000">
                                          <p:val>
                                            <p:strVal val="#ppt_x"/>
                                          </p:val>
                                        </p:tav>
                                      </p:tavLst>
                                    </p:anim>
                                    <p:anim calcmode="lin" valueType="num">
                                      <p:cBhvr additive="base">
                                        <p:cTn id="60" dur="30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3000" fill="hold"/>
                                        <p:tgtEl>
                                          <p:spTgt spid="43"/>
                                        </p:tgtEl>
                                        <p:attrNameLst>
                                          <p:attrName>ppt_x</p:attrName>
                                        </p:attrNameLst>
                                      </p:cBhvr>
                                      <p:tavLst>
                                        <p:tav tm="0">
                                          <p:val>
                                            <p:strVal val="#ppt_x"/>
                                          </p:val>
                                        </p:tav>
                                        <p:tav tm="100000">
                                          <p:val>
                                            <p:strVal val="#ppt_x"/>
                                          </p:val>
                                        </p:tav>
                                      </p:tavLst>
                                    </p:anim>
                                    <p:anim calcmode="lin" valueType="num">
                                      <p:cBhvr additive="base">
                                        <p:cTn id="64" dur="3000" fill="hold"/>
                                        <p:tgtEl>
                                          <p:spTgt spid="43"/>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3000" fill="hold"/>
                                        <p:tgtEl>
                                          <p:spTgt spid="44"/>
                                        </p:tgtEl>
                                        <p:attrNameLst>
                                          <p:attrName>ppt_x</p:attrName>
                                        </p:attrNameLst>
                                      </p:cBhvr>
                                      <p:tavLst>
                                        <p:tav tm="0">
                                          <p:val>
                                            <p:strVal val="#ppt_x"/>
                                          </p:val>
                                        </p:tav>
                                        <p:tav tm="100000">
                                          <p:val>
                                            <p:strVal val="#ppt_x"/>
                                          </p:val>
                                        </p:tav>
                                      </p:tavLst>
                                    </p:anim>
                                    <p:anim calcmode="lin" valueType="num">
                                      <p:cBhvr additive="base">
                                        <p:cTn id="68" dur="3000" fill="hold"/>
                                        <p:tgtEl>
                                          <p:spTgt spid="44"/>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3000" fill="hold"/>
                                        <p:tgtEl>
                                          <p:spTgt spid="46"/>
                                        </p:tgtEl>
                                        <p:attrNameLst>
                                          <p:attrName>ppt_x</p:attrName>
                                        </p:attrNameLst>
                                      </p:cBhvr>
                                      <p:tavLst>
                                        <p:tav tm="0">
                                          <p:val>
                                            <p:strVal val="#ppt_x"/>
                                          </p:val>
                                        </p:tav>
                                        <p:tav tm="100000">
                                          <p:val>
                                            <p:strVal val="#ppt_x"/>
                                          </p:val>
                                        </p:tav>
                                      </p:tavLst>
                                    </p:anim>
                                    <p:anim calcmode="lin" valueType="num">
                                      <p:cBhvr additive="base">
                                        <p:cTn id="72" dur="3000" fill="hold"/>
                                        <p:tgtEl>
                                          <p:spTgt spid="46"/>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000" fill="hold"/>
                                        <p:tgtEl>
                                          <p:spTgt spid="48"/>
                                        </p:tgtEl>
                                        <p:attrNameLst>
                                          <p:attrName>ppt_x</p:attrName>
                                        </p:attrNameLst>
                                      </p:cBhvr>
                                      <p:tavLst>
                                        <p:tav tm="0">
                                          <p:val>
                                            <p:strVal val="#ppt_x"/>
                                          </p:val>
                                        </p:tav>
                                        <p:tav tm="100000">
                                          <p:val>
                                            <p:strVal val="#ppt_x"/>
                                          </p:val>
                                        </p:tav>
                                      </p:tavLst>
                                    </p:anim>
                                    <p:anim calcmode="lin" valueType="num">
                                      <p:cBhvr additive="base">
                                        <p:cTn id="76" dur="3000" fill="hold"/>
                                        <p:tgtEl>
                                          <p:spTgt spid="4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3000" fill="hold"/>
                                        <p:tgtEl>
                                          <p:spTgt spid="50"/>
                                        </p:tgtEl>
                                        <p:attrNameLst>
                                          <p:attrName>ppt_x</p:attrName>
                                        </p:attrNameLst>
                                      </p:cBhvr>
                                      <p:tavLst>
                                        <p:tav tm="0">
                                          <p:val>
                                            <p:strVal val="#ppt_x"/>
                                          </p:val>
                                        </p:tav>
                                        <p:tav tm="100000">
                                          <p:val>
                                            <p:strVal val="#ppt_x"/>
                                          </p:val>
                                        </p:tav>
                                      </p:tavLst>
                                    </p:anim>
                                    <p:anim calcmode="lin" valueType="num">
                                      <p:cBhvr additive="base">
                                        <p:cTn id="80" dur="3000" fill="hold"/>
                                        <p:tgtEl>
                                          <p:spTgt spid="50"/>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3000" fill="hold"/>
                                        <p:tgtEl>
                                          <p:spTgt spid="52"/>
                                        </p:tgtEl>
                                        <p:attrNameLst>
                                          <p:attrName>ppt_x</p:attrName>
                                        </p:attrNameLst>
                                      </p:cBhvr>
                                      <p:tavLst>
                                        <p:tav tm="0">
                                          <p:val>
                                            <p:strVal val="#ppt_x"/>
                                          </p:val>
                                        </p:tav>
                                        <p:tav tm="100000">
                                          <p:val>
                                            <p:strVal val="#ppt_x"/>
                                          </p:val>
                                        </p:tav>
                                      </p:tavLst>
                                    </p:anim>
                                    <p:anim calcmode="lin" valueType="num">
                                      <p:cBhvr additive="base">
                                        <p:cTn id="84" dur="3000" fill="hold"/>
                                        <p:tgtEl>
                                          <p:spTgt spid="52"/>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0" fill="hold"/>
                                        <p:tgtEl>
                                          <p:spTgt spid="54"/>
                                        </p:tgtEl>
                                        <p:attrNameLst>
                                          <p:attrName>ppt_x</p:attrName>
                                        </p:attrNameLst>
                                      </p:cBhvr>
                                      <p:tavLst>
                                        <p:tav tm="0">
                                          <p:val>
                                            <p:strVal val="#ppt_x"/>
                                          </p:val>
                                        </p:tav>
                                        <p:tav tm="100000">
                                          <p:val>
                                            <p:strVal val="#ppt_x"/>
                                          </p:val>
                                        </p:tav>
                                      </p:tavLst>
                                    </p:anim>
                                    <p:anim calcmode="lin" valueType="num">
                                      <p:cBhvr additive="base">
                                        <p:cTn id="88" dur="3000" fill="hold"/>
                                        <p:tgtEl>
                                          <p:spTgt spid="54"/>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p:cTn id="95" dur="3000" fill="hold"/>
                                        <p:tgtEl>
                                          <p:spTgt spid="33"/>
                                        </p:tgtEl>
                                        <p:attrNameLst>
                                          <p:attrName>ppt_w</p:attrName>
                                        </p:attrNameLst>
                                      </p:cBhvr>
                                      <p:tavLst>
                                        <p:tav tm="0" fmla="#ppt_w*sin(2.5*pi*$)">
                                          <p:val>
                                            <p:fltVal val="0"/>
                                          </p:val>
                                        </p:tav>
                                        <p:tav tm="100000">
                                          <p:val>
                                            <p:fltVal val="1"/>
                                          </p:val>
                                        </p:tav>
                                      </p:tavLst>
                                    </p:anim>
                                    <p:anim calcmode="lin" valueType="num">
                                      <p:cBhvr>
                                        <p:cTn id="96" dur="3000" fill="hold"/>
                                        <p:tgtEl>
                                          <p:spTgt spid="3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3000" fill="hold"/>
                                        <p:tgtEl>
                                          <p:spTgt spid="35"/>
                                        </p:tgtEl>
                                        <p:attrNameLst>
                                          <p:attrName>ppt_w</p:attrName>
                                        </p:attrNameLst>
                                      </p:cBhvr>
                                      <p:tavLst>
                                        <p:tav tm="0" fmla="#ppt_w*sin(2.5*pi*$)">
                                          <p:val>
                                            <p:fltVal val="0"/>
                                          </p:val>
                                        </p:tav>
                                        <p:tav tm="100000">
                                          <p:val>
                                            <p:fltVal val="1"/>
                                          </p:val>
                                        </p:tav>
                                      </p:tavLst>
                                    </p:anim>
                                    <p:anim calcmode="lin" valueType="num">
                                      <p:cBhvr>
                                        <p:cTn id="100" dur="3000" fill="hold"/>
                                        <p:tgtEl>
                                          <p:spTgt spid="35"/>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p:cTn id="103" dur="3000" fill="hold"/>
                                        <p:tgtEl>
                                          <p:spTgt spid="37"/>
                                        </p:tgtEl>
                                        <p:attrNameLst>
                                          <p:attrName>ppt_w</p:attrName>
                                        </p:attrNameLst>
                                      </p:cBhvr>
                                      <p:tavLst>
                                        <p:tav tm="0" fmla="#ppt_w*sin(2.5*pi*$)">
                                          <p:val>
                                            <p:fltVal val="0"/>
                                          </p:val>
                                        </p:tav>
                                        <p:tav tm="100000">
                                          <p:val>
                                            <p:fltVal val="1"/>
                                          </p:val>
                                        </p:tav>
                                      </p:tavLst>
                                    </p:anim>
                                    <p:anim calcmode="lin" valueType="num">
                                      <p:cBhvr>
                                        <p:cTn id="104" dur="3000" fill="hold"/>
                                        <p:tgtEl>
                                          <p:spTgt spid="37"/>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3000" fill="hold"/>
                                        <p:tgtEl>
                                          <p:spTgt spid="39"/>
                                        </p:tgtEl>
                                        <p:attrNameLst>
                                          <p:attrName>ppt_w</p:attrName>
                                        </p:attrNameLst>
                                      </p:cBhvr>
                                      <p:tavLst>
                                        <p:tav tm="0" fmla="#ppt_w*sin(2.5*pi*$)">
                                          <p:val>
                                            <p:fltVal val="0"/>
                                          </p:val>
                                        </p:tav>
                                        <p:tav tm="100000">
                                          <p:val>
                                            <p:fltVal val="1"/>
                                          </p:val>
                                        </p:tav>
                                      </p:tavLst>
                                    </p:anim>
                                    <p:anim calcmode="lin" valueType="num">
                                      <p:cBhvr>
                                        <p:cTn id="108" dur="3000" fill="hold"/>
                                        <p:tgtEl>
                                          <p:spTgt spid="39"/>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p:cTn id="111" dur="3000" fill="hold"/>
                                        <p:tgtEl>
                                          <p:spTgt spid="43"/>
                                        </p:tgtEl>
                                        <p:attrNameLst>
                                          <p:attrName>ppt_w</p:attrName>
                                        </p:attrNameLst>
                                      </p:cBhvr>
                                      <p:tavLst>
                                        <p:tav tm="0" fmla="#ppt_w*sin(2.5*pi*$)">
                                          <p:val>
                                            <p:fltVal val="0"/>
                                          </p:val>
                                        </p:tav>
                                        <p:tav tm="100000">
                                          <p:val>
                                            <p:fltVal val="1"/>
                                          </p:val>
                                        </p:tav>
                                      </p:tavLst>
                                    </p:anim>
                                    <p:anim calcmode="lin" valueType="num">
                                      <p:cBhvr>
                                        <p:cTn id="112" dur="3000" fill="hold"/>
                                        <p:tgtEl>
                                          <p:spTgt spid="43"/>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3000" fill="hold"/>
                                        <p:tgtEl>
                                          <p:spTgt spid="44"/>
                                        </p:tgtEl>
                                        <p:attrNameLst>
                                          <p:attrName>ppt_w</p:attrName>
                                        </p:attrNameLst>
                                      </p:cBhvr>
                                      <p:tavLst>
                                        <p:tav tm="0" fmla="#ppt_w*sin(2.5*pi*$)">
                                          <p:val>
                                            <p:fltVal val="0"/>
                                          </p:val>
                                        </p:tav>
                                        <p:tav tm="100000">
                                          <p:val>
                                            <p:fltVal val="1"/>
                                          </p:val>
                                        </p:tav>
                                      </p:tavLst>
                                    </p:anim>
                                    <p:anim calcmode="lin" valueType="num">
                                      <p:cBhvr>
                                        <p:cTn id="116" dur="3000" fill="hold"/>
                                        <p:tgtEl>
                                          <p:spTgt spid="44"/>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3000" fill="hold"/>
                                        <p:tgtEl>
                                          <p:spTgt spid="46"/>
                                        </p:tgtEl>
                                        <p:attrNameLst>
                                          <p:attrName>ppt_w</p:attrName>
                                        </p:attrNameLst>
                                      </p:cBhvr>
                                      <p:tavLst>
                                        <p:tav tm="0" fmla="#ppt_w*sin(2.5*pi*$)">
                                          <p:val>
                                            <p:fltVal val="0"/>
                                          </p:val>
                                        </p:tav>
                                        <p:tav tm="100000">
                                          <p:val>
                                            <p:fltVal val="1"/>
                                          </p:val>
                                        </p:tav>
                                      </p:tavLst>
                                    </p:anim>
                                    <p:anim calcmode="lin" valueType="num">
                                      <p:cBhvr>
                                        <p:cTn id="120" dur="3000" fill="hold"/>
                                        <p:tgtEl>
                                          <p:spTgt spid="46"/>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p:cTn id="123" dur="3000" fill="hold"/>
                                        <p:tgtEl>
                                          <p:spTgt spid="48"/>
                                        </p:tgtEl>
                                        <p:attrNameLst>
                                          <p:attrName>ppt_w</p:attrName>
                                        </p:attrNameLst>
                                      </p:cBhvr>
                                      <p:tavLst>
                                        <p:tav tm="0" fmla="#ppt_w*sin(2.5*pi*$)">
                                          <p:val>
                                            <p:fltVal val="0"/>
                                          </p:val>
                                        </p:tav>
                                        <p:tav tm="100000">
                                          <p:val>
                                            <p:fltVal val="1"/>
                                          </p:val>
                                        </p:tav>
                                      </p:tavLst>
                                    </p:anim>
                                    <p:anim calcmode="lin" valueType="num">
                                      <p:cBhvr>
                                        <p:cTn id="124" dur="3000" fill="hold"/>
                                        <p:tgtEl>
                                          <p:spTgt spid="48"/>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 calcmode="lin" valueType="num">
                                      <p:cBhvr>
                                        <p:cTn id="127" dur="3000" fill="hold"/>
                                        <p:tgtEl>
                                          <p:spTgt spid="50"/>
                                        </p:tgtEl>
                                        <p:attrNameLst>
                                          <p:attrName>ppt_w</p:attrName>
                                        </p:attrNameLst>
                                      </p:cBhvr>
                                      <p:tavLst>
                                        <p:tav tm="0" fmla="#ppt_w*sin(2.5*pi*$)">
                                          <p:val>
                                            <p:fltVal val="0"/>
                                          </p:val>
                                        </p:tav>
                                        <p:tav tm="100000">
                                          <p:val>
                                            <p:fltVal val="1"/>
                                          </p:val>
                                        </p:tav>
                                      </p:tavLst>
                                    </p:anim>
                                    <p:anim calcmode="lin" valueType="num">
                                      <p:cBhvr>
                                        <p:cTn id="128" dur="3000" fill="hold"/>
                                        <p:tgtEl>
                                          <p:spTgt spid="50"/>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52"/>
                                        </p:tgtEl>
                                        <p:attrNameLst>
                                          <p:attrName>style.visibility</p:attrName>
                                        </p:attrNameLst>
                                      </p:cBhvr>
                                      <p:to>
                                        <p:strVal val="visible"/>
                                      </p:to>
                                    </p:set>
                                    <p:anim calcmode="lin" valueType="num">
                                      <p:cBhvr>
                                        <p:cTn id="131" dur="3000" fill="hold"/>
                                        <p:tgtEl>
                                          <p:spTgt spid="52"/>
                                        </p:tgtEl>
                                        <p:attrNameLst>
                                          <p:attrName>ppt_w</p:attrName>
                                        </p:attrNameLst>
                                      </p:cBhvr>
                                      <p:tavLst>
                                        <p:tav tm="0" fmla="#ppt_w*sin(2.5*pi*$)">
                                          <p:val>
                                            <p:fltVal val="0"/>
                                          </p:val>
                                        </p:tav>
                                        <p:tav tm="100000">
                                          <p:val>
                                            <p:fltVal val="1"/>
                                          </p:val>
                                        </p:tav>
                                      </p:tavLst>
                                    </p:anim>
                                    <p:anim calcmode="lin" valueType="num">
                                      <p:cBhvr>
                                        <p:cTn id="132" dur="3000" fill="hold"/>
                                        <p:tgtEl>
                                          <p:spTgt spid="52"/>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p:cTn id="135" dur="3000" fill="hold"/>
                                        <p:tgtEl>
                                          <p:spTgt spid="54"/>
                                        </p:tgtEl>
                                        <p:attrNameLst>
                                          <p:attrName>ppt_w</p:attrName>
                                        </p:attrNameLst>
                                      </p:cBhvr>
                                      <p:tavLst>
                                        <p:tav tm="0" fmla="#ppt_w*sin(2.5*pi*$)">
                                          <p:val>
                                            <p:fltVal val="0"/>
                                          </p:val>
                                        </p:tav>
                                        <p:tav tm="100000">
                                          <p:val>
                                            <p:fltVal val="1"/>
                                          </p:val>
                                        </p:tav>
                                      </p:tavLst>
                                    </p:anim>
                                    <p:anim calcmode="lin" valueType="num">
                                      <p:cBhvr>
                                        <p:cTn id="136" dur="3000" fill="hold"/>
                                        <p:tgtEl>
                                          <p:spTgt spid="54"/>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8" fill="hold" nodeType="afterEffect">
                                  <p:stCondLst>
                                    <p:cond delay="0"/>
                                  </p:stCondLst>
                                  <p:childTnLst>
                                    <p:anim calcmode="lin" valueType="num">
                                      <p:cBhvr additive="base">
                                        <p:cTn id="139" dur="3000"/>
                                        <p:tgtEl>
                                          <p:spTgt spid="31"/>
                                        </p:tgtEl>
                                        <p:attrNameLst>
                                          <p:attrName>ppt_x</p:attrName>
                                        </p:attrNameLst>
                                      </p:cBhvr>
                                      <p:tavLst>
                                        <p:tav tm="0">
                                          <p:val>
                                            <p:strVal val="ppt_x"/>
                                          </p:val>
                                        </p:tav>
                                        <p:tav tm="100000">
                                          <p:val>
                                            <p:strVal val="0-ppt_w/2"/>
                                          </p:val>
                                        </p:tav>
                                      </p:tavLst>
                                    </p:anim>
                                    <p:anim calcmode="lin" valueType="num">
                                      <p:cBhvr additive="base">
                                        <p:cTn id="140" dur="3000"/>
                                        <p:tgtEl>
                                          <p:spTgt spid="31"/>
                                        </p:tgtEl>
                                        <p:attrNameLst>
                                          <p:attrName>ppt_y</p:attrName>
                                        </p:attrNameLst>
                                      </p:cBhvr>
                                      <p:tavLst>
                                        <p:tav tm="0">
                                          <p:val>
                                            <p:strVal val="ppt_y"/>
                                          </p:val>
                                        </p:tav>
                                        <p:tav tm="100000">
                                          <p:val>
                                            <p:strVal val="ppt_y"/>
                                          </p:val>
                                        </p:tav>
                                      </p:tavLst>
                                    </p:anim>
                                    <p:set>
                                      <p:cBhvr>
                                        <p:cTn id="141" dur="1" fill="hold">
                                          <p:stCondLst>
                                            <p:cond delay="2999"/>
                                          </p:stCondLst>
                                        </p:cTn>
                                        <p:tgtEl>
                                          <p:spTgt spid="3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33"/>
                                        </p:tgtEl>
                                        <p:attrNameLst>
                                          <p:attrName>ppt_x</p:attrName>
                                        </p:attrNameLst>
                                      </p:cBhvr>
                                      <p:tavLst>
                                        <p:tav tm="0">
                                          <p:val>
                                            <p:strVal val="ppt_x"/>
                                          </p:val>
                                        </p:tav>
                                        <p:tav tm="100000">
                                          <p:val>
                                            <p:strVal val="0-ppt_w/2"/>
                                          </p:val>
                                        </p:tav>
                                      </p:tavLst>
                                    </p:anim>
                                    <p:anim calcmode="lin" valueType="num">
                                      <p:cBhvr additive="base">
                                        <p:cTn id="144" dur="3000"/>
                                        <p:tgtEl>
                                          <p:spTgt spid="33"/>
                                        </p:tgtEl>
                                        <p:attrNameLst>
                                          <p:attrName>ppt_y</p:attrName>
                                        </p:attrNameLst>
                                      </p:cBhvr>
                                      <p:tavLst>
                                        <p:tav tm="0">
                                          <p:val>
                                            <p:strVal val="ppt_y"/>
                                          </p:val>
                                        </p:tav>
                                        <p:tav tm="100000">
                                          <p:val>
                                            <p:strVal val="ppt_y"/>
                                          </p:val>
                                        </p:tav>
                                      </p:tavLst>
                                    </p:anim>
                                    <p:set>
                                      <p:cBhvr>
                                        <p:cTn id="145" dur="1" fill="hold">
                                          <p:stCondLst>
                                            <p:cond delay="2999"/>
                                          </p:stCondLst>
                                        </p:cTn>
                                        <p:tgtEl>
                                          <p:spTgt spid="3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35"/>
                                        </p:tgtEl>
                                        <p:attrNameLst>
                                          <p:attrName>ppt_x</p:attrName>
                                        </p:attrNameLst>
                                      </p:cBhvr>
                                      <p:tavLst>
                                        <p:tav tm="0">
                                          <p:val>
                                            <p:strVal val="ppt_x"/>
                                          </p:val>
                                        </p:tav>
                                        <p:tav tm="100000">
                                          <p:val>
                                            <p:strVal val="0-ppt_w/2"/>
                                          </p:val>
                                        </p:tav>
                                      </p:tavLst>
                                    </p:anim>
                                    <p:anim calcmode="lin" valueType="num">
                                      <p:cBhvr additive="base">
                                        <p:cTn id="148" dur="3000"/>
                                        <p:tgtEl>
                                          <p:spTgt spid="35"/>
                                        </p:tgtEl>
                                        <p:attrNameLst>
                                          <p:attrName>ppt_y</p:attrName>
                                        </p:attrNameLst>
                                      </p:cBhvr>
                                      <p:tavLst>
                                        <p:tav tm="0">
                                          <p:val>
                                            <p:strVal val="ppt_y"/>
                                          </p:val>
                                        </p:tav>
                                        <p:tav tm="100000">
                                          <p:val>
                                            <p:strVal val="ppt_y"/>
                                          </p:val>
                                        </p:tav>
                                      </p:tavLst>
                                    </p:anim>
                                    <p:set>
                                      <p:cBhvr>
                                        <p:cTn id="149" dur="1" fill="hold">
                                          <p:stCondLst>
                                            <p:cond delay="2999"/>
                                          </p:stCondLst>
                                        </p:cTn>
                                        <p:tgtEl>
                                          <p:spTgt spid="35"/>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ppt_y"/>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0-ppt_w/2"/>
                                          </p:val>
                                        </p:tav>
                                      </p:tavLst>
                                    </p:anim>
                                    <p:anim calcmode="lin" valueType="num">
                                      <p:cBhvr additive="base">
                                        <p:cTn id="156" dur="3000"/>
                                        <p:tgtEl>
                                          <p:spTgt spid="39"/>
                                        </p:tgtEl>
                                        <p:attrNameLst>
                                          <p:attrName>ppt_y</p:attrName>
                                        </p:attrNameLst>
                                      </p:cBhvr>
                                      <p:tavLst>
                                        <p:tav tm="0">
                                          <p:val>
                                            <p:strVal val="ppt_y"/>
                                          </p:val>
                                        </p:tav>
                                        <p:tav tm="100000">
                                          <p:val>
                                            <p:strVal val="ppt_y"/>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43"/>
                                        </p:tgtEl>
                                        <p:attrNameLst>
                                          <p:attrName>ppt_x</p:attrName>
                                        </p:attrNameLst>
                                      </p:cBhvr>
                                      <p:tavLst>
                                        <p:tav tm="0">
                                          <p:val>
                                            <p:strVal val="ppt_x"/>
                                          </p:val>
                                        </p:tav>
                                        <p:tav tm="100000">
                                          <p:val>
                                            <p:strVal val="0-ppt_w/2"/>
                                          </p:val>
                                        </p:tav>
                                      </p:tavLst>
                                    </p:anim>
                                    <p:anim calcmode="lin" valueType="num">
                                      <p:cBhvr additive="base">
                                        <p:cTn id="160" dur="3000"/>
                                        <p:tgtEl>
                                          <p:spTgt spid="43"/>
                                        </p:tgtEl>
                                        <p:attrNameLst>
                                          <p:attrName>ppt_y</p:attrName>
                                        </p:attrNameLst>
                                      </p:cBhvr>
                                      <p:tavLst>
                                        <p:tav tm="0">
                                          <p:val>
                                            <p:strVal val="ppt_y"/>
                                          </p:val>
                                        </p:tav>
                                        <p:tav tm="100000">
                                          <p:val>
                                            <p:strVal val="ppt_y"/>
                                          </p:val>
                                        </p:tav>
                                      </p:tavLst>
                                    </p:anim>
                                    <p:set>
                                      <p:cBhvr>
                                        <p:cTn id="161" dur="1" fill="hold">
                                          <p:stCondLst>
                                            <p:cond delay="2999"/>
                                          </p:stCondLst>
                                        </p:cTn>
                                        <p:tgtEl>
                                          <p:spTgt spid="43"/>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44"/>
                                        </p:tgtEl>
                                        <p:attrNameLst>
                                          <p:attrName>ppt_x</p:attrName>
                                        </p:attrNameLst>
                                      </p:cBhvr>
                                      <p:tavLst>
                                        <p:tav tm="0">
                                          <p:val>
                                            <p:strVal val="ppt_x"/>
                                          </p:val>
                                        </p:tav>
                                        <p:tav tm="100000">
                                          <p:val>
                                            <p:strVal val="1+ppt_w/2"/>
                                          </p:val>
                                        </p:tav>
                                      </p:tavLst>
                                    </p:anim>
                                    <p:anim calcmode="lin" valueType="num">
                                      <p:cBhvr additive="base">
                                        <p:cTn id="164" dur="3000"/>
                                        <p:tgtEl>
                                          <p:spTgt spid="44"/>
                                        </p:tgtEl>
                                        <p:attrNameLst>
                                          <p:attrName>ppt_y</p:attrName>
                                        </p:attrNameLst>
                                      </p:cBhvr>
                                      <p:tavLst>
                                        <p:tav tm="0">
                                          <p:val>
                                            <p:strVal val="ppt_y"/>
                                          </p:val>
                                        </p:tav>
                                        <p:tav tm="100000">
                                          <p:val>
                                            <p:strVal val="ppt_y"/>
                                          </p:val>
                                        </p:tav>
                                      </p:tavLst>
                                    </p:anim>
                                    <p:set>
                                      <p:cBhvr>
                                        <p:cTn id="165" dur="1" fill="hold">
                                          <p:stCondLst>
                                            <p:cond delay="2999"/>
                                          </p:stCondLst>
                                        </p:cTn>
                                        <p:tgtEl>
                                          <p:spTgt spid="44"/>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46"/>
                                        </p:tgtEl>
                                        <p:attrNameLst>
                                          <p:attrName>ppt_x</p:attrName>
                                        </p:attrNameLst>
                                      </p:cBhvr>
                                      <p:tavLst>
                                        <p:tav tm="0">
                                          <p:val>
                                            <p:strVal val="ppt_x"/>
                                          </p:val>
                                        </p:tav>
                                        <p:tav tm="100000">
                                          <p:val>
                                            <p:strVal val="1+ppt_w/2"/>
                                          </p:val>
                                        </p:tav>
                                      </p:tavLst>
                                    </p:anim>
                                    <p:anim calcmode="lin" valueType="num">
                                      <p:cBhvr additive="base">
                                        <p:cTn id="168" dur="3000"/>
                                        <p:tgtEl>
                                          <p:spTgt spid="46"/>
                                        </p:tgtEl>
                                        <p:attrNameLst>
                                          <p:attrName>ppt_y</p:attrName>
                                        </p:attrNameLst>
                                      </p:cBhvr>
                                      <p:tavLst>
                                        <p:tav tm="0">
                                          <p:val>
                                            <p:strVal val="ppt_y"/>
                                          </p:val>
                                        </p:tav>
                                        <p:tav tm="100000">
                                          <p:val>
                                            <p:strVal val="ppt_y"/>
                                          </p:val>
                                        </p:tav>
                                      </p:tavLst>
                                    </p:anim>
                                    <p:set>
                                      <p:cBhvr>
                                        <p:cTn id="169" dur="1" fill="hold">
                                          <p:stCondLst>
                                            <p:cond delay="2999"/>
                                          </p:stCondLst>
                                        </p:cTn>
                                        <p:tgtEl>
                                          <p:spTgt spid="46"/>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48"/>
                                        </p:tgtEl>
                                        <p:attrNameLst>
                                          <p:attrName>ppt_x</p:attrName>
                                        </p:attrNameLst>
                                      </p:cBhvr>
                                      <p:tavLst>
                                        <p:tav tm="0">
                                          <p:val>
                                            <p:strVal val="ppt_x"/>
                                          </p:val>
                                        </p:tav>
                                        <p:tav tm="100000">
                                          <p:val>
                                            <p:strVal val="1+ppt_w/2"/>
                                          </p:val>
                                        </p:tav>
                                      </p:tavLst>
                                    </p:anim>
                                    <p:anim calcmode="lin" valueType="num">
                                      <p:cBhvr additive="base">
                                        <p:cTn id="172" dur="3000"/>
                                        <p:tgtEl>
                                          <p:spTgt spid="48"/>
                                        </p:tgtEl>
                                        <p:attrNameLst>
                                          <p:attrName>ppt_y</p:attrName>
                                        </p:attrNameLst>
                                      </p:cBhvr>
                                      <p:tavLst>
                                        <p:tav tm="0">
                                          <p:val>
                                            <p:strVal val="ppt_y"/>
                                          </p:val>
                                        </p:tav>
                                        <p:tav tm="100000">
                                          <p:val>
                                            <p:strVal val="ppt_y"/>
                                          </p:val>
                                        </p:tav>
                                      </p:tavLst>
                                    </p:anim>
                                    <p:set>
                                      <p:cBhvr>
                                        <p:cTn id="173" dur="1" fill="hold">
                                          <p:stCondLst>
                                            <p:cond delay="2999"/>
                                          </p:stCondLst>
                                        </p:cTn>
                                        <p:tgtEl>
                                          <p:spTgt spid="48"/>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50"/>
                                        </p:tgtEl>
                                        <p:attrNameLst>
                                          <p:attrName>ppt_x</p:attrName>
                                        </p:attrNameLst>
                                      </p:cBhvr>
                                      <p:tavLst>
                                        <p:tav tm="0">
                                          <p:val>
                                            <p:strVal val="ppt_x"/>
                                          </p:val>
                                        </p:tav>
                                        <p:tav tm="100000">
                                          <p:val>
                                            <p:strVal val="1+ppt_w/2"/>
                                          </p:val>
                                        </p:tav>
                                      </p:tavLst>
                                    </p:anim>
                                    <p:anim calcmode="lin" valueType="num">
                                      <p:cBhvr additive="base">
                                        <p:cTn id="176" dur="3000"/>
                                        <p:tgtEl>
                                          <p:spTgt spid="50"/>
                                        </p:tgtEl>
                                        <p:attrNameLst>
                                          <p:attrName>ppt_y</p:attrName>
                                        </p:attrNameLst>
                                      </p:cBhvr>
                                      <p:tavLst>
                                        <p:tav tm="0">
                                          <p:val>
                                            <p:strVal val="ppt_y"/>
                                          </p:val>
                                        </p:tav>
                                        <p:tav tm="100000">
                                          <p:val>
                                            <p:strVal val="ppt_y"/>
                                          </p:val>
                                        </p:tav>
                                      </p:tavLst>
                                    </p:anim>
                                    <p:set>
                                      <p:cBhvr>
                                        <p:cTn id="177" dur="1" fill="hold">
                                          <p:stCondLst>
                                            <p:cond delay="2999"/>
                                          </p:stCondLst>
                                        </p:cTn>
                                        <p:tgtEl>
                                          <p:spTgt spid="5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52"/>
                                        </p:tgtEl>
                                        <p:attrNameLst>
                                          <p:attrName>ppt_x</p:attrName>
                                        </p:attrNameLst>
                                      </p:cBhvr>
                                      <p:tavLst>
                                        <p:tav tm="0">
                                          <p:val>
                                            <p:strVal val="ppt_x"/>
                                          </p:val>
                                        </p:tav>
                                        <p:tav tm="100000">
                                          <p:val>
                                            <p:strVal val="1+ppt_w/2"/>
                                          </p:val>
                                        </p:tav>
                                      </p:tavLst>
                                    </p:anim>
                                    <p:anim calcmode="lin" valueType="num">
                                      <p:cBhvr additive="base">
                                        <p:cTn id="180" dur="3000"/>
                                        <p:tgtEl>
                                          <p:spTgt spid="52"/>
                                        </p:tgtEl>
                                        <p:attrNameLst>
                                          <p:attrName>ppt_y</p:attrName>
                                        </p:attrNameLst>
                                      </p:cBhvr>
                                      <p:tavLst>
                                        <p:tav tm="0">
                                          <p:val>
                                            <p:strVal val="ppt_y"/>
                                          </p:val>
                                        </p:tav>
                                        <p:tav tm="100000">
                                          <p:val>
                                            <p:strVal val="ppt_y"/>
                                          </p:val>
                                        </p:tav>
                                      </p:tavLst>
                                    </p:anim>
                                    <p:set>
                                      <p:cBhvr>
                                        <p:cTn id="181" dur="1" fill="hold">
                                          <p:stCondLst>
                                            <p:cond delay="2999"/>
                                          </p:stCondLst>
                                        </p:cTn>
                                        <p:tgtEl>
                                          <p:spTgt spid="5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54"/>
                                        </p:tgtEl>
                                        <p:attrNameLst>
                                          <p:attrName>ppt_x</p:attrName>
                                        </p:attrNameLst>
                                      </p:cBhvr>
                                      <p:tavLst>
                                        <p:tav tm="0">
                                          <p:val>
                                            <p:strVal val="ppt_x"/>
                                          </p:val>
                                        </p:tav>
                                        <p:tav tm="100000">
                                          <p:val>
                                            <p:strVal val="1+ppt_w/2"/>
                                          </p:val>
                                        </p:tav>
                                      </p:tavLst>
                                    </p:anim>
                                    <p:anim calcmode="lin" valueType="num">
                                      <p:cBhvr additive="base">
                                        <p:cTn id="184" dur="3000"/>
                                        <p:tgtEl>
                                          <p:spTgt spid="54"/>
                                        </p:tgtEl>
                                        <p:attrNameLst>
                                          <p:attrName>ppt_y</p:attrName>
                                        </p:attrNameLst>
                                      </p:cBhvr>
                                      <p:tavLst>
                                        <p:tav tm="0">
                                          <p:val>
                                            <p:strVal val="ppt_y"/>
                                          </p:val>
                                        </p:tav>
                                        <p:tav tm="100000">
                                          <p:val>
                                            <p:strVal val="ppt_y"/>
                                          </p:val>
                                        </p:tav>
                                      </p:tavLst>
                                    </p:anim>
                                    <p:set>
                                      <p:cBhvr>
                                        <p:cTn id="185" dur="1" fill="hold">
                                          <p:stCondLst>
                                            <p:cond delay="2999"/>
                                          </p:stCondLst>
                                        </p:cTn>
                                        <p:tgtEl>
                                          <p:spTgt spid="5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1"/>
                                        </p:tgtEl>
                                        <p:attrNameLst>
                                          <p:attrName>ppt_h</p:attrName>
                                        </p:attrNameLst>
                                      </p:cBhvr>
                                      <p:tavLst>
                                        <p:tav tm="0">
                                          <p:val>
                                            <p:strVal val="ppt_h"/>
                                          </p:val>
                                        </p:tav>
                                        <p:tav tm="100000">
                                          <p:val>
                                            <p:strVal val="ppt_h"/>
                                          </p:val>
                                        </p:tav>
                                      </p:tavLst>
                                    </p:anim>
                                    <p:anim calcmode="lin" valueType="num">
                                      <p:cBhvr>
                                        <p:cTn id="18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1"/>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33"/>
                                        </p:tgtEl>
                                        <p:attrNameLst>
                                          <p:attrName>ppt_h</p:attrName>
                                        </p:attrNameLst>
                                      </p:cBhvr>
                                      <p:tavLst>
                                        <p:tav tm="0">
                                          <p:val>
                                            <p:strVal val="ppt_h"/>
                                          </p:val>
                                        </p:tav>
                                        <p:tav tm="100000">
                                          <p:val>
                                            <p:strVal val="ppt_h"/>
                                          </p:val>
                                        </p:tav>
                                      </p:tavLst>
                                    </p:anim>
                                    <p:anim calcmode="lin" valueType="num">
                                      <p:cBhvr>
                                        <p:cTn id="192"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33"/>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35"/>
                                        </p:tgtEl>
                                        <p:attrNameLst>
                                          <p:attrName>ppt_h</p:attrName>
                                        </p:attrNameLst>
                                      </p:cBhvr>
                                      <p:tavLst>
                                        <p:tav tm="0">
                                          <p:val>
                                            <p:strVal val="ppt_h"/>
                                          </p:val>
                                        </p:tav>
                                        <p:tav tm="100000">
                                          <p:val>
                                            <p:strVal val="ppt_h"/>
                                          </p:val>
                                        </p:tav>
                                      </p:tavLst>
                                    </p:anim>
                                    <p:anim calcmode="lin" valueType="num">
                                      <p:cBhvr>
                                        <p:cTn id="19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3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37"/>
                                        </p:tgtEl>
                                        <p:attrNameLst>
                                          <p:attrName>ppt_h</p:attrName>
                                        </p:attrNameLst>
                                      </p:cBhvr>
                                      <p:tavLst>
                                        <p:tav tm="0">
                                          <p:val>
                                            <p:strVal val="ppt_h"/>
                                          </p:val>
                                        </p:tav>
                                        <p:tav tm="100000">
                                          <p:val>
                                            <p:strVal val="ppt_h"/>
                                          </p:val>
                                        </p:tav>
                                      </p:tavLst>
                                    </p:anim>
                                    <p:anim calcmode="lin" valueType="num">
                                      <p:cBhvr>
                                        <p:cTn id="200"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37"/>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39"/>
                                        </p:tgtEl>
                                        <p:attrNameLst>
                                          <p:attrName>ppt_h</p:attrName>
                                        </p:attrNameLst>
                                      </p:cBhvr>
                                      <p:tavLst>
                                        <p:tav tm="0">
                                          <p:val>
                                            <p:strVal val="ppt_h"/>
                                          </p:val>
                                        </p:tav>
                                        <p:tav tm="100000">
                                          <p:val>
                                            <p:strVal val="ppt_h"/>
                                          </p:val>
                                        </p:tav>
                                      </p:tavLst>
                                    </p:anim>
                                    <p:anim calcmode="lin" valueType="num">
                                      <p:cBhvr>
                                        <p:cTn id="204"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39"/>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43"/>
                                        </p:tgtEl>
                                        <p:attrNameLst>
                                          <p:attrName>ppt_h</p:attrName>
                                        </p:attrNameLst>
                                      </p:cBhvr>
                                      <p:tavLst>
                                        <p:tav tm="0">
                                          <p:val>
                                            <p:strVal val="ppt_h"/>
                                          </p:val>
                                        </p:tav>
                                        <p:tav tm="100000">
                                          <p:val>
                                            <p:strVal val="ppt_h"/>
                                          </p:val>
                                        </p:tav>
                                      </p:tavLst>
                                    </p:anim>
                                    <p:anim calcmode="lin" valueType="num">
                                      <p:cBhvr>
                                        <p:cTn id="208"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43"/>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44"/>
                                        </p:tgtEl>
                                        <p:attrNameLst>
                                          <p:attrName>ppt_h</p:attrName>
                                        </p:attrNameLst>
                                      </p:cBhvr>
                                      <p:tavLst>
                                        <p:tav tm="0">
                                          <p:val>
                                            <p:strVal val="ppt_h"/>
                                          </p:val>
                                        </p:tav>
                                        <p:tav tm="100000">
                                          <p:val>
                                            <p:strVal val="ppt_h"/>
                                          </p:val>
                                        </p:tav>
                                      </p:tavLst>
                                    </p:anim>
                                    <p:anim calcmode="lin" valueType="num">
                                      <p:cBhvr>
                                        <p:cTn id="212"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44"/>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46"/>
                                        </p:tgtEl>
                                        <p:attrNameLst>
                                          <p:attrName>ppt_h</p:attrName>
                                        </p:attrNameLst>
                                      </p:cBhvr>
                                      <p:tavLst>
                                        <p:tav tm="0">
                                          <p:val>
                                            <p:strVal val="ppt_h"/>
                                          </p:val>
                                        </p:tav>
                                        <p:tav tm="100000">
                                          <p:val>
                                            <p:strVal val="ppt_h"/>
                                          </p:val>
                                        </p:tav>
                                      </p:tavLst>
                                    </p:anim>
                                    <p:anim calcmode="lin" valueType="num">
                                      <p:cBhvr>
                                        <p:cTn id="216"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46"/>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48"/>
                                        </p:tgtEl>
                                        <p:attrNameLst>
                                          <p:attrName>ppt_h</p:attrName>
                                        </p:attrNameLst>
                                      </p:cBhvr>
                                      <p:tavLst>
                                        <p:tav tm="0">
                                          <p:val>
                                            <p:strVal val="ppt_h"/>
                                          </p:val>
                                        </p:tav>
                                        <p:tav tm="100000">
                                          <p:val>
                                            <p:strVal val="ppt_h"/>
                                          </p:val>
                                        </p:tav>
                                      </p:tavLst>
                                    </p:anim>
                                    <p:anim calcmode="lin" valueType="num">
                                      <p:cBhvr>
                                        <p:cTn id="220"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48"/>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50"/>
                                        </p:tgtEl>
                                        <p:attrNameLst>
                                          <p:attrName>ppt_h</p:attrName>
                                        </p:attrNameLst>
                                      </p:cBhvr>
                                      <p:tavLst>
                                        <p:tav tm="0">
                                          <p:val>
                                            <p:strVal val="ppt_h"/>
                                          </p:val>
                                        </p:tav>
                                        <p:tav tm="100000">
                                          <p:val>
                                            <p:strVal val="ppt_h"/>
                                          </p:val>
                                        </p:tav>
                                      </p:tavLst>
                                    </p:anim>
                                    <p:anim calcmode="lin" valueType="num">
                                      <p:cBhvr>
                                        <p:cTn id="224"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5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52"/>
                                        </p:tgtEl>
                                        <p:attrNameLst>
                                          <p:attrName>ppt_h</p:attrName>
                                        </p:attrNameLst>
                                      </p:cBhvr>
                                      <p:tavLst>
                                        <p:tav tm="0">
                                          <p:val>
                                            <p:strVal val="ppt_h"/>
                                          </p:val>
                                        </p:tav>
                                        <p:tav tm="100000">
                                          <p:val>
                                            <p:strVal val="ppt_h"/>
                                          </p:val>
                                        </p:tav>
                                      </p:tavLst>
                                    </p:anim>
                                    <p:anim calcmode="lin" valueType="num">
                                      <p:cBhvr>
                                        <p:cTn id="228"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5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54"/>
                                        </p:tgtEl>
                                        <p:attrNameLst>
                                          <p:attrName>ppt_h</p:attrName>
                                        </p:attrNameLst>
                                      </p:cBhvr>
                                      <p:tavLst>
                                        <p:tav tm="0">
                                          <p:val>
                                            <p:strVal val="ppt_h"/>
                                          </p:val>
                                        </p:tav>
                                        <p:tav tm="100000">
                                          <p:val>
                                            <p:strVal val="ppt_h"/>
                                          </p:val>
                                        </p:tav>
                                      </p:tavLst>
                                    </p:anim>
                                    <p:anim calcmode="lin" valueType="num">
                                      <p:cBhvr>
                                        <p:cTn id="232"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54"/>
                                        </p:tgtEl>
                                        <p:attrNameLst>
                                          <p:attrName>style.visibility</p:attrName>
                                        </p:attrNameLst>
                                      </p:cBhvr>
                                      <p:to>
                                        <p:strVal val="hidden"/>
                                      </p:to>
                                    </p:set>
                                  </p:childTnLst>
                                </p:cTn>
                              </p:par>
                              <p:par>
                                <p:cTn id="234" presetID="17" presetClass="entr" presetSubtype="10"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fltVal val="0"/>
                                          </p:val>
                                        </p:tav>
                                        <p:tav tm="100000">
                                          <p:val>
                                            <p:strVal val="#ppt_w"/>
                                          </p:val>
                                        </p:tav>
                                      </p:tavLst>
                                    </p:anim>
                                    <p:anim calcmode="lin" valueType="num">
                                      <p:cBhvr>
                                        <p:cTn id="237" dur="3000" fill="hold"/>
                                        <p:tgtEl>
                                          <p:spTgt spid="4"/>
                                        </p:tgtEl>
                                        <p:attrNameLst>
                                          <p:attrName>ppt_h</p:attrName>
                                        </p:attrNameLst>
                                      </p:cBhvr>
                                      <p:tavLst>
                                        <p:tav tm="0">
                                          <p:val>
                                            <p:strVal val="#ppt_h"/>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Vertical)">
                                      <p:cBhvr>
                                        <p:cTn id="240" dur="3000"/>
                                        <p:tgtEl>
                                          <p:spTgt spid="4"/>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5"/>
                                        </p:tgtEl>
                                        <p:attrNameLst>
                                          <p:attrName>style.visibility</p:attrName>
                                        </p:attrNameLst>
                                      </p:cBhvr>
                                      <p:to>
                                        <p:strVal val="visible"/>
                                      </p:to>
                                    </p:set>
                                    <p:animEffect transition="in" filter="fade">
                                      <p:cBhvr>
                                        <p:cTn id="244" dur="1000"/>
                                        <p:tgtEl>
                                          <p:spTgt spid="15"/>
                                        </p:tgtEl>
                                      </p:cBhvr>
                                    </p:animEffect>
                                    <p:anim calcmode="lin" valueType="num">
                                      <p:cBhvr>
                                        <p:cTn id="245" dur="1000" fill="hold"/>
                                        <p:tgtEl>
                                          <p:spTgt spid="15"/>
                                        </p:tgtEl>
                                        <p:attrNameLst>
                                          <p:attrName>ppt_x</p:attrName>
                                        </p:attrNameLst>
                                      </p:cBhvr>
                                      <p:tavLst>
                                        <p:tav tm="0">
                                          <p:val>
                                            <p:strVal val="#ppt_x-.1"/>
                                          </p:val>
                                        </p:tav>
                                        <p:tav tm="100000">
                                          <p:val>
                                            <p:strVal val="#ppt_x"/>
                                          </p:val>
                                        </p:tav>
                                      </p:tavLst>
                                    </p:anim>
                                    <p:anim calcmode="lin" valueType="num">
                                      <p:cBhvr>
                                        <p:cTn id="2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705_gory_sinij_xolod_ozero_1920x1200_(www.GdeFon.ru).jpg"/>
          <p:cNvPicPr>
            <a:picLocks noChangeAspect="1"/>
          </p:cNvPicPr>
          <p:nvPr/>
        </p:nvPicPr>
        <p:blipFill>
          <a:blip r:embed="rId2"/>
          <a:stretch>
            <a:fillRect/>
          </a:stretch>
        </p:blipFill>
        <p:spPr bwMode="auto">
          <a:xfrm>
            <a:off x="0" y="0"/>
            <a:ext cx="9144000" cy="51435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2252663" y="751523"/>
            <a:ext cx="4786312" cy="3536157"/>
          </a:xfrm>
          <a:prstGeom prst="frame">
            <a:avLst>
              <a:gd name="adj1" fmla="val 5643"/>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033714" y="1294448"/>
            <a:ext cx="3228975" cy="2503170"/>
          </a:xfrm>
          <a:prstGeom prst="frame">
            <a:avLst>
              <a:gd name="adj1" fmla="val 8545"/>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52839" y="1755934"/>
            <a:ext cx="2020887" cy="1554480"/>
          </a:xfrm>
          <a:prstGeom prst="frame">
            <a:avLst>
              <a:gd name="adj1" fmla="val 13969"/>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285720" y="4071948"/>
            <a:ext cx="88582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año más tarde fallecía sin saber que había impulsado una costumbre que dura aún hasta nuestros días. Pese a la muerte de Amalia, Carlos siguió con la costumbre de montar el Belén, una representación que no retiraba hasta el 2 de febrero.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glitter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23" presetClass="exit" presetSubtype="16" fill="hold" nodeType="afterEffect">
                                  <p:stCondLst>
                                    <p:cond delay="0"/>
                                  </p:stCondLst>
                                  <p:childTnLst>
                                    <p:anim calcmode="lin" valueType="num">
                                      <p:cBhvr>
                                        <p:cTn id="22" dur="3000"/>
                                        <p:tgtEl>
                                          <p:spTgt spid="5"/>
                                        </p:tgtEl>
                                        <p:attrNameLst>
                                          <p:attrName>ppt_w</p:attrName>
                                        </p:attrNameLst>
                                      </p:cBhvr>
                                      <p:tavLst>
                                        <p:tav tm="0">
                                          <p:val>
                                            <p:strVal val="ppt_w"/>
                                          </p:val>
                                        </p:tav>
                                        <p:tav tm="100000">
                                          <p:val>
                                            <p:strVal val="4*ppt_w"/>
                                          </p:val>
                                        </p:tav>
                                      </p:tavLst>
                                    </p:anim>
                                    <p:anim calcmode="lin" valueType="num">
                                      <p:cBhvr>
                                        <p:cTn id="23" dur="3000"/>
                                        <p:tgtEl>
                                          <p:spTgt spid="5"/>
                                        </p:tgtEl>
                                        <p:attrNameLst>
                                          <p:attrName>ppt_h</p:attrName>
                                        </p:attrNameLst>
                                      </p:cBhvr>
                                      <p:tavLst>
                                        <p:tav tm="0">
                                          <p:val>
                                            <p:strVal val="ppt_h"/>
                                          </p:val>
                                        </p:tav>
                                        <p:tav tm="100000">
                                          <p:val>
                                            <p:strVal val="4*ppt_h"/>
                                          </p:val>
                                        </p:tav>
                                      </p:tavLst>
                                    </p:anim>
                                    <p:set>
                                      <p:cBhvr>
                                        <p:cTn id="24" dur="1" fill="hold">
                                          <p:stCondLst>
                                            <p:cond delay="2999"/>
                                          </p:stCondLst>
                                        </p:cTn>
                                        <p:tgtEl>
                                          <p:spTgt spid="5"/>
                                        </p:tgtEl>
                                        <p:attrNameLst>
                                          <p:attrName>style.visibility</p:attrName>
                                        </p:attrNameLst>
                                      </p:cBhvr>
                                      <p:to>
                                        <p:strVal val="hidden"/>
                                      </p:to>
                                    </p:set>
                                  </p:childTnLst>
                                </p:cTn>
                              </p:par>
                              <p:par>
                                <p:cTn id="25" presetID="23" presetClass="exit" presetSubtype="16" fill="hold" nodeType="withEffect">
                                  <p:stCondLst>
                                    <p:cond delay="0"/>
                                  </p:stCondLst>
                                  <p:childTnLst>
                                    <p:anim calcmode="lin" valueType="num">
                                      <p:cBhvr>
                                        <p:cTn id="26" dur="3000"/>
                                        <p:tgtEl>
                                          <p:spTgt spid="6"/>
                                        </p:tgtEl>
                                        <p:attrNameLst>
                                          <p:attrName>ppt_w</p:attrName>
                                        </p:attrNameLst>
                                      </p:cBhvr>
                                      <p:tavLst>
                                        <p:tav tm="0">
                                          <p:val>
                                            <p:strVal val="ppt_w"/>
                                          </p:val>
                                        </p:tav>
                                        <p:tav tm="100000">
                                          <p:val>
                                            <p:strVal val="4*ppt_w"/>
                                          </p:val>
                                        </p:tav>
                                      </p:tavLst>
                                    </p:anim>
                                    <p:anim calcmode="lin" valueType="num">
                                      <p:cBhvr>
                                        <p:cTn id="27" dur="3000"/>
                                        <p:tgtEl>
                                          <p:spTgt spid="6"/>
                                        </p:tgtEl>
                                        <p:attrNameLst>
                                          <p:attrName>ppt_h</p:attrName>
                                        </p:attrNameLst>
                                      </p:cBhvr>
                                      <p:tavLst>
                                        <p:tav tm="0">
                                          <p:val>
                                            <p:strVal val="ppt_h"/>
                                          </p:val>
                                        </p:tav>
                                        <p:tav tm="100000">
                                          <p:val>
                                            <p:strVal val="4*ppt_h"/>
                                          </p:val>
                                        </p:tav>
                                      </p:tavLst>
                                    </p:anim>
                                    <p:set>
                                      <p:cBhvr>
                                        <p:cTn id="28" dur="1" fill="hold">
                                          <p:stCondLst>
                                            <p:cond delay="2999"/>
                                          </p:stCondLst>
                                        </p:cTn>
                                        <p:tgtEl>
                                          <p:spTgt spid="6"/>
                                        </p:tgtEl>
                                        <p:attrNameLst>
                                          <p:attrName>style.visibility</p:attrName>
                                        </p:attrNameLst>
                                      </p:cBhvr>
                                      <p:to>
                                        <p:strVal val="hidden"/>
                                      </p:to>
                                    </p:set>
                                  </p:childTnLst>
                                </p:cTn>
                              </p:par>
                              <p:par>
                                <p:cTn id="29" presetID="23" presetClass="exit" presetSubtype="32" fill="hold" nodeType="withEffect">
                                  <p:stCondLst>
                                    <p:cond delay="0"/>
                                  </p:stCondLst>
                                  <p:childTnLst>
                                    <p:anim calcmode="lin" valueType="num">
                                      <p:cBhvr>
                                        <p:cTn id="30" dur="3000"/>
                                        <p:tgtEl>
                                          <p:spTgt spid="7"/>
                                        </p:tgtEl>
                                        <p:attrNameLst>
                                          <p:attrName>ppt_w</p:attrName>
                                        </p:attrNameLst>
                                      </p:cBhvr>
                                      <p:tavLst>
                                        <p:tav tm="0">
                                          <p:val>
                                            <p:strVal val="ppt_w"/>
                                          </p:val>
                                        </p:tav>
                                        <p:tav tm="100000">
                                          <p:val>
                                            <p:fltVal val="0"/>
                                          </p:val>
                                        </p:tav>
                                      </p:tavLst>
                                    </p:anim>
                                    <p:anim calcmode="lin" valueType="num">
                                      <p:cBhvr>
                                        <p:cTn id="31" dur="3000"/>
                                        <p:tgtEl>
                                          <p:spTgt spid="7"/>
                                        </p:tgtEl>
                                        <p:attrNameLst>
                                          <p:attrName>ppt_h</p:attrName>
                                        </p:attrNameLst>
                                      </p:cBhvr>
                                      <p:tavLst>
                                        <p:tav tm="0">
                                          <p:val>
                                            <p:strVal val="ppt_h"/>
                                          </p:val>
                                        </p:tav>
                                        <p:tav tm="100000">
                                          <p:val>
                                            <p:fltVal val="0"/>
                                          </p:val>
                                        </p:tav>
                                      </p:tavLst>
                                    </p:anim>
                                    <p:set>
                                      <p:cBhvr>
                                        <p:cTn id="32" dur="1" fill="hold">
                                          <p:stCondLst>
                                            <p:cond delay="2999"/>
                                          </p:stCondLst>
                                        </p:cTn>
                                        <p:tgtEl>
                                          <p:spTgt spid="7"/>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37"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Vertical)">
                                      <p:cBhvr>
                                        <p:cTn id="39" dur="3000"/>
                                        <p:tgtEl>
                                          <p:spTgt spid="4"/>
                                        </p:tgtEl>
                                      </p:cBhvr>
                                    </p:animEffect>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1" y="1858804"/>
            <a:ext cx="3889375" cy="1037273"/>
          </a:xfrm>
          <a:prstGeom prst="rect">
            <a:avLst/>
          </a:prstGeom>
          <a:blipFill>
            <a:blip r:embed="rId3"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9" y="1903095"/>
            <a:ext cx="4002087" cy="1041559"/>
          </a:xfrm>
          <a:prstGeom prst="rect">
            <a:avLst/>
          </a:prstGeom>
          <a:blipFill>
            <a:blip r:embed="rId4"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8" name="Rectángulo 5                                                                      u">
            <a:hlinkClick r:id="rId5"/>
            <a:extLst/>
          </p:cNvPr>
          <p:cNvSpPr/>
          <p:nvPr/>
        </p:nvSpPr>
        <p:spPr>
          <a:xfrm>
            <a:off x="2324101" y="1884522"/>
            <a:ext cx="3998913" cy="1041558"/>
          </a:xfrm>
          <a:prstGeom prst="rect">
            <a:avLst/>
          </a:prstGeom>
          <a:blipFill>
            <a:blip r:embed="rId6"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1" y="1884522"/>
            <a:ext cx="3889375" cy="1041558"/>
          </a:xfrm>
          <a:prstGeom prst="rect">
            <a:avLst/>
          </a:prstGeom>
          <a:blipFill>
            <a:blip r:embed="rId7"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1884522"/>
            <a:ext cx="3886200" cy="1041558"/>
          </a:xfrm>
          <a:prstGeom prst="rect">
            <a:avLst/>
          </a:prstGeom>
          <a:blipFill>
            <a:blip r:embed="rId8"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1884522"/>
            <a:ext cx="3886200" cy="1041558"/>
          </a:xfrm>
          <a:prstGeom prst="rect">
            <a:avLst/>
          </a:prstGeom>
          <a:blipFill>
            <a:blip r:embed="rId8"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1874520"/>
            <a:ext cx="3886200" cy="1041559"/>
          </a:xfrm>
          <a:prstGeom prst="rect">
            <a:avLst/>
          </a:prstGeom>
          <a:blipFill>
            <a:blip r:embed="rId8"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4" y="1858804"/>
            <a:ext cx="3889375" cy="1037273"/>
          </a:xfrm>
          <a:prstGeom prst="rect">
            <a:avLst/>
          </a:prstGeom>
          <a:blipFill>
            <a:blip r:embed="rId3"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4" name="13 CuadroTexto"/>
          <p:cNvSpPr txBox="1"/>
          <p:nvPr/>
        </p:nvSpPr>
        <p:spPr>
          <a:xfrm>
            <a:off x="500034" y="3786196"/>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Figuras de enorme belleza y valor que permanecían en Palacio para que el pueblo las pudiese contemplar, años más tarde decide superarse e idea la creación del Belén del Príncipe, un encargo de Carlos III para su hijo Carlos IV y que todavía se puede admirar todos los años en el Palacio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5000">
        <p15:prstTrans prst="peelOff"/>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3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out)">
                                      <p:cBhvr>
                                        <p:cTn id="160" dur="3000"/>
                                        <p:tgtEl>
                                          <p:spTgt spid="4"/>
                                        </p:tgtEl>
                                      </p:cBhvr>
                                    </p:animEffect>
                                  </p:childTnLst>
                                </p:cTn>
                              </p:par>
                              <p:par>
                                <p:cTn id="161" presetID="23" presetClass="entr" presetSubtype="272"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419713" y="-3419713"/>
            <a:ext cx="2304574" cy="9144000"/>
          </a:xfrm>
          <a:prstGeom prst="chevron">
            <a:avLst>
              <a:gd name="adj" fmla="val 87855"/>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3178969" y="-821531"/>
            <a:ext cx="2786063" cy="9144000"/>
          </a:xfrm>
          <a:prstGeom prst="chevron">
            <a:avLst>
              <a:gd name="adj" fmla="val 88514"/>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a:off x="3634026" y="-3634025"/>
            <a:ext cx="1875949" cy="9144000"/>
          </a:xfrm>
          <a:prstGeom prst="chevron">
            <a:avLst>
              <a:gd name="adj" fmla="val 87855"/>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393281" y="-607218"/>
            <a:ext cx="2357438" cy="9144000"/>
          </a:xfrm>
          <a:prstGeom prst="chevron">
            <a:avLst>
              <a:gd name="adj" fmla="val 88514"/>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a:off x="3826193" y="-3826193"/>
            <a:ext cx="1491615" cy="9144000"/>
          </a:xfrm>
          <a:prstGeom prst="chevron">
            <a:avLst>
              <a:gd name="adj" fmla="val 87855"/>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607594" y="-392906"/>
            <a:ext cx="1928813" cy="9144000"/>
          </a:xfrm>
          <a:prstGeom prst="chevron">
            <a:avLst>
              <a:gd name="adj" fmla="val 88514"/>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a:off x="3982641" y="-3982640"/>
            <a:ext cx="1178719" cy="9144000"/>
          </a:xfrm>
          <a:prstGeom prst="chevron">
            <a:avLst>
              <a:gd name="adj" fmla="val 80837"/>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821906" y="-178593"/>
            <a:ext cx="1500188" cy="9144000"/>
          </a:xfrm>
          <a:prstGeom prst="chevron">
            <a:avLst>
              <a:gd name="adj" fmla="val 86609"/>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500034"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Carlos III montaba con pasión y esmero ese belén que más tarde mostraba con orgullo al pueblo. Las clases más altas y la nobleza no quisieron ser menos y copiaron esta tradición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Horizontal)">
                                      <p:cBhvr>
                                        <p:cTn id="10" dur="3000"/>
                                        <p:tgtEl>
                                          <p:spTgt spid="8"/>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3000"/>
                                        <p:tgtEl>
                                          <p:spTgt spid="10"/>
                                        </p:tgtEl>
                                      </p:cBhvr>
                                    </p:animEffect>
                                  </p:childTnLst>
                                </p:cTn>
                              </p:par>
                              <p:par>
                                <p:cTn id="14" presetID="16" presetClass="entr" presetSubtype="4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outHorizontal)">
                                      <p:cBhvr>
                                        <p:cTn id="16" dur="3000"/>
                                        <p:tgtEl>
                                          <p:spTgt spid="12"/>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3000"/>
                                        <p:tgtEl>
                                          <p:spTgt spid="9"/>
                                        </p:tgtEl>
                                      </p:cBhvr>
                                    </p:animEffect>
                                  </p:childTnLst>
                                </p:cTn>
                              </p:par>
                              <p:par>
                                <p:cTn id="23" presetID="16" presetClass="entr" presetSubtype="4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outHorizontal)">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ppt_x"/>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6"/>
                                        </p:tgtEl>
                                      </p:cBhvr>
                                    </p:animEffect>
                                    <p:set>
                                      <p:cBhvr>
                                        <p:cTn id="64" dur="1" fill="hold">
                                          <p:stCondLst>
                                            <p:cond delay="2999"/>
                                          </p:stCondLst>
                                        </p:cTn>
                                        <p:tgtEl>
                                          <p:spTgt spid="6"/>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8"/>
                                        </p:tgtEl>
                                      </p:cBhvr>
                                    </p:animEffect>
                                    <p:set>
                                      <p:cBhvr>
                                        <p:cTn id="67" dur="1" fill="hold">
                                          <p:stCondLst>
                                            <p:cond delay="2999"/>
                                          </p:stCondLst>
                                        </p:cTn>
                                        <p:tgtEl>
                                          <p:spTgt spid="8"/>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10"/>
                                        </p:tgtEl>
                                      </p:cBhvr>
                                    </p:animEffect>
                                    <p:set>
                                      <p:cBhvr>
                                        <p:cTn id="70" dur="1" fill="hold">
                                          <p:stCondLst>
                                            <p:cond delay="2999"/>
                                          </p:stCondLst>
                                        </p:cTn>
                                        <p:tgtEl>
                                          <p:spTgt spid="10"/>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12"/>
                                        </p:tgtEl>
                                      </p:cBhvr>
                                    </p:animEffect>
                                    <p:set>
                                      <p:cBhvr>
                                        <p:cTn id="73" dur="1" fill="hold">
                                          <p:stCondLst>
                                            <p:cond delay="2999"/>
                                          </p:stCondLst>
                                        </p:cTn>
                                        <p:tgtEl>
                                          <p:spTgt spid="12"/>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13"/>
                                        </p:tgtEl>
                                      </p:cBhvr>
                                    </p:animEffect>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1+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ppt_x"/>
                                          </p:val>
                                        </p:tav>
                                      </p:tavLst>
                                    </p:anim>
                                    <p:anim calcmode="lin" valueType="num">
                                      <p:cBhvr additive="base">
                                        <p:cTn id="116" dur="3000"/>
                                        <p:tgtEl>
                                          <p:spTgt spid="13"/>
                                        </p:tgtEl>
                                        <p:attrNameLst>
                                          <p:attrName>ppt_y</p:attrName>
                                        </p:attrNameLst>
                                      </p:cBhvr>
                                      <p:tavLst>
                                        <p:tav tm="0">
                                          <p:val>
                                            <p:strVal val="ppt_y"/>
                                          </p:val>
                                        </p:tav>
                                        <p:tav tm="100000">
                                          <p:val>
                                            <p:strVal val="0-ppt_h/2"/>
                                          </p:val>
                                        </p:tav>
                                      </p:tavLst>
                                    </p:anim>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uits_food_1024x768_31737.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Arco de bloque"/>
          <p:cNvSpPr/>
          <p:nvPr/>
        </p:nvSpPr>
        <p:spPr>
          <a:xfrm>
            <a:off x="2928939" y="4233387"/>
            <a:ext cx="3286125" cy="1821656"/>
          </a:xfrm>
          <a:prstGeom prst="blockArc">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rco de bloque"/>
          <p:cNvSpPr/>
          <p:nvPr/>
        </p:nvSpPr>
        <p:spPr>
          <a:xfrm>
            <a:off x="2928939" y="3536157"/>
            <a:ext cx="3286125" cy="1821656"/>
          </a:xfrm>
          <a:prstGeom prst="blockArc">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ffectLst>
                <a:reflection blurRad="6350" stA="60000" endA="900" endPos="58000" dir="5400000" sy="-100000" algn="bl" rotWithShape="0"/>
              </a:effectLst>
            </a:endParaRPr>
          </a:p>
        </p:txBody>
      </p:sp>
      <p:sp>
        <p:nvSpPr>
          <p:cNvPr id="20" name="19 Arco de bloque"/>
          <p:cNvSpPr/>
          <p:nvPr/>
        </p:nvSpPr>
        <p:spPr>
          <a:xfrm>
            <a:off x="2928939" y="2840355"/>
            <a:ext cx="3286125" cy="1821657"/>
          </a:xfrm>
          <a:prstGeom prst="blockArc">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ffectLst>
                <a:reflection blurRad="6350" stA="60000" endA="900" endPos="58000" dir="5400000" sy="-100000" algn="bl" rotWithShape="0"/>
              </a:effectLst>
            </a:endParaRPr>
          </a:p>
        </p:txBody>
      </p:sp>
      <p:sp>
        <p:nvSpPr>
          <p:cNvPr id="21" name="20 Arco de bloque"/>
          <p:cNvSpPr/>
          <p:nvPr/>
        </p:nvSpPr>
        <p:spPr>
          <a:xfrm rot="10800000">
            <a:off x="3000376" y="-857250"/>
            <a:ext cx="3286125" cy="1821657"/>
          </a:xfrm>
          <a:prstGeom prst="blockArc">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ffectLst>
                <a:reflection blurRad="6350" stA="60000" endA="900" endPos="58000" dir="5400000" sy="-100000" algn="bl" rotWithShape="0"/>
              </a:effectLst>
            </a:endParaRPr>
          </a:p>
        </p:txBody>
      </p:sp>
      <p:sp>
        <p:nvSpPr>
          <p:cNvPr id="22" name="21 Arco de bloque"/>
          <p:cNvSpPr/>
          <p:nvPr/>
        </p:nvSpPr>
        <p:spPr>
          <a:xfrm rot="10800000">
            <a:off x="2928939" y="-214312"/>
            <a:ext cx="3286125" cy="1821657"/>
          </a:xfrm>
          <a:prstGeom prst="blockArc">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ffectLst>
                <a:reflection blurRad="6350" stA="60000" endA="900" endPos="58000" dir="5400000" sy="-100000" algn="bl" rotWithShape="0"/>
              </a:effectLst>
            </a:endParaRPr>
          </a:p>
        </p:txBody>
      </p:sp>
      <p:sp>
        <p:nvSpPr>
          <p:cNvPr id="23" name="22 Arco de bloque"/>
          <p:cNvSpPr/>
          <p:nvPr/>
        </p:nvSpPr>
        <p:spPr>
          <a:xfrm rot="10800000">
            <a:off x="3000376" y="482918"/>
            <a:ext cx="3286125" cy="1821657"/>
          </a:xfrm>
          <a:prstGeom prst="blockArc">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ffectLst>
                <a:reflection blurRad="6350" stA="60000" endA="900" endPos="58000" dir="5400000" sy="-100000" algn="bl" rotWithShape="0"/>
              </a:effectLst>
            </a:endParaRPr>
          </a:p>
        </p:txBody>
      </p:sp>
      <p:sp>
        <p:nvSpPr>
          <p:cNvPr id="24" name="23 Arco de bloque"/>
          <p:cNvSpPr/>
          <p:nvPr/>
        </p:nvSpPr>
        <p:spPr>
          <a:xfrm rot="5400000">
            <a:off x="-1232297" y="1465183"/>
            <a:ext cx="2464593" cy="2428876"/>
          </a:xfrm>
          <a:prstGeom prst="blockArc">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rco de bloque"/>
          <p:cNvSpPr/>
          <p:nvPr/>
        </p:nvSpPr>
        <p:spPr>
          <a:xfrm rot="5611600">
            <a:off x="-205184" y="1572340"/>
            <a:ext cx="2464594" cy="2428875"/>
          </a:xfrm>
          <a:prstGeom prst="blockArc">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rco de bloque"/>
          <p:cNvSpPr/>
          <p:nvPr/>
        </p:nvSpPr>
        <p:spPr>
          <a:xfrm rot="5611600">
            <a:off x="723504" y="1572340"/>
            <a:ext cx="2464594" cy="2428875"/>
          </a:xfrm>
          <a:prstGeom prst="blockArc">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rco de bloque"/>
          <p:cNvSpPr/>
          <p:nvPr/>
        </p:nvSpPr>
        <p:spPr>
          <a:xfrm rot="16200000">
            <a:off x="7911705" y="1465184"/>
            <a:ext cx="2464593" cy="2428875"/>
          </a:xfrm>
          <a:prstGeom prst="blockArc">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rco de bloque"/>
          <p:cNvSpPr/>
          <p:nvPr/>
        </p:nvSpPr>
        <p:spPr>
          <a:xfrm rot="16200000">
            <a:off x="6983016" y="1518047"/>
            <a:ext cx="2464594" cy="2428875"/>
          </a:xfrm>
          <a:prstGeom prst="blockArc">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rco de bloque"/>
          <p:cNvSpPr/>
          <p:nvPr/>
        </p:nvSpPr>
        <p:spPr>
          <a:xfrm rot="16200000">
            <a:off x="5840016" y="1572340"/>
            <a:ext cx="2464594" cy="2428875"/>
          </a:xfrm>
          <a:prstGeom prst="blockArc">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428596" y="4071948"/>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costumbre que con el paso de los años se fue extendiendo hasta las clases más pudientes y humildes. Años más tarde, en todos los hogares españoles, cada uno acorde a sus posibilidades, había un belén.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ripple dir="lu"/>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ppt_x"/>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2000" fill="hold"/>
                                        <p:tgtEl>
                                          <p:spTgt spid="22"/>
                                        </p:tgtEl>
                                        <p:attrNameLst>
                                          <p:attrName>ppt_x</p:attrName>
                                        </p:attrNameLst>
                                      </p:cBhvr>
                                      <p:tavLst>
                                        <p:tav tm="0">
                                          <p:val>
                                            <p:strVal val="#ppt_x"/>
                                          </p:val>
                                        </p:tav>
                                        <p:tav tm="100000">
                                          <p:val>
                                            <p:strVal val="#ppt_x"/>
                                          </p:val>
                                        </p:tav>
                                      </p:tavLst>
                                    </p:anim>
                                    <p:anim calcmode="lin" valueType="num">
                                      <p:cBhvr additive="base">
                                        <p:cTn id="12" dur="2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2000" fill="hold"/>
                                        <p:tgtEl>
                                          <p:spTgt spid="23"/>
                                        </p:tgtEl>
                                        <p:attrNameLst>
                                          <p:attrName>ppt_x</p:attrName>
                                        </p:attrNameLst>
                                      </p:cBhvr>
                                      <p:tavLst>
                                        <p:tav tm="0">
                                          <p:val>
                                            <p:strVal val="#ppt_x"/>
                                          </p:val>
                                        </p:tav>
                                        <p:tav tm="100000">
                                          <p:val>
                                            <p:strVal val="#ppt_x"/>
                                          </p:val>
                                        </p:tav>
                                      </p:tavLst>
                                    </p:anim>
                                    <p:anim calcmode="lin" valueType="num">
                                      <p:cBhvr additive="base">
                                        <p:cTn id="16" dur="20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ppt_x"/>
                                          </p:val>
                                        </p:tav>
                                        <p:tav tm="100000">
                                          <p:val>
                                            <p:strVal val="#ppt_x"/>
                                          </p:val>
                                        </p:tav>
                                      </p:tavLst>
                                    </p:anim>
                                    <p:anim calcmode="lin" valueType="num">
                                      <p:cBhvr additive="base">
                                        <p:cTn id="20" dur="2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2000" fill="hold"/>
                                        <p:tgtEl>
                                          <p:spTgt spid="19"/>
                                        </p:tgtEl>
                                        <p:attrNameLst>
                                          <p:attrName>ppt_x</p:attrName>
                                        </p:attrNameLst>
                                      </p:cBhvr>
                                      <p:tavLst>
                                        <p:tav tm="0">
                                          <p:val>
                                            <p:strVal val="#ppt_x"/>
                                          </p:val>
                                        </p:tav>
                                        <p:tav tm="100000">
                                          <p:val>
                                            <p:strVal val="#ppt_x"/>
                                          </p:val>
                                        </p:tav>
                                      </p:tavLst>
                                    </p:anim>
                                    <p:anim calcmode="lin" valueType="num">
                                      <p:cBhvr additive="base">
                                        <p:cTn id="24" dur="2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000" fill="hold"/>
                                        <p:tgtEl>
                                          <p:spTgt spid="20"/>
                                        </p:tgtEl>
                                        <p:attrNameLst>
                                          <p:attrName>ppt_x</p:attrName>
                                        </p:attrNameLst>
                                      </p:cBhvr>
                                      <p:tavLst>
                                        <p:tav tm="0">
                                          <p:val>
                                            <p:strVal val="#ppt_x"/>
                                          </p:val>
                                        </p:tav>
                                        <p:tav tm="100000">
                                          <p:val>
                                            <p:strVal val="#ppt_x"/>
                                          </p:val>
                                        </p:tav>
                                      </p:tavLst>
                                    </p:anim>
                                    <p:anim calcmode="lin" valueType="num">
                                      <p:cBhvr additive="base">
                                        <p:cTn id="28" dur="2000" fill="hold"/>
                                        <p:tgtEl>
                                          <p:spTgt spid="20"/>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000" fill="hold"/>
                                        <p:tgtEl>
                                          <p:spTgt spid="24"/>
                                        </p:tgtEl>
                                        <p:attrNameLst>
                                          <p:attrName>ppt_x</p:attrName>
                                        </p:attrNameLst>
                                      </p:cBhvr>
                                      <p:tavLst>
                                        <p:tav tm="0">
                                          <p:val>
                                            <p:strVal val="1+#ppt_w/2"/>
                                          </p:val>
                                        </p:tav>
                                        <p:tav tm="100000">
                                          <p:val>
                                            <p:strVal val="#ppt_x"/>
                                          </p:val>
                                        </p:tav>
                                      </p:tavLst>
                                    </p:anim>
                                    <p:anim calcmode="lin" valueType="num">
                                      <p:cBhvr additive="base">
                                        <p:cTn id="32" dur="20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1+#ppt_w/2"/>
                                          </p:val>
                                        </p:tav>
                                        <p:tav tm="100000">
                                          <p:val>
                                            <p:strVal val="#ppt_x"/>
                                          </p:val>
                                        </p:tav>
                                      </p:tavLst>
                                    </p:anim>
                                    <p:anim calcmode="lin" valueType="num">
                                      <p:cBhvr additive="base">
                                        <p:cTn id="36" dur="20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2000" fill="hold"/>
                                        <p:tgtEl>
                                          <p:spTgt spid="26"/>
                                        </p:tgtEl>
                                        <p:attrNameLst>
                                          <p:attrName>ppt_x</p:attrName>
                                        </p:attrNameLst>
                                      </p:cBhvr>
                                      <p:tavLst>
                                        <p:tav tm="0">
                                          <p:val>
                                            <p:strVal val="1+#ppt_w/2"/>
                                          </p:val>
                                        </p:tav>
                                        <p:tav tm="100000">
                                          <p:val>
                                            <p:strVal val="#ppt_x"/>
                                          </p:val>
                                        </p:tav>
                                      </p:tavLst>
                                    </p:anim>
                                    <p:anim calcmode="lin" valueType="num">
                                      <p:cBhvr additive="base">
                                        <p:cTn id="40" dur="20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2000" fill="hold"/>
                                        <p:tgtEl>
                                          <p:spTgt spid="27"/>
                                        </p:tgtEl>
                                        <p:attrNameLst>
                                          <p:attrName>ppt_x</p:attrName>
                                        </p:attrNameLst>
                                      </p:cBhvr>
                                      <p:tavLst>
                                        <p:tav tm="0">
                                          <p:val>
                                            <p:strVal val="0-#ppt_w/2"/>
                                          </p:val>
                                        </p:tav>
                                        <p:tav tm="100000">
                                          <p:val>
                                            <p:strVal val="#ppt_x"/>
                                          </p:val>
                                        </p:tav>
                                      </p:tavLst>
                                    </p:anim>
                                    <p:anim calcmode="lin" valueType="num">
                                      <p:cBhvr additive="base">
                                        <p:cTn id="44" dur="2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2000" fill="hold"/>
                                        <p:tgtEl>
                                          <p:spTgt spid="28"/>
                                        </p:tgtEl>
                                        <p:attrNameLst>
                                          <p:attrName>ppt_x</p:attrName>
                                        </p:attrNameLst>
                                      </p:cBhvr>
                                      <p:tavLst>
                                        <p:tav tm="0">
                                          <p:val>
                                            <p:strVal val="0-#ppt_w/2"/>
                                          </p:val>
                                        </p:tav>
                                        <p:tav tm="100000">
                                          <p:val>
                                            <p:strVal val="#ppt_x"/>
                                          </p:val>
                                        </p:tav>
                                      </p:tavLst>
                                    </p:anim>
                                    <p:anim calcmode="lin" valueType="num">
                                      <p:cBhvr additive="base">
                                        <p:cTn id="48" dur="2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000" fill="hold"/>
                                        <p:tgtEl>
                                          <p:spTgt spid="29"/>
                                        </p:tgtEl>
                                        <p:attrNameLst>
                                          <p:attrName>ppt_x</p:attrName>
                                        </p:attrNameLst>
                                      </p:cBhvr>
                                      <p:tavLst>
                                        <p:tav tm="0">
                                          <p:val>
                                            <p:strVal val="0-#ppt_w/2"/>
                                          </p:val>
                                        </p:tav>
                                        <p:tav tm="100000">
                                          <p:val>
                                            <p:strVal val="#ppt_x"/>
                                          </p:val>
                                        </p:tav>
                                      </p:tavLst>
                                    </p:anim>
                                    <p:anim calcmode="lin" valueType="num">
                                      <p:cBhvr additive="base">
                                        <p:cTn id="52" dur="20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8" presetClass="emph" presetSubtype="0" fill="hold" nodeType="afterEffect">
                                  <p:stCondLst>
                                    <p:cond delay="0"/>
                                  </p:stCondLst>
                                  <p:childTnLst>
                                    <p:animRot by="21600000">
                                      <p:cBhvr>
                                        <p:cTn id="55" dur="2000" fill="hold"/>
                                        <p:tgtEl>
                                          <p:spTgt spid="1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9"/>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20"/>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21"/>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2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2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2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29"/>
                                        </p:tgtEl>
                                        <p:attrNameLst>
                                          <p:attrName>r</p:attrName>
                                        </p:attrNameLst>
                                      </p:cBhvr>
                                    </p:animRot>
                                  </p:childTnLst>
                                </p:cTn>
                              </p:par>
                            </p:childTnLst>
                          </p:cTn>
                        </p:par>
                        <p:par>
                          <p:cTn id="78" fill="hold">
                            <p:stCondLst>
                              <p:cond delay="4000"/>
                            </p:stCondLst>
                            <p:childTnLst>
                              <p:par>
                                <p:cTn id="79" presetID="2" presetClass="exit" presetSubtype="1" fill="hold" nodeType="afterEffect">
                                  <p:stCondLst>
                                    <p:cond delay="0"/>
                                  </p:stCondLst>
                                  <p:childTnLst>
                                    <p:anim calcmode="lin" valueType="num">
                                      <p:cBhvr additive="base">
                                        <p:cTn id="80" dur="2000"/>
                                        <p:tgtEl>
                                          <p:spTgt spid="18"/>
                                        </p:tgtEl>
                                        <p:attrNameLst>
                                          <p:attrName>ppt_x</p:attrName>
                                        </p:attrNameLst>
                                      </p:cBhvr>
                                      <p:tavLst>
                                        <p:tav tm="0">
                                          <p:val>
                                            <p:strVal val="ppt_x"/>
                                          </p:val>
                                        </p:tav>
                                        <p:tav tm="100000">
                                          <p:val>
                                            <p:strVal val="ppt_x"/>
                                          </p:val>
                                        </p:tav>
                                      </p:tavLst>
                                    </p:anim>
                                    <p:anim calcmode="lin" valueType="num">
                                      <p:cBhvr additive="base">
                                        <p:cTn id="81" dur="2000"/>
                                        <p:tgtEl>
                                          <p:spTgt spid="18"/>
                                        </p:tgtEl>
                                        <p:attrNameLst>
                                          <p:attrName>ppt_y</p:attrName>
                                        </p:attrNameLst>
                                      </p:cBhvr>
                                      <p:tavLst>
                                        <p:tav tm="0">
                                          <p:val>
                                            <p:strVal val="ppt_y"/>
                                          </p:val>
                                        </p:tav>
                                        <p:tav tm="100000">
                                          <p:val>
                                            <p:strVal val="0-ppt_h/2"/>
                                          </p:val>
                                        </p:tav>
                                      </p:tavLst>
                                    </p:anim>
                                    <p:set>
                                      <p:cBhvr>
                                        <p:cTn id="82" dur="1" fill="hold">
                                          <p:stCondLst>
                                            <p:cond delay="1999"/>
                                          </p:stCondLst>
                                        </p:cTn>
                                        <p:tgtEl>
                                          <p:spTgt spid="1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9"/>
                                        </p:tgtEl>
                                        <p:attrNameLst>
                                          <p:attrName>ppt_x</p:attrName>
                                        </p:attrNameLst>
                                      </p:cBhvr>
                                      <p:tavLst>
                                        <p:tav tm="0">
                                          <p:val>
                                            <p:strVal val="ppt_x"/>
                                          </p:val>
                                        </p:tav>
                                        <p:tav tm="100000">
                                          <p:val>
                                            <p:strVal val="ppt_x"/>
                                          </p:val>
                                        </p:tav>
                                      </p:tavLst>
                                    </p:anim>
                                    <p:anim calcmode="lin" valueType="num">
                                      <p:cBhvr additive="base">
                                        <p:cTn id="85" dur="2000"/>
                                        <p:tgtEl>
                                          <p:spTgt spid="19"/>
                                        </p:tgtEl>
                                        <p:attrNameLst>
                                          <p:attrName>ppt_y</p:attrName>
                                        </p:attrNameLst>
                                      </p:cBhvr>
                                      <p:tavLst>
                                        <p:tav tm="0">
                                          <p:val>
                                            <p:strVal val="ppt_y"/>
                                          </p:val>
                                        </p:tav>
                                        <p:tav tm="100000">
                                          <p:val>
                                            <p:strVal val="0-ppt_h/2"/>
                                          </p:val>
                                        </p:tav>
                                      </p:tavLst>
                                    </p:anim>
                                    <p:set>
                                      <p:cBhvr>
                                        <p:cTn id="86" dur="1" fill="hold">
                                          <p:stCondLst>
                                            <p:cond delay="1999"/>
                                          </p:stCondLst>
                                        </p:cTn>
                                        <p:tgtEl>
                                          <p:spTgt spid="19"/>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2000"/>
                                        <p:tgtEl>
                                          <p:spTgt spid="20"/>
                                        </p:tgtEl>
                                        <p:attrNameLst>
                                          <p:attrName>ppt_x</p:attrName>
                                        </p:attrNameLst>
                                      </p:cBhvr>
                                      <p:tavLst>
                                        <p:tav tm="0">
                                          <p:val>
                                            <p:strVal val="ppt_x"/>
                                          </p:val>
                                        </p:tav>
                                        <p:tav tm="100000">
                                          <p:val>
                                            <p:strVal val="ppt_x"/>
                                          </p:val>
                                        </p:tav>
                                      </p:tavLst>
                                    </p:anim>
                                    <p:anim calcmode="lin" valueType="num">
                                      <p:cBhvr additive="base">
                                        <p:cTn id="89" dur="2000"/>
                                        <p:tgtEl>
                                          <p:spTgt spid="20"/>
                                        </p:tgtEl>
                                        <p:attrNameLst>
                                          <p:attrName>ppt_y</p:attrName>
                                        </p:attrNameLst>
                                      </p:cBhvr>
                                      <p:tavLst>
                                        <p:tav tm="0">
                                          <p:val>
                                            <p:strVal val="ppt_y"/>
                                          </p:val>
                                        </p:tav>
                                        <p:tav tm="100000">
                                          <p:val>
                                            <p:strVal val="0-ppt_h/2"/>
                                          </p:val>
                                        </p:tav>
                                      </p:tavLst>
                                    </p:anim>
                                    <p:set>
                                      <p:cBhvr>
                                        <p:cTn id="90" dur="1" fill="hold">
                                          <p:stCondLst>
                                            <p:cond delay="1999"/>
                                          </p:stCondLst>
                                        </p:cTn>
                                        <p:tgtEl>
                                          <p:spTgt spid="20"/>
                                        </p:tgtEl>
                                        <p:attrNameLst>
                                          <p:attrName>style.visibility</p:attrName>
                                        </p:attrNameLst>
                                      </p:cBhvr>
                                      <p:to>
                                        <p:strVal val="hidden"/>
                                      </p:to>
                                    </p:set>
                                  </p:childTnLst>
                                </p:cTn>
                              </p:par>
                              <p:par>
                                <p:cTn id="91" presetID="2" presetClass="exit" presetSubtype="4" fill="hold" nodeType="withEffect">
                                  <p:stCondLst>
                                    <p:cond delay="0"/>
                                  </p:stCondLst>
                                  <p:childTnLst>
                                    <p:anim calcmode="lin" valueType="num">
                                      <p:cBhvr additive="base">
                                        <p:cTn id="92" dur="2000"/>
                                        <p:tgtEl>
                                          <p:spTgt spid="21"/>
                                        </p:tgtEl>
                                        <p:attrNameLst>
                                          <p:attrName>ppt_x</p:attrName>
                                        </p:attrNameLst>
                                      </p:cBhvr>
                                      <p:tavLst>
                                        <p:tav tm="0">
                                          <p:val>
                                            <p:strVal val="ppt_x"/>
                                          </p:val>
                                        </p:tav>
                                        <p:tav tm="100000">
                                          <p:val>
                                            <p:strVal val="ppt_x"/>
                                          </p:val>
                                        </p:tav>
                                      </p:tavLst>
                                    </p:anim>
                                    <p:anim calcmode="lin" valueType="num">
                                      <p:cBhvr additive="base">
                                        <p:cTn id="93" dur="2000"/>
                                        <p:tgtEl>
                                          <p:spTgt spid="21"/>
                                        </p:tgtEl>
                                        <p:attrNameLst>
                                          <p:attrName>ppt_y</p:attrName>
                                        </p:attrNameLst>
                                      </p:cBhvr>
                                      <p:tavLst>
                                        <p:tav tm="0">
                                          <p:val>
                                            <p:strVal val="ppt_y"/>
                                          </p:val>
                                        </p:tav>
                                        <p:tav tm="100000">
                                          <p:val>
                                            <p:strVal val="1+ppt_h/2"/>
                                          </p:val>
                                        </p:tav>
                                      </p:tavLst>
                                    </p:anim>
                                    <p:set>
                                      <p:cBhvr>
                                        <p:cTn id="94" dur="1" fill="hold">
                                          <p:stCondLst>
                                            <p:cond delay="1999"/>
                                          </p:stCondLst>
                                        </p:cTn>
                                        <p:tgtEl>
                                          <p:spTgt spid="21"/>
                                        </p:tgtEl>
                                        <p:attrNameLst>
                                          <p:attrName>style.visibility</p:attrName>
                                        </p:attrNameLst>
                                      </p:cBhvr>
                                      <p:to>
                                        <p:strVal val="hidden"/>
                                      </p:to>
                                    </p:set>
                                  </p:childTnLst>
                                </p:cTn>
                              </p:par>
                              <p:par>
                                <p:cTn id="95" presetID="2" presetClass="exit" presetSubtype="4" fill="hold" nodeType="withEffect">
                                  <p:stCondLst>
                                    <p:cond delay="0"/>
                                  </p:stCondLst>
                                  <p:childTnLst>
                                    <p:anim calcmode="lin" valueType="num">
                                      <p:cBhvr additive="base">
                                        <p:cTn id="96" dur="2000"/>
                                        <p:tgtEl>
                                          <p:spTgt spid="22"/>
                                        </p:tgtEl>
                                        <p:attrNameLst>
                                          <p:attrName>ppt_x</p:attrName>
                                        </p:attrNameLst>
                                      </p:cBhvr>
                                      <p:tavLst>
                                        <p:tav tm="0">
                                          <p:val>
                                            <p:strVal val="ppt_x"/>
                                          </p:val>
                                        </p:tav>
                                        <p:tav tm="100000">
                                          <p:val>
                                            <p:strVal val="ppt_x"/>
                                          </p:val>
                                        </p:tav>
                                      </p:tavLst>
                                    </p:anim>
                                    <p:anim calcmode="lin" valueType="num">
                                      <p:cBhvr additive="base">
                                        <p:cTn id="97" dur="2000"/>
                                        <p:tgtEl>
                                          <p:spTgt spid="22"/>
                                        </p:tgtEl>
                                        <p:attrNameLst>
                                          <p:attrName>ppt_y</p:attrName>
                                        </p:attrNameLst>
                                      </p:cBhvr>
                                      <p:tavLst>
                                        <p:tav tm="0">
                                          <p:val>
                                            <p:strVal val="ppt_y"/>
                                          </p:val>
                                        </p:tav>
                                        <p:tav tm="100000">
                                          <p:val>
                                            <p:strVal val="1+ppt_h/2"/>
                                          </p:val>
                                        </p:tav>
                                      </p:tavLst>
                                    </p:anim>
                                    <p:set>
                                      <p:cBhvr>
                                        <p:cTn id="98" dur="1" fill="hold">
                                          <p:stCondLst>
                                            <p:cond delay="1999"/>
                                          </p:stCondLst>
                                        </p:cTn>
                                        <p:tgtEl>
                                          <p:spTgt spid="22"/>
                                        </p:tgtEl>
                                        <p:attrNameLst>
                                          <p:attrName>style.visibility</p:attrName>
                                        </p:attrNameLst>
                                      </p:cBhvr>
                                      <p:to>
                                        <p:strVal val="hidden"/>
                                      </p:to>
                                    </p:set>
                                  </p:childTnLst>
                                </p:cTn>
                              </p:par>
                              <p:par>
                                <p:cTn id="99" presetID="2" presetClass="exit" presetSubtype="4" fill="hold" nodeType="withEffect">
                                  <p:stCondLst>
                                    <p:cond delay="0"/>
                                  </p:stCondLst>
                                  <p:childTnLst>
                                    <p:anim calcmode="lin" valueType="num">
                                      <p:cBhvr additive="base">
                                        <p:cTn id="100" dur="2000"/>
                                        <p:tgtEl>
                                          <p:spTgt spid="23"/>
                                        </p:tgtEl>
                                        <p:attrNameLst>
                                          <p:attrName>ppt_x</p:attrName>
                                        </p:attrNameLst>
                                      </p:cBhvr>
                                      <p:tavLst>
                                        <p:tav tm="0">
                                          <p:val>
                                            <p:strVal val="ppt_x"/>
                                          </p:val>
                                        </p:tav>
                                        <p:tav tm="100000">
                                          <p:val>
                                            <p:strVal val="ppt_x"/>
                                          </p:val>
                                        </p:tav>
                                      </p:tavLst>
                                    </p:anim>
                                    <p:anim calcmode="lin" valueType="num">
                                      <p:cBhvr additive="base">
                                        <p:cTn id="101" dur="2000"/>
                                        <p:tgtEl>
                                          <p:spTgt spid="23"/>
                                        </p:tgtEl>
                                        <p:attrNameLst>
                                          <p:attrName>ppt_y</p:attrName>
                                        </p:attrNameLst>
                                      </p:cBhvr>
                                      <p:tavLst>
                                        <p:tav tm="0">
                                          <p:val>
                                            <p:strVal val="ppt_y"/>
                                          </p:val>
                                        </p:tav>
                                        <p:tav tm="100000">
                                          <p:val>
                                            <p:strVal val="1+ppt_h/2"/>
                                          </p:val>
                                        </p:tav>
                                      </p:tavLst>
                                    </p:anim>
                                    <p:set>
                                      <p:cBhvr>
                                        <p:cTn id="102" dur="1" fill="hold">
                                          <p:stCondLst>
                                            <p:cond delay="1999"/>
                                          </p:stCondLst>
                                        </p:cTn>
                                        <p:tgtEl>
                                          <p:spTgt spid="23"/>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24"/>
                                        </p:tgtEl>
                                        <p:attrNameLst>
                                          <p:attrName>ppt_x</p:attrName>
                                        </p:attrNameLst>
                                      </p:cBhvr>
                                      <p:tavLst>
                                        <p:tav tm="0">
                                          <p:val>
                                            <p:strVal val="ppt_x"/>
                                          </p:val>
                                        </p:tav>
                                        <p:tav tm="100000">
                                          <p:val>
                                            <p:strVal val="1+ppt_w/2"/>
                                          </p:val>
                                        </p:tav>
                                      </p:tavLst>
                                    </p:anim>
                                    <p:anim calcmode="lin" valueType="num">
                                      <p:cBhvr additive="base">
                                        <p:cTn id="105" dur="2000"/>
                                        <p:tgtEl>
                                          <p:spTgt spid="24"/>
                                        </p:tgtEl>
                                        <p:attrNameLst>
                                          <p:attrName>ppt_y</p:attrName>
                                        </p:attrNameLst>
                                      </p:cBhvr>
                                      <p:tavLst>
                                        <p:tav tm="0">
                                          <p:val>
                                            <p:strVal val="ppt_y"/>
                                          </p:val>
                                        </p:tav>
                                        <p:tav tm="100000">
                                          <p:val>
                                            <p:strVal val="ppt_y"/>
                                          </p:val>
                                        </p:tav>
                                      </p:tavLst>
                                    </p:anim>
                                    <p:set>
                                      <p:cBhvr>
                                        <p:cTn id="106" dur="1" fill="hold">
                                          <p:stCondLst>
                                            <p:cond delay="1999"/>
                                          </p:stCondLst>
                                        </p:cTn>
                                        <p:tgtEl>
                                          <p:spTgt spid="24"/>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25"/>
                                        </p:tgtEl>
                                        <p:attrNameLst>
                                          <p:attrName>ppt_x</p:attrName>
                                        </p:attrNameLst>
                                      </p:cBhvr>
                                      <p:tavLst>
                                        <p:tav tm="0">
                                          <p:val>
                                            <p:strVal val="ppt_x"/>
                                          </p:val>
                                        </p:tav>
                                        <p:tav tm="100000">
                                          <p:val>
                                            <p:strVal val="1+ppt_w/2"/>
                                          </p:val>
                                        </p:tav>
                                      </p:tavLst>
                                    </p:anim>
                                    <p:anim calcmode="lin" valueType="num">
                                      <p:cBhvr additive="base">
                                        <p:cTn id="109" dur="2000"/>
                                        <p:tgtEl>
                                          <p:spTgt spid="25"/>
                                        </p:tgtEl>
                                        <p:attrNameLst>
                                          <p:attrName>ppt_y</p:attrName>
                                        </p:attrNameLst>
                                      </p:cBhvr>
                                      <p:tavLst>
                                        <p:tav tm="0">
                                          <p:val>
                                            <p:strVal val="ppt_y"/>
                                          </p:val>
                                        </p:tav>
                                        <p:tav tm="100000">
                                          <p:val>
                                            <p:strVal val="ppt_y"/>
                                          </p:val>
                                        </p:tav>
                                      </p:tavLst>
                                    </p:anim>
                                    <p:set>
                                      <p:cBhvr>
                                        <p:cTn id="110" dur="1" fill="hold">
                                          <p:stCondLst>
                                            <p:cond delay="1999"/>
                                          </p:stCondLst>
                                        </p:cTn>
                                        <p:tgtEl>
                                          <p:spTgt spid="25"/>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26"/>
                                        </p:tgtEl>
                                        <p:attrNameLst>
                                          <p:attrName>ppt_x</p:attrName>
                                        </p:attrNameLst>
                                      </p:cBhvr>
                                      <p:tavLst>
                                        <p:tav tm="0">
                                          <p:val>
                                            <p:strVal val="ppt_x"/>
                                          </p:val>
                                        </p:tav>
                                        <p:tav tm="100000">
                                          <p:val>
                                            <p:strVal val="1+ppt_w/2"/>
                                          </p:val>
                                        </p:tav>
                                      </p:tavLst>
                                    </p:anim>
                                    <p:anim calcmode="lin" valueType="num">
                                      <p:cBhvr additive="base">
                                        <p:cTn id="113" dur="2000"/>
                                        <p:tgtEl>
                                          <p:spTgt spid="26"/>
                                        </p:tgtEl>
                                        <p:attrNameLst>
                                          <p:attrName>ppt_y</p:attrName>
                                        </p:attrNameLst>
                                      </p:cBhvr>
                                      <p:tavLst>
                                        <p:tav tm="0">
                                          <p:val>
                                            <p:strVal val="ppt_y"/>
                                          </p:val>
                                        </p:tav>
                                        <p:tav tm="100000">
                                          <p:val>
                                            <p:strVal val="ppt_y"/>
                                          </p:val>
                                        </p:tav>
                                      </p:tavLst>
                                    </p:anim>
                                    <p:set>
                                      <p:cBhvr>
                                        <p:cTn id="114" dur="1" fill="hold">
                                          <p:stCondLst>
                                            <p:cond delay="1999"/>
                                          </p:stCondLst>
                                        </p:cTn>
                                        <p:tgtEl>
                                          <p:spTgt spid="2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2000"/>
                                        <p:tgtEl>
                                          <p:spTgt spid="27"/>
                                        </p:tgtEl>
                                        <p:attrNameLst>
                                          <p:attrName>ppt_x</p:attrName>
                                        </p:attrNameLst>
                                      </p:cBhvr>
                                      <p:tavLst>
                                        <p:tav tm="0">
                                          <p:val>
                                            <p:strVal val="ppt_x"/>
                                          </p:val>
                                        </p:tav>
                                        <p:tav tm="100000">
                                          <p:val>
                                            <p:strVal val="0-ppt_w/2"/>
                                          </p:val>
                                        </p:tav>
                                      </p:tavLst>
                                    </p:anim>
                                    <p:anim calcmode="lin" valueType="num">
                                      <p:cBhvr additive="base">
                                        <p:cTn id="117" dur="2000"/>
                                        <p:tgtEl>
                                          <p:spTgt spid="27"/>
                                        </p:tgtEl>
                                        <p:attrNameLst>
                                          <p:attrName>ppt_y</p:attrName>
                                        </p:attrNameLst>
                                      </p:cBhvr>
                                      <p:tavLst>
                                        <p:tav tm="0">
                                          <p:val>
                                            <p:strVal val="ppt_y"/>
                                          </p:val>
                                        </p:tav>
                                        <p:tav tm="100000">
                                          <p:val>
                                            <p:strVal val="ppt_y"/>
                                          </p:val>
                                        </p:tav>
                                      </p:tavLst>
                                    </p:anim>
                                    <p:set>
                                      <p:cBhvr>
                                        <p:cTn id="118" dur="1" fill="hold">
                                          <p:stCondLst>
                                            <p:cond delay="1999"/>
                                          </p:stCondLst>
                                        </p:cTn>
                                        <p:tgtEl>
                                          <p:spTgt spid="27"/>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2000"/>
                                        <p:tgtEl>
                                          <p:spTgt spid="28"/>
                                        </p:tgtEl>
                                        <p:attrNameLst>
                                          <p:attrName>ppt_x</p:attrName>
                                        </p:attrNameLst>
                                      </p:cBhvr>
                                      <p:tavLst>
                                        <p:tav tm="0">
                                          <p:val>
                                            <p:strVal val="ppt_x"/>
                                          </p:val>
                                        </p:tav>
                                        <p:tav tm="100000">
                                          <p:val>
                                            <p:strVal val="0-ppt_w/2"/>
                                          </p:val>
                                        </p:tav>
                                      </p:tavLst>
                                    </p:anim>
                                    <p:anim calcmode="lin" valueType="num">
                                      <p:cBhvr additive="base">
                                        <p:cTn id="121" dur="2000"/>
                                        <p:tgtEl>
                                          <p:spTgt spid="28"/>
                                        </p:tgtEl>
                                        <p:attrNameLst>
                                          <p:attrName>ppt_y</p:attrName>
                                        </p:attrNameLst>
                                      </p:cBhvr>
                                      <p:tavLst>
                                        <p:tav tm="0">
                                          <p:val>
                                            <p:strVal val="ppt_y"/>
                                          </p:val>
                                        </p:tav>
                                        <p:tav tm="100000">
                                          <p:val>
                                            <p:strVal val="ppt_y"/>
                                          </p:val>
                                        </p:tav>
                                      </p:tavLst>
                                    </p:anim>
                                    <p:set>
                                      <p:cBhvr>
                                        <p:cTn id="122" dur="1" fill="hold">
                                          <p:stCondLst>
                                            <p:cond delay="1999"/>
                                          </p:stCondLst>
                                        </p:cTn>
                                        <p:tgtEl>
                                          <p:spTgt spid="28"/>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2000"/>
                                        <p:tgtEl>
                                          <p:spTgt spid="29"/>
                                        </p:tgtEl>
                                        <p:attrNameLst>
                                          <p:attrName>ppt_x</p:attrName>
                                        </p:attrNameLst>
                                      </p:cBhvr>
                                      <p:tavLst>
                                        <p:tav tm="0">
                                          <p:val>
                                            <p:strVal val="ppt_x"/>
                                          </p:val>
                                        </p:tav>
                                        <p:tav tm="100000">
                                          <p:val>
                                            <p:strVal val="0-ppt_w/2"/>
                                          </p:val>
                                        </p:tav>
                                      </p:tavLst>
                                    </p:anim>
                                    <p:anim calcmode="lin" valueType="num">
                                      <p:cBhvr additive="base">
                                        <p:cTn id="125" dur="2000"/>
                                        <p:tgtEl>
                                          <p:spTgt spid="29"/>
                                        </p:tgtEl>
                                        <p:attrNameLst>
                                          <p:attrName>ppt_y</p:attrName>
                                        </p:attrNameLst>
                                      </p:cBhvr>
                                      <p:tavLst>
                                        <p:tav tm="0">
                                          <p:val>
                                            <p:strVal val="ppt_y"/>
                                          </p:val>
                                        </p:tav>
                                        <p:tav tm="100000">
                                          <p:val>
                                            <p:strVal val="ppt_y"/>
                                          </p:val>
                                        </p:tav>
                                      </p:tavLst>
                                    </p:anim>
                                    <p:set>
                                      <p:cBhvr>
                                        <p:cTn id="126" dur="1" fill="hold">
                                          <p:stCondLst>
                                            <p:cond delay="1999"/>
                                          </p:stCondLst>
                                        </p:cTn>
                                        <p:tgtEl>
                                          <p:spTgt spid="29"/>
                                        </p:tgtEl>
                                        <p:attrNameLst>
                                          <p:attrName>style.visibility</p:attrName>
                                        </p:attrNameLst>
                                      </p:cBhvr>
                                      <p:to>
                                        <p:strVal val="hidden"/>
                                      </p:to>
                                    </p:set>
                                  </p:childTnLst>
                                </p:cTn>
                              </p:par>
                              <p:par>
                                <p:cTn id="127" presetID="23" presetClass="entr" presetSubtype="16"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2000" fill="hold"/>
                                        <p:tgtEl>
                                          <p:spTgt spid="4"/>
                                        </p:tgtEl>
                                        <p:attrNameLst>
                                          <p:attrName>ppt_w</p:attrName>
                                        </p:attrNameLst>
                                      </p:cBhvr>
                                      <p:tavLst>
                                        <p:tav tm="0">
                                          <p:val>
                                            <p:fltVal val="0"/>
                                          </p:val>
                                        </p:tav>
                                        <p:tav tm="100000">
                                          <p:val>
                                            <p:strVal val="#ppt_w"/>
                                          </p:val>
                                        </p:tav>
                                      </p:tavLst>
                                    </p:anim>
                                    <p:anim calcmode="lin" valueType="num">
                                      <p:cBhvr>
                                        <p:cTn id="130" dur="2000" fill="hold"/>
                                        <p:tgtEl>
                                          <p:spTgt spid="4"/>
                                        </p:tgtEl>
                                        <p:attrNameLst>
                                          <p:attrName>ppt_h</p:attrName>
                                        </p:attrNameLst>
                                      </p:cBhvr>
                                      <p:tavLst>
                                        <p:tav tm="0">
                                          <p:val>
                                            <p:fltVal val="0"/>
                                          </p:val>
                                        </p:tav>
                                        <p:tav tm="100000">
                                          <p:val>
                                            <p:strVal val="#ppt_h"/>
                                          </p:val>
                                        </p:tav>
                                      </p:tavLst>
                                    </p:anim>
                                  </p:childTnLst>
                                </p:cTn>
                              </p:par>
                              <p:par>
                                <p:cTn id="131" presetID="4" presetClass="entr" presetSubtype="32"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ox(out)">
                                      <p:cBhvr>
                                        <p:cTn id="133" dur="2000"/>
                                        <p:tgtEl>
                                          <p:spTgt spid="4"/>
                                        </p:tgtEl>
                                      </p:cBhvr>
                                    </p:animEffect>
                                  </p:childTnLst>
                                </p:cTn>
                              </p:par>
                            </p:childTnLst>
                          </p:cTn>
                        </p:par>
                        <p:par>
                          <p:cTn id="134" fill="hold">
                            <p:stCondLst>
                              <p:cond delay="6000"/>
                            </p:stCondLst>
                            <p:childTnLst>
                              <p:par>
                                <p:cTn id="135" presetID="40" presetClass="entr" presetSubtype="0" fill="hold" grpId="0" nodeType="afterEffect">
                                  <p:stCondLst>
                                    <p:cond delay="0"/>
                                  </p:stCondLst>
                                  <p:iterate type="lt">
                                    <p:tmPct val="10000"/>
                                  </p:iterate>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1"/>
                                          </p:val>
                                        </p:tav>
                                        <p:tav tm="100000">
                                          <p:val>
                                            <p:strVal val="#ppt_x"/>
                                          </p:val>
                                        </p:tav>
                                      </p:tavLst>
                                    </p:anim>
                                    <p:anim calcmode="lin" valueType="num">
                                      <p:cBhvr>
                                        <p:cTn id="13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181690" y="2390061"/>
            <a:ext cx="1613059" cy="1976438"/>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181690" y="782717"/>
            <a:ext cx="1613058" cy="1976438"/>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6200000">
            <a:off x="7349253" y="782718"/>
            <a:ext cx="1613058" cy="1976437"/>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7349253" y="2337198"/>
            <a:ext cx="1613058" cy="1976437"/>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2253378" y="2444354"/>
            <a:ext cx="1613059" cy="1976437"/>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2253378" y="782718"/>
            <a:ext cx="1613058" cy="1976437"/>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5182315" y="782717"/>
            <a:ext cx="1613058" cy="1976438"/>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6200000">
            <a:off x="5182315" y="2337197"/>
            <a:ext cx="1613058" cy="1976438"/>
          </a:xfrm>
          <a:prstGeom prst="triangle">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285720" y="4071948"/>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grandes atractivos del belén municipal es que su visita está diseñada para que el público pueda contemplar la secuencia histórica completa de los acontecimientos relativos al nacimiento de Jesús.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wedge/>
      </p:transition>
    </mc:Choice>
    <mc:Fallback xmlns="">
      <p:transition spd="slow" advTm="2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16"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a:stretch>
            <a:fillRect/>
          </a:stretch>
        </p:blipFill>
        <p:spPr bwMode="auto">
          <a:xfrm>
            <a:off x="9792" y="1"/>
            <a:ext cx="9134208" cy="51282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9144000" cy="5143500"/>
          </a:xfrm>
          <a:prstGeom prst="chevron">
            <a:avLst>
              <a:gd name="adj" fmla="val 127144"/>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0" y="0"/>
            <a:ext cx="8001000" cy="5143500"/>
          </a:xfrm>
          <a:prstGeom prst="chevron">
            <a:avLst>
              <a:gd name="adj" fmla="val 112407"/>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0"/>
            <a:ext cx="6858000" cy="51435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1" y="0"/>
            <a:ext cx="5857875" cy="51435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5143500" cy="51435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1" y="0"/>
            <a:ext cx="4143375" cy="51435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3429000" cy="5143500"/>
          </a:xfrm>
          <a:prstGeom prst="chevron">
            <a:avLst>
              <a:gd name="adj" fmla="val 92222"/>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1" y="0"/>
            <a:ext cx="2428875" cy="5143500"/>
          </a:xfrm>
          <a:prstGeom prst="chevron">
            <a:avLst>
              <a:gd name="adj" fmla="val 91413"/>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357158" y="4071948"/>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secuencia da comienzo con la Anunciación, donde el Ángel Gabriel se presenta a la Virgen María junto a una fuente pública, todo enmarcado por el imponente castillo de Herodes.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edge/>
      </p:transition>
    </mc:Choice>
    <mc:Fallback xmlns="">
      <p:transition spd="slow" advTm="2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childTnLst>
                          </p:cTn>
                        </p:par>
                        <p:par>
                          <p:cTn id="114" fill="hold">
                            <p:stCondLst>
                              <p:cond delay="6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4"/>
                                        </p:tgtEl>
                                        <p:attrNameLst>
                                          <p:attrName>style.visibility</p:attrName>
                                        </p:attrNameLst>
                                      </p:cBhvr>
                                      <p:to>
                                        <p:strVal val="visible"/>
                                      </p:to>
                                    </p:set>
                                    <p:animEffect transition="in" filter="fade">
                                      <p:cBhvr>
                                        <p:cTn id="117" dur="1000"/>
                                        <p:tgtEl>
                                          <p:spTgt spid="14"/>
                                        </p:tgtEl>
                                      </p:cBhvr>
                                    </p:animEffect>
                                    <p:anim calcmode="lin" valueType="num">
                                      <p:cBhvr>
                                        <p:cTn id="118" dur="1000" fill="hold"/>
                                        <p:tgtEl>
                                          <p:spTgt spid="14"/>
                                        </p:tgtEl>
                                        <p:attrNameLst>
                                          <p:attrName>ppt_x</p:attrName>
                                        </p:attrNameLst>
                                      </p:cBhvr>
                                      <p:tavLst>
                                        <p:tav tm="0">
                                          <p:val>
                                            <p:strVal val="#ppt_x-.1"/>
                                          </p:val>
                                        </p:tav>
                                        <p:tav tm="100000">
                                          <p:val>
                                            <p:strVal val="#ppt_x"/>
                                          </p:val>
                                        </p:tav>
                                      </p:tavLst>
                                    </p:anim>
                                    <p:anim calcmode="lin" valueType="num">
                                      <p:cBhvr>
                                        <p:cTn id="11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a:stretch>
            <a:fillRect/>
          </a:stretch>
        </p:blipFill>
        <p:spPr bwMode="auto">
          <a:xfrm>
            <a:off x="0" y="-285770"/>
            <a:ext cx="9144000" cy="585791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1" y="1178719"/>
            <a:ext cx="1571625" cy="262604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285750" y="1178719"/>
            <a:ext cx="1500188" cy="262604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785939" y="1233012"/>
            <a:ext cx="1571625" cy="262461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2071689" y="1233012"/>
            <a:ext cx="1500187" cy="262461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571876" y="1233012"/>
            <a:ext cx="1571625" cy="262461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3786189" y="1178719"/>
            <a:ext cx="1500187" cy="262604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286376" y="1178719"/>
            <a:ext cx="1571625" cy="262604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5715000" y="1178719"/>
            <a:ext cx="1500188" cy="262604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358064" y="1178719"/>
            <a:ext cx="1571625" cy="262604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7643814" y="1178719"/>
            <a:ext cx="1500187" cy="2626043"/>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500034" y="4357700"/>
            <a:ext cx="778674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asistir  a continuación, a la representación de la llegada de José y María a Belén, la búsqueda de alojamiento y al posadero que los rechaza. </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a:stretch>
            <a:fillRect/>
          </a:stretch>
        </p:blipFill>
        <p:spPr bwMode="auto">
          <a:xfrm>
            <a:off x="0" y="-214332"/>
            <a:ext cx="9144000" cy="56436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572000" cy="51435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1435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4000500" cy="51435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3429000" cy="51435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2928938" cy="51435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2571750" cy="51435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071688" cy="51435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0"/>
            <a:ext cx="1714500" cy="5143500"/>
          </a:xfrm>
          <a:prstGeom prst="chevron">
            <a:avLst>
              <a:gd name="adj" fmla="val 92222"/>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a:off x="0" y="0"/>
            <a:ext cx="1214438" cy="5143500"/>
          </a:xfrm>
          <a:prstGeom prst="chevron">
            <a:avLst>
              <a:gd name="adj" fmla="val 8745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flipH="1">
            <a:off x="5072064" y="0"/>
            <a:ext cx="4071937" cy="51435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5643564" y="0"/>
            <a:ext cx="3500437" cy="51435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flipH="1">
            <a:off x="6072188" y="0"/>
            <a:ext cx="3071812" cy="51435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6572250" y="0"/>
            <a:ext cx="2571750" cy="51435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flipH="1">
            <a:off x="7000876" y="0"/>
            <a:ext cx="2143125" cy="51435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flipH="1">
            <a:off x="7429500" y="0"/>
            <a:ext cx="1714500" cy="51435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flipH="1">
            <a:off x="7858126" y="0"/>
            <a:ext cx="1285875" cy="5143500"/>
          </a:xfrm>
          <a:prstGeom prst="chevron">
            <a:avLst>
              <a:gd name="adj" fmla="val 88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3" name="22 CuadroTexto"/>
          <p:cNvSpPr txBox="1"/>
          <p:nvPr/>
        </p:nvSpPr>
        <p:spPr>
          <a:xfrm>
            <a:off x="357158" y="4071948"/>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escena de la Anunciación a los pastores en un redil al aire libre muestra a los guardianes de ovejas alrededor de una cueva, mientras el Ángel les da noticia del nacimiento.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checker/>
      </p:transition>
    </mc:Choice>
    <mc:Fallback xmlns="">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plus(in)">
                                      <p:cBhvr>
                                        <p:cTn id="71" dur="3000"/>
                                        <p:tgtEl>
                                          <p:spTgt spid="6"/>
                                        </p:tgtEl>
                                      </p:cBhvr>
                                    </p:animEffect>
                                  </p:childTnLst>
                                </p:cTn>
                              </p:par>
                              <p:par>
                                <p:cTn id="72" presetID="13" presetClass="entr" presetSubtype="16"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3000"/>
                                        <p:tgtEl>
                                          <p:spTgt spid="8"/>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3000"/>
                                        <p:tgtEl>
                                          <p:spTgt spid="12"/>
                                        </p:tgtEl>
                                      </p:cBhvr>
                                    </p:animEffect>
                                  </p:childTnLst>
                                </p:cTn>
                              </p:par>
                              <p:par>
                                <p:cTn id="87" presetID="13" presetClass="entr" presetSubtype="1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plus(in)">
                                      <p:cBhvr>
                                        <p:cTn id="92" dur="3000"/>
                                        <p:tgtEl>
                                          <p:spTgt spid="14"/>
                                        </p:tgtEl>
                                      </p:cBhvr>
                                    </p:animEffect>
                                  </p:childTnLst>
                                </p:cTn>
                              </p:par>
                              <p:par>
                                <p:cTn id="93" presetID="13" presetClass="entr" presetSubtype="16"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plus(in)">
                                      <p:cBhvr>
                                        <p:cTn id="95" dur="3000"/>
                                        <p:tgtEl>
                                          <p:spTgt spid="7"/>
                                        </p:tgtEl>
                                      </p:cBhvr>
                                    </p:animEffec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3000"/>
                                        <p:tgtEl>
                                          <p:spTgt spid="16"/>
                                        </p:tgtEl>
                                      </p:cBhvr>
                                    </p:animEffect>
                                  </p:childTnLst>
                                </p:cTn>
                              </p:par>
                              <p:par>
                                <p:cTn id="102" presetID="13" presetClass="entr" presetSubtype="16" fill="hold"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plus(in)">
                                      <p:cBhvr>
                                        <p:cTn id="104" dur="3000"/>
                                        <p:tgtEl>
                                          <p:spTgt spid="17"/>
                                        </p:tgtEl>
                                      </p:cBhvr>
                                    </p:animEffect>
                                  </p:childTnLst>
                                </p:cTn>
                              </p:par>
                              <p:par>
                                <p:cTn id="105" presetID="13" presetClass="entr" presetSubtype="16"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plus(in)">
                                      <p:cBhvr>
                                        <p:cTn id="107" dur="3000"/>
                                        <p:tgtEl>
                                          <p:spTgt spid="18"/>
                                        </p:tgtEl>
                                      </p:cBhvr>
                                    </p:animEffect>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13" presetClass="entr" presetSubtype="16"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plus(in)">
                                      <p:cBhvr>
                                        <p:cTn id="113" dur="3000"/>
                                        <p:tgtEl>
                                          <p:spTgt spid="20"/>
                                        </p:tgtEl>
                                      </p:cBhvr>
                                    </p:animEffect>
                                  </p:childTnLst>
                                </p:cTn>
                              </p:par>
                              <p:par>
                                <p:cTn id="114" presetID="13" presetClass="entr" presetSubtype="16"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plus(in)">
                                      <p:cBhvr>
                                        <p:cTn id="116" dur="3000"/>
                                        <p:tgtEl>
                                          <p:spTgt spid="21"/>
                                        </p:tgtEl>
                                      </p:cBhvr>
                                    </p:animEffect>
                                  </p:childTnLst>
                                </p:cTn>
                              </p:par>
                            </p:childTnLst>
                          </p:cTn>
                        </p:par>
                        <p:par>
                          <p:cTn id="117" fill="hold">
                            <p:stCondLst>
                              <p:cond delay="3000"/>
                            </p:stCondLst>
                            <p:childTnLst>
                              <p:par>
                                <p:cTn id="118" presetID="2" presetClass="exit" presetSubtype="8" fill="hold" nodeType="after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ppt_y"/>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1+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1+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par>
                          <p:cTn id="185" fill="hold">
                            <p:stCondLst>
                              <p:cond delay="6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23"/>
                                        </p:tgtEl>
                                        <p:attrNameLst>
                                          <p:attrName>style.visibility</p:attrName>
                                        </p:attrNameLst>
                                      </p:cBhvr>
                                      <p:to>
                                        <p:strVal val="visible"/>
                                      </p:to>
                                    </p:set>
                                    <p:animEffect transition="in" filter="fade">
                                      <p:cBhvr>
                                        <p:cTn id="188" dur="1000"/>
                                        <p:tgtEl>
                                          <p:spTgt spid="23"/>
                                        </p:tgtEl>
                                      </p:cBhvr>
                                    </p:animEffect>
                                    <p:anim calcmode="lin" valueType="num">
                                      <p:cBhvr>
                                        <p:cTn id="189" dur="1000" fill="hold"/>
                                        <p:tgtEl>
                                          <p:spTgt spid="23"/>
                                        </p:tgtEl>
                                        <p:attrNameLst>
                                          <p:attrName>ppt_x</p:attrName>
                                        </p:attrNameLst>
                                      </p:cBhvr>
                                      <p:tavLst>
                                        <p:tav tm="0">
                                          <p:val>
                                            <p:strVal val="#ppt_x-.1"/>
                                          </p:val>
                                        </p:tav>
                                        <p:tav tm="100000">
                                          <p:val>
                                            <p:strVal val="#ppt_x"/>
                                          </p:val>
                                        </p:tav>
                                      </p:tavLst>
                                    </p:anim>
                                    <p:anim calcmode="lin" valueType="num">
                                      <p:cBhvr>
                                        <p:cTn id="19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a:stretch>
            <a:fillRect/>
          </a:stretch>
        </p:blipFill>
        <p:spPr bwMode="auto">
          <a:xfrm>
            <a:off x="0" y="-214331"/>
            <a:ext cx="9144000" cy="56436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683890" y="1729257"/>
            <a:ext cx="673100"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3890" y="2506943"/>
            <a:ext cx="673100"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763390" y="1729257"/>
            <a:ext cx="665162"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763390" y="2506943"/>
            <a:ext cx="665162"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842891" y="1729257"/>
            <a:ext cx="657225"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842891" y="2506943"/>
            <a:ext cx="657225"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3850953" y="1729257"/>
            <a:ext cx="720725"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3850953" y="2506943"/>
            <a:ext cx="720725"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4932040" y="1729257"/>
            <a:ext cx="711200"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4932040" y="2506943"/>
            <a:ext cx="711200"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6011540" y="1729257"/>
            <a:ext cx="703262"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a:off x="6011540" y="2506943"/>
            <a:ext cx="703262"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7092627" y="1729257"/>
            <a:ext cx="693738"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Rectángulo"/>
          <p:cNvSpPr/>
          <p:nvPr/>
        </p:nvSpPr>
        <p:spPr>
          <a:xfrm>
            <a:off x="7092627" y="2506943"/>
            <a:ext cx="693738"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Rectángulo"/>
          <p:cNvSpPr/>
          <p:nvPr/>
        </p:nvSpPr>
        <p:spPr>
          <a:xfrm>
            <a:off x="8172127" y="1729257"/>
            <a:ext cx="685800" cy="79026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Rectángulo"/>
          <p:cNvSpPr/>
          <p:nvPr/>
        </p:nvSpPr>
        <p:spPr>
          <a:xfrm>
            <a:off x="8172127" y="2506943"/>
            <a:ext cx="685800" cy="87301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500034" y="3943171"/>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temporada navideña podremos disfrutar de martes a domingos del 28 de noviembre al 5 de enero de 2026, como viene siendo tradicional, de un belén popular ubicado en el Antiguo Patio de Operaciones. Planta 2 de Centro </a:t>
            </a:r>
            <a:r>
              <a:rPr lang="es-ES" i="1" dirty="0" err="1" smtClean="0">
                <a:effectLst>
                  <a:glow rad="101600">
                    <a:srgbClr val="C00000">
                      <a:alpha val="60000"/>
                    </a:srgbClr>
                  </a:glow>
                  <a:outerShdw blurRad="38100" dist="38100" dir="2700000" algn="tl">
                    <a:srgbClr val="000000">
                      <a:alpha val="43137"/>
                    </a:srgbClr>
                  </a:outerShdw>
                </a:effectLst>
              </a:rPr>
              <a:t>Centro</a:t>
            </a:r>
            <a:r>
              <a:rPr lang="es-ES" i="1" dirty="0" smtClean="0">
                <a:effectLst>
                  <a:glow rad="101600">
                    <a:srgbClr val="C00000">
                      <a:alpha val="60000"/>
                    </a:srgbClr>
                  </a:glow>
                  <a:outerShdw blurRad="38100" dist="38100" dir="2700000" algn="tl">
                    <a:srgbClr val="000000">
                      <a:alpha val="43137"/>
                    </a:srgbClr>
                  </a:outerShdw>
                </a:effectLst>
              </a:rPr>
              <a:t> (Palacio de Cibeles).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pull/>
      </p:transition>
    </mc:Choice>
    <mc:Fallback xmlns="">
      <p:transition spd="slow" advTm="3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3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3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3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3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3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3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3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3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3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3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19"/>
                                        </p:tgtEl>
                                        <p:attrNameLst>
                                          <p:attrName>ppt_x</p:attrName>
                                        </p:attrNameLst>
                                      </p:cBhvr>
                                      <p:tavLst>
                                        <p:tav tm="0">
                                          <p:val>
                                            <p:strVal val="ppt_x"/>
                                          </p:val>
                                        </p:tav>
                                        <p:tav tm="100000">
                                          <p:val>
                                            <p:strVal val="ppt_x"/>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23"/>
                                        </p:tgtEl>
                                        <p:attrNameLst>
                                          <p:attrName>ppt_x</p:attrName>
                                        </p:attrNameLst>
                                      </p:cBhvr>
                                      <p:tavLst>
                                        <p:tav tm="0">
                                          <p:val>
                                            <p:strVal val="ppt_x"/>
                                          </p:val>
                                        </p:tav>
                                        <p:tav tm="100000">
                                          <p:val>
                                            <p:strVal val="ppt_x"/>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27"/>
                                        </p:tgtEl>
                                        <p:attrNameLst>
                                          <p:attrName>ppt_x</p:attrName>
                                        </p:attrNameLst>
                                      </p:cBhvr>
                                      <p:tavLst>
                                        <p:tav tm="0">
                                          <p:val>
                                            <p:strVal val="ppt_x"/>
                                          </p:val>
                                        </p:tav>
                                        <p:tav tm="100000">
                                          <p:val>
                                            <p:strVal val="ppt_x"/>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3000"/>
                                        <p:tgtEl>
                                          <p:spTgt spid="31"/>
                                        </p:tgtEl>
                                        <p:attrNameLst>
                                          <p:attrName>ppt_x</p:attrName>
                                        </p:attrNameLst>
                                      </p:cBhvr>
                                      <p:tavLst>
                                        <p:tav tm="0">
                                          <p:val>
                                            <p:strVal val="ppt_x"/>
                                          </p:val>
                                        </p:tav>
                                        <p:tav tm="100000">
                                          <p:val>
                                            <p:strVal val="ppt_x"/>
                                          </p:val>
                                        </p:tav>
                                      </p:tavLst>
                                    </p:anim>
                                    <p:anim calcmode="lin" valueType="num">
                                      <p:cBhvr additive="base">
                                        <p:cTn id="111" dur="3000"/>
                                        <p:tgtEl>
                                          <p:spTgt spid="31"/>
                                        </p:tgtEl>
                                        <p:attrNameLst>
                                          <p:attrName>ppt_y</p:attrName>
                                        </p:attrNameLst>
                                      </p:cBhvr>
                                      <p:tavLst>
                                        <p:tav tm="0">
                                          <p:val>
                                            <p:strVal val="ppt_y"/>
                                          </p:val>
                                        </p:tav>
                                        <p:tav tm="100000">
                                          <p:val>
                                            <p:strVal val="1+ppt_h/2"/>
                                          </p:val>
                                        </p:tav>
                                      </p:tavLst>
                                    </p:anim>
                                    <p:set>
                                      <p:cBhvr>
                                        <p:cTn id="112" dur="1" fill="hold">
                                          <p:stCondLst>
                                            <p:cond delay="2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3000"/>
                                        <p:tgtEl>
                                          <p:spTgt spid="35"/>
                                        </p:tgtEl>
                                        <p:attrNameLst>
                                          <p:attrName>ppt_x</p:attrName>
                                        </p:attrNameLst>
                                      </p:cBhvr>
                                      <p:tavLst>
                                        <p:tav tm="0">
                                          <p:val>
                                            <p:strVal val="ppt_x"/>
                                          </p:val>
                                        </p:tav>
                                        <p:tav tm="100000">
                                          <p:val>
                                            <p:strVal val="ppt_x"/>
                                          </p:val>
                                        </p:tav>
                                      </p:tavLst>
                                    </p:anim>
                                    <p:anim calcmode="lin" valueType="num">
                                      <p:cBhvr additive="base">
                                        <p:cTn id="115" dur="3000"/>
                                        <p:tgtEl>
                                          <p:spTgt spid="35"/>
                                        </p:tgtEl>
                                        <p:attrNameLst>
                                          <p:attrName>ppt_y</p:attrName>
                                        </p:attrNameLst>
                                      </p:cBhvr>
                                      <p:tavLst>
                                        <p:tav tm="0">
                                          <p:val>
                                            <p:strVal val="ppt_y"/>
                                          </p:val>
                                        </p:tav>
                                        <p:tav tm="100000">
                                          <p:val>
                                            <p:strVal val="1+ppt_h/2"/>
                                          </p:val>
                                        </p:tav>
                                      </p:tavLst>
                                    </p:anim>
                                    <p:set>
                                      <p:cBhvr>
                                        <p:cTn id="116" dur="1" fill="hold">
                                          <p:stCondLst>
                                            <p:cond delay="2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ppt_x"/>
                                          </p:val>
                                        </p:tav>
                                      </p:tavLst>
                                    </p:anim>
                                    <p:anim calcmode="lin" valueType="num">
                                      <p:cBhvr additive="base">
                                        <p:cTn id="131" dur="3000"/>
                                        <p:tgtEl>
                                          <p:spTgt spid="20"/>
                                        </p:tgtEl>
                                        <p:attrNameLst>
                                          <p:attrName>ppt_y</p:attrName>
                                        </p:attrNameLst>
                                      </p:cBhvr>
                                      <p:tavLst>
                                        <p:tav tm="0">
                                          <p:val>
                                            <p:strVal val="ppt_y"/>
                                          </p:val>
                                        </p:tav>
                                        <p:tav tm="100000">
                                          <p:val>
                                            <p:strVal val="0-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4"/>
                                        </p:tgtEl>
                                        <p:attrNameLst>
                                          <p:attrName>ppt_x</p:attrName>
                                        </p:attrNameLst>
                                      </p:cBhvr>
                                      <p:tavLst>
                                        <p:tav tm="0">
                                          <p:val>
                                            <p:strVal val="ppt_x"/>
                                          </p:val>
                                        </p:tav>
                                        <p:tav tm="100000">
                                          <p:val>
                                            <p:strVal val="ppt_x"/>
                                          </p:val>
                                        </p:tav>
                                      </p:tavLst>
                                    </p:anim>
                                    <p:anim calcmode="lin" valueType="num">
                                      <p:cBhvr additive="base">
                                        <p:cTn id="135" dur="3000"/>
                                        <p:tgtEl>
                                          <p:spTgt spid="24"/>
                                        </p:tgtEl>
                                        <p:attrNameLst>
                                          <p:attrName>ppt_y</p:attrName>
                                        </p:attrNameLst>
                                      </p:cBhvr>
                                      <p:tavLst>
                                        <p:tav tm="0">
                                          <p:val>
                                            <p:strVal val="ppt_y"/>
                                          </p:val>
                                        </p:tav>
                                        <p:tav tm="100000">
                                          <p:val>
                                            <p:strVal val="0-ppt_h/2"/>
                                          </p:val>
                                        </p:tav>
                                      </p:tavLst>
                                    </p:anim>
                                    <p:set>
                                      <p:cBhvr>
                                        <p:cTn id="136" dur="1" fill="hold">
                                          <p:stCondLst>
                                            <p:cond delay="2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8"/>
                                        </p:tgtEl>
                                        <p:attrNameLst>
                                          <p:attrName>ppt_x</p:attrName>
                                        </p:attrNameLst>
                                      </p:cBhvr>
                                      <p:tavLst>
                                        <p:tav tm="0">
                                          <p:val>
                                            <p:strVal val="ppt_x"/>
                                          </p:val>
                                        </p:tav>
                                        <p:tav tm="100000">
                                          <p:val>
                                            <p:strVal val="ppt_x"/>
                                          </p:val>
                                        </p:tav>
                                      </p:tavLst>
                                    </p:anim>
                                    <p:anim calcmode="lin" valueType="num">
                                      <p:cBhvr additive="base">
                                        <p:cTn id="139" dur="3000"/>
                                        <p:tgtEl>
                                          <p:spTgt spid="28"/>
                                        </p:tgtEl>
                                        <p:attrNameLst>
                                          <p:attrName>ppt_y</p:attrName>
                                        </p:attrNameLst>
                                      </p:cBhvr>
                                      <p:tavLst>
                                        <p:tav tm="0">
                                          <p:val>
                                            <p:strVal val="ppt_y"/>
                                          </p:val>
                                        </p:tav>
                                        <p:tav tm="100000">
                                          <p:val>
                                            <p:strVal val="0-ppt_h/2"/>
                                          </p:val>
                                        </p:tav>
                                      </p:tavLst>
                                    </p:anim>
                                    <p:set>
                                      <p:cBhvr>
                                        <p:cTn id="140" dur="1" fill="hold">
                                          <p:stCondLst>
                                            <p:cond delay="2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ppt_x"/>
                                          </p:val>
                                        </p:tav>
                                      </p:tavLst>
                                    </p:anim>
                                    <p:anim calcmode="lin" valueType="num">
                                      <p:cBhvr additive="base">
                                        <p:cTn id="143" dur="3000"/>
                                        <p:tgtEl>
                                          <p:spTgt spid="32"/>
                                        </p:tgtEl>
                                        <p:attrNameLst>
                                          <p:attrName>ppt_y</p:attrName>
                                        </p:attrNameLst>
                                      </p:cBhvr>
                                      <p:tavLst>
                                        <p:tav tm="0">
                                          <p:val>
                                            <p:strVal val="ppt_y"/>
                                          </p:val>
                                        </p:tav>
                                        <p:tav tm="100000">
                                          <p:val>
                                            <p:strVal val="0-ppt_h/2"/>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ppt_x"/>
                                          </p:val>
                                        </p:tav>
                                      </p:tavLst>
                                    </p:anim>
                                    <p:anim calcmode="lin" valueType="num">
                                      <p:cBhvr additive="base">
                                        <p:cTn id="147" dur="3000"/>
                                        <p:tgtEl>
                                          <p:spTgt spid="36"/>
                                        </p:tgtEl>
                                        <p:attrNameLst>
                                          <p:attrName>ppt_y</p:attrName>
                                        </p:attrNameLst>
                                      </p:cBhvr>
                                      <p:tavLst>
                                        <p:tav tm="0">
                                          <p:val>
                                            <p:strVal val="ppt_y"/>
                                          </p:val>
                                        </p:tav>
                                        <p:tav tm="100000">
                                          <p:val>
                                            <p:strVal val="0-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4000" fill="hold"/>
                                        <p:tgtEl>
                                          <p:spTgt spid="4"/>
                                        </p:tgtEl>
                                        <p:attrNameLst>
                                          <p:attrName>ppt_w</p:attrName>
                                        </p:attrNameLst>
                                      </p:cBhvr>
                                      <p:tavLst>
                                        <p:tav tm="0">
                                          <p:val>
                                            <p:strVal val="2/3*#ppt_w"/>
                                          </p:val>
                                        </p:tav>
                                        <p:tav tm="100000">
                                          <p:val>
                                            <p:strVal val="#ppt_w"/>
                                          </p:val>
                                        </p:tav>
                                      </p:tavLst>
                                    </p:anim>
                                    <p:anim calcmode="lin" valueType="num">
                                      <p:cBhvr>
                                        <p:cTn id="152" dur="4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4000"/>
                                        <p:tgtEl>
                                          <p:spTgt spid="4"/>
                                        </p:tgtEl>
                                      </p:cBhvr>
                                    </p:animEffect>
                                  </p:childTnLst>
                                </p:cTn>
                              </p:par>
                            </p:childTnLst>
                          </p:cTn>
                        </p:par>
                        <p:par>
                          <p:cTn id="156" fill="hold">
                            <p:stCondLst>
                              <p:cond delay="4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1"/>
                                        </p:tgtEl>
                                        <p:attrNameLst>
                                          <p:attrName>style.visibility</p:attrName>
                                        </p:attrNameLst>
                                      </p:cBhvr>
                                      <p:to>
                                        <p:strVal val="visible"/>
                                      </p:to>
                                    </p:set>
                                    <p:animEffect transition="in" filter="fade">
                                      <p:cBhvr>
                                        <p:cTn id="159" dur="1000"/>
                                        <p:tgtEl>
                                          <p:spTgt spid="21"/>
                                        </p:tgtEl>
                                      </p:cBhvr>
                                    </p:animEffect>
                                    <p:anim calcmode="lin" valueType="num">
                                      <p:cBhvr>
                                        <p:cTn id="160" dur="1000" fill="hold"/>
                                        <p:tgtEl>
                                          <p:spTgt spid="21"/>
                                        </p:tgtEl>
                                        <p:attrNameLst>
                                          <p:attrName>ppt_x</p:attrName>
                                        </p:attrNameLst>
                                      </p:cBhvr>
                                      <p:tavLst>
                                        <p:tav tm="0">
                                          <p:val>
                                            <p:strVal val="#ppt_x-.1"/>
                                          </p:val>
                                        </p:tav>
                                        <p:tav tm="100000">
                                          <p:val>
                                            <p:strVal val="#ppt_x"/>
                                          </p:val>
                                        </p:tav>
                                      </p:tavLst>
                                    </p:anim>
                                    <p:anim calcmode="lin" valueType="num">
                                      <p:cBhvr>
                                        <p:cTn id="1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a:stretch>
            <a:fillRect/>
          </a:stretch>
        </p:blipFill>
        <p:spPr bwMode="auto">
          <a:xfrm>
            <a:off x="1"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4" y="428625"/>
            <a:ext cx="2714625" cy="1821657"/>
          </a:xfrm>
          <a:prstGeom prst="halfFrame">
            <a:avLst>
              <a:gd name="adj1" fmla="val 5887"/>
              <a:gd name="adj2" fmla="val 6540"/>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6" y="804387"/>
            <a:ext cx="2714625" cy="1714500"/>
          </a:xfrm>
          <a:prstGeom prst="halfFrame">
            <a:avLst>
              <a:gd name="adj1" fmla="val 6821"/>
              <a:gd name="adj2" fmla="val 7751"/>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178719"/>
            <a:ext cx="2571750" cy="1554480"/>
          </a:xfrm>
          <a:prstGeom prst="halfFrame">
            <a:avLst>
              <a:gd name="adj1" fmla="val 6661"/>
              <a:gd name="adj2" fmla="val 7174"/>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625705" y="250746"/>
            <a:ext cx="1607343" cy="2714625"/>
          </a:xfrm>
          <a:prstGeom prst="halfFrame">
            <a:avLst>
              <a:gd name="adj1" fmla="val 7876"/>
              <a:gd name="adj2" fmla="val 6884"/>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482918"/>
            <a:ext cx="2643188" cy="1660208"/>
          </a:xfrm>
          <a:prstGeom prst="halfFrame">
            <a:avLst>
              <a:gd name="adj1" fmla="val 6611"/>
              <a:gd name="adj2" fmla="val 6612"/>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9" y="1178719"/>
            <a:ext cx="2357437" cy="1554480"/>
          </a:xfrm>
          <a:prstGeom prst="halfFrame">
            <a:avLst>
              <a:gd name="adj1" fmla="val 6661"/>
              <a:gd name="adj2" fmla="val 7687"/>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357314" y="2233137"/>
            <a:ext cx="2143125" cy="2714625"/>
          </a:xfrm>
          <a:prstGeom prst="halfFrame">
            <a:avLst>
              <a:gd name="adj1" fmla="val 6334"/>
              <a:gd name="adj2" fmla="val 6334"/>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790963" y="2192893"/>
            <a:ext cx="2195989" cy="2633663"/>
          </a:xfrm>
          <a:prstGeom prst="halfFrame">
            <a:avLst>
              <a:gd name="adj1" fmla="val 4464"/>
              <a:gd name="adj2" fmla="val 5986"/>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94509" y="2032159"/>
            <a:ext cx="1660208" cy="2847975"/>
          </a:xfrm>
          <a:prstGeom prst="halfFrame">
            <a:avLst>
              <a:gd name="adj1" fmla="val 7205"/>
              <a:gd name="adj2" fmla="val 6110"/>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107406" y="2250282"/>
            <a:ext cx="1500188" cy="2571750"/>
          </a:xfrm>
          <a:prstGeom prst="halfFrame">
            <a:avLst>
              <a:gd name="adj1" fmla="val 7286"/>
              <a:gd name="adj2" fmla="val 6802"/>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884647" y="2205990"/>
            <a:ext cx="1017270" cy="2500313"/>
          </a:xfrm>
          <a:prstGeom prst="halfFrame">
            <a:avLst>
              <a:gd name="adj1" fmla="val 10086"/>
              <a:gd name="adj2" fmla="val 10438"/>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58790" y="2103597"/>
            <a:ext cx="1017270" cy="2705100"/>
          </a:xfrm>
          <a:prstGeom prst="halfFrame">
            <a:avLst>
              <a:gd name="adj1" fmla="val 8625"/>
              <a:gd name="adj2" fmla="val 11045"/>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357158"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Belén del Ayuntamiento propone este año un recorrido por los acontecimientos narrados por los evangelistas San Lucas y San Mateo, con matices de los evangelios apócrifos. Y lo hace mostrando y rindiendo un homenaje al trabajo de uno de los grandes de la tradición </a:t>
            </a:r>
            <a:r>
              <a:rPr lang="es-ES" i="1" dirty="0" err="1" smtClean="0">
                <a:effectLst>
                  <a:glow rad="101600">
                    <a:srgbClr val="C00000">
                      <a:alpha val="60000"/>
                    </a:srgbClr>
                  </a:glow>
                  <a:outerShdw blurRad="38100" dist="38100" dir="2700000" algn="tl">
                    <a:srgbClr val="000000">
                      <a:alpha val="43137"/>
                    </a:srgbClr>
                  </a:outerShdw>
                </a:effectLst>
              </a:rPr>
              <a:t>belenística</a:t>
            </a:r>
            <a:r>
              <a:rPr lang="es-ES" i="1" dirty="0" smtClean="0">
                <a:effectLst>
                  <a:glow rad="101600">
                    <a:srgbClr val="C00000">
                      <a:alpha val="60000"/>
                    </a:srgbClr>
                  </a:glow>
                  <a:outerShdw blurRad="38100" dist="38100" dir="2700000" algn="tl">
                    <a:srgbClr val="000000">
                      <a:alpha val="43137"/>
                    </a:srgbClr>
                  </a:outerShdw>
                </a:effectLst>
              </a:rPr>
              <a:t> en España, José Luis Mayo Lebrija.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7000">
        <p:pull dir="r"/>
      </p:transition>
    </mc:Choice>
    <mc:Fallback xmlns="">
      <p:transition spd="slow" advTm="37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a:stretch>
            <a:fillRect/>
          </a:stretch>
        </p:blipFill>
        <p:spPr bwMode="auto">
          <a:xfrm>
            <a:off x="2588" y="0"/>
            <a:ext cx="9141411" cy="513635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161700"/>
            <a:ext cx="3989388" cy="1161573"/>
          </a:xfrm>
          <a:prstGeom prst="rect">
            <a:avLst/>
          </a:prstGeom>
          <a:blipFill>
            <a:blip r:embed="rId2"/>
            <a:stretch>
              <a:fillRect/>
            </a:stretch>
          </a:blip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6" y="2173129"/>
            <a:ext cx="4011613" cy="1120140"/>
          </a:xfrm>
          <a:prstGeom prst="rect">
            <a:avLst/>
          </a:prstGeom>
          <a:blipFill>
            <a:blip r:embed="rId2"/>
            <a:stretch>
              <a:fillRect/>
            </a:stretch>
          </a:blip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4" y="2114550"/>
            <a:ext cx="4040187" cy="1198722"/>
          </a:xfrm>
          <a:prstGeom prst="rect">
            <a:avLst/>
          </a:prstGeom>
          <a:blipFill>
            <a:blip r:embed="rId2"/>
            <a:stretch>
              <a:fillRect/>
            </a:stretch>
          </a:blip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4" y="2097405"/>
            <a:ext cx="4040187" cy="1168718"/>
          </a:xfrm>
          <a:prstGeom prst="rect">
            <a:avLst/>
          </a:prstGeom>
          <a:blipFill>
            <a:blip r:embed="rId2"/>
            <a:stretch>
              <a:fillRect/>
            </a:stretch>
          </a:blip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9" y="2075974"/>
            <a:ext cx="4067175" cy="1143000"/>
          </a:xfrm>
          <a:prstGeom prst="rect">
            <a:avLst/>
          </a:prstGeom>
          <a:blipFill>
            <a:blip r:embed="rId2"/>
            <a:stretch>
              <a:fillRect/>
            </a:stretch>
          </a:blip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9" y="2020253"/>
            <a:ext cx="4067175" cy="1140143"/>
          </a:xfrm>
          <a:prstGeom prst="rect">
            <a:avLst/>
          </a:prstGeom>
          <a:blipFill>
            <a:blip r:embed="rId2"/>
            <a:stretch>
              <a:fillRect/>
            </a:stretch>
          </a:blip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1" y="1955959"/>
            <a:ext cx="4016375" cy="1200150"/>
          </a:xfrm>
          <a:prstGeom prst="rect">
            <a:avLst/>
          </a:prstGeom>
          <a:blipFill>
            <a:blip r:embed="rId2"/>
            <a:stretch>
              <a:fillRect/>
            </a:stretch>
          </a:blip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214282" y="4286262"/>
            <a:ext cx="85725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ambientación frente a un caravasar (posada de la época) permite al espectador viajar en el tiempo observando a otros viajeros que pernoctan allí.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cover/>
      </p:transition>
    </mc:Choice>
    <mc:Fallback xmlns="">
      <p:transition spd="slow" advTm="29000">
        <p:cov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a:stretch>
            <a:fillRect/>
          </a:stretch>
        </p:blipFill>
        <p:spPr bwMode="auto">
          <a:xfrm>
            <a:off x="0" y="-285770"/>
            <a:ext cx="9144000" cy="57864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heurón"/>
          <p:cNvSpPr/>
          <p:nvPr/>
        </p:nvSpPr>
        <p:spPr>
          <a:xfrm rot="5400000">
            <a:off x="4096227" y="-3628679"/>
            <a:ext cx="951548" cy="8208914"/>
          </a:xfrm>
          <a:prstGeom prst="chevron">
            <a:avLst>
              <a:gd name="adj" fmla="val 0"/>
            </a:avLst>
          </a:prstGeom>
          <a:noFill/>
          <a:ln w="57150">
            <a:solidFill>
              <a:schemeClr val="tx2">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flipH="1">
            <a:off x="4096226" y="563271"/>
            <a:ext cx="951548" cy="8208912"/>
          </a:xfrm>
          <a:prstGeom prst="chevron">
            <a:avLst>
              <a:gd name="adj" fmla="val 0"/>
            </a:avLst>
          </a:prstGeom>
          <a:noFill/>
          <a:ln w="57150">
            <a:solidFill>
              <a:schemeClr val="tx2">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5" name="4 CuadroTexto"/>
          <p:cNvSpPr txBox="1"/>
          <p:nvPr/>
        </p:nvSpPr>
        <p:spPr>
          <a:xfrm>
            <a:off x="428596" y="4071948"/>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continúa con la gran Cabalgata de los Reyes Magos, que avanzan hacia Belén en su misión de honrar al Niño Dios. La escena del Nacimiento evoca el pasaje de San Lucas.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cover dir="r"/>
      </p:transition>
    </mc:Choice>
    <mc:Fallback xmlns="">
      <p:transition spd="slow" advTm="22000">
        <p:cover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5" presetClass="entr" presetSubtype="5"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heckerboard(down)">
                                      <p:cBhvr>
                                        <p:cTn id="11" dur="3000"/>
                                        <p:tgtEl>
                                          <p:spTgt spid="14"/>
                                        </p:tgtEl>
                                      </p:cBhvr>
                                    </p:animEffect>
                                  </p:childTnLst>
                                </p:cTn>
                              </p:par>
                              <p:par>
                                <p:cTn id="12" presetID="16" presetClass="entr" presetSubtype="4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arn(outHorizontal)">
                                      <p:cBhvr>
                                        <p:cTn id="14" dur="3000"/>
                                        <p:tgtEl>
                                          <p:spTgt spid="14"/>
                                        </p:tgtEl>
                                      </p:cBhvr>
                                    </p:animEffect>
                                  </p:childTnLst>
                                </p:cTn>
                              </p:par>
                              <p:par>
                                <p:cTn id="15" presetID="2" presetClass="exit" presetSubtype="4" fill="hold" nodeType="withEffect">
                                  <p:stCondLst>
                                    <p:cond delay="0"/>
                                  </p:stCondLst>
                                  <p:childTnLst>
                                    <p:anim calcmode="lin" valueType="num">
                                      <p:cBhvr additive="base">
                                        <p:cTn id="16" dur="3000"/>
                                        <p:tgtEl>
                                          <p:spTgt spid="14"/>
                                        </p:tgtEl>
                                        <p:attrNameLst>
                                          <p:attrName>ppt_x</p:attrName>
                                        </p:attrNameLst>
                                      </p:cBhvr>
                                      <p:tavLst>
                                        <p:tav tm="0">
                                          <p:val>
                                            <p:strVal val="ppt_x"/>
                                          </p:val>
                                        </p:tav>
                                        <p:tav tm="100000">
                                          <p:val>
                                            <p:strVal val="ppt_x"/>
                                          </p:val>
                                        </p:tav>
                                      </p:tavLst>
                                    </p:anim>
                                    <p:anim calcmode="lin" valueType="num">
                                      <p:cBhvr additive="base">
                                        <p:cTn id="17" dur="3000"/>
                                        <p:tgtEl>
                                          <p:spTgt spid="14"/>
                                        </p:tgtEl>
                                        <p:attrNameLst>
                                          <p:attrName>ppt_y</p:attrName>
                                        </p:attrNameLst>
                                      </p:cBhvr>
                                      <p:tavLst>
                                        <p:tav tm="0">
                                          <p:val>
                                            <p:strVal val="ppt_y"/>
                                          </p:val>
                                        </p:tav>
                                        <p:tav tm="100000">
                                          <p:val>
                                            <p:strVal val="1+ppt_h/2"/>
                                          </p:val>
                                        </p:tav>
                                      </p:tavLst>
                                    </p:anim>
                                    <p:set>
                                      <p:cBhvr>
                                        <p:cTn id="18" dur="1" fill="hold">
                                          <p:stCondLst>
                                            <p:cond delay="2999"/>
                                          </p:stCondLst>
                                        </p:cTn>
                                        <p:tgtEl>
                                          <p:spTgt spid="14"/>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ppt_x"/>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5" presetClass="entr" presetSubtype="5"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heckerboard(down)">
                                      <p:cBhvr>
                                        <p:cTn id="25" dur="3000"/>
                                        <p:tgtEl>
                                          <p:spTgt spid="15"/>
                                        </p:tgtEl>
                                      </p:cBhvr>
                                    </p:animEffect>
                                  </p:childTnLst>
                                </p:cTn>
                              </p:par>
                              <p:par>
                                <p:cTn id="26" presetID="16" presetClass="entr" presetSubtype="42"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outHorizontal)">
                                      <p:cBhvr>
                                        <p:cTn id="28" dur="3000"/>
                                        <p:tgtEl>
                                          <p:spTgt spid="15"/>
                                        </p:tgtEl>
                                      </p:cBhvr>
                                    </p:animEffect>
                                  </p:childTnLst>
                                </p:cTn>
                              </p:par>
                              <p:par>
                                <p:cTn id="29" presetID="2" presetClass="exit" presetSubtype="1"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ppt_x"/>
                                          </p:val>
                                        </p:tav>
                                      </p:tavLst>
                                    </p:anim>
                                    <p:anim calcmode="lin" valueType="num">
                                      <p:cBhvr additive="base">
                                        <p:cTn id="31" dur="3000"/>
                                        <p:tgtEl>
                                          <p:spTgt spid="15"/>
                                        </p:tgtEl>
                                        <p:attrNameLst>
                                          <p:attrName>ppt_y</p:attrName>
                                        </p:attrNameLst>
                                      </p:cBhvr>
                                      <p:tavLst>
                                        <p:tav tm="0">
                                          <p:val>
                                            <p:strVal val="ppt_y"/>
                                          </p:val>
                                        </p:tav>
                                        <p:tav tm="100000">
                                          <p:val>
                                            <p:strVal val="0-ppt_h/2"/>
                                          </p:val>
                                        </p:tav>
                                      </p:tavLst>
                                    </p:anim>
                                    <p:set>
                                      <p:cBhvr>
                                        <p:cTn id="32" dur="1" fill="hold">
                                          <p:stCondLst>
                                            <p:cond delay="2999"/>
                                          </p:stCondLst>
                                        </p:cTn>
                                        <p:tgtEl>
                                          <p:spTgt spid="15"/>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250.jpg"/>
          <p:cNvPicPr>
            <a:picLocks noChangeAspect="1"/>
          </p:cNvPicPr>
          <p:nvPr/>
        </p:nvPicPr>
        <p:blipFill>
          <a:blip r:embed="rId2"/>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987391" y="-1987391"/>
            <a:ext cx="5169218" cy="9144000"/>
          </a:xfrm>
          <a:prstGeom prst="chevron">
            <a:avLst>
              <a:gd name="adj" fmla="val 95039"/>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2482454" y="-1518046"/>
            <a:ext cx="4179093" cy="9144000"/>
          </a:xfrm>
          <a:prstGeom prst="chevron">
            <a:avLst>
              <a:gd name="adj" fmla="val 95039"/>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2803922" y="-1196578"/>
            <a:ext cx="3536156" cy="9144000"/>
          </a:xfrm>
          <a:prstGeom prst="chevron">
            <a:avLst>
              <a:gd name="adj" fmla="val 95039"/>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3098959" y="-901541"/>
            <a:ext cx="2946083" cy="9144000"/>
          </a:xfrm>
          <a:prstGeom prst="chevron">
            <a:avLst>
              <a:gd name="adj" fmla="val 93584"/>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339704" y="-660796"/>
            <a:ext cx="2464593" cy="9144000"/>
          </a:xfrm>
          <a:prstGeom prst="chevron">
            <a:avLst>
              <a:gd name="adj" fmla="val 93584"/>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581162" y="-419338"/>
            <a:ext cx="1981676" cy="9144000"/>
          </a:xfrm>
          <a:prstGeom prst="chevron">
            <a:avLst>
              <a:gd name="adj" fmla="val 91422"/>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821906" y="-178593"/>
            <a:ext cx="1500188" cy="9144000"/>
          </a:xfrm>
          <a:prstGeom prst="chevron">
            <a:avLst>
              <a:gd name="adj" fmla="val 90396"/>
            </a:avLst>
          </a:prstGeom>
          <a:noFill/>
          <a:ln w="5715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4076939" y="76439"/>
            <a:ext cx="990123" cy="9144000"/>
          </a:xfrm>
          <a:prstGeom prst="chevron">
            <a:avLst>
              <a:gd name="adj" fmla="val 84215"/>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214282" y="3786196"/>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el Belén incluye escenas populares como el molino y el molinero, oficios tradicionales como el de carpintero y herrero, y momentos cotidianos de la vida en la época: el cocinado, la lavandera, el pescador, y hasta el tierno despiojado de un niño por su madre.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win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3.jpg"/>
          <p:cNvPicPr>
            <a:picLocks noChangeAspect="1"/>
          </p:cNvPicPr>
          <p:nvPr/>
        </p:nvPicPr>
        <p:blipFill>
          <a:blip r:embed="rId2"/>
          <a:stretch>
            <a:fillRect/>
          </a:stretch>
        </p:blipFill>
        <p:spPr bwMode="auto">
          <a:xfrm>
            <a:off x="0" y="-357208"/>
            <a:ext cx="9144000" cy="59293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ombo"/>
          <p:cNvSpPr/>
          <p:nvPr/>
        </p:nvSpPr>
        <p:spPr>
          <a:xfrm rot="16200000">
            <a:off x="160735" y="1125141"/>
            <a:ext cx="1393032"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ombo"/>
          <p:cNvSpPr/>
          <p:nvPr/>
        </p:nvSpPr>
        <p:spPr>
          <a:xfrm rot="16200000">
            <a:off x="1375172" y="1125141"/>
            <a:ext cx="1393032"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ombo"/>
          <p:cNvSpPr/>
          <p:nvPr/>
        </p:nvSpPr>
        <p:spPr>
          <a:xfrm rot="16200000">
            <a:off x="2589610" y="1125141"/>
            <a:ext cx="1393032"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ombo"/>
          <p:cNvSpPr/>
          <p:nvPr/>
        </p:nvSpPr>
        <p:spPr>
          <a:xfrm rot="16200000">
            <a:off x="3875485" y="1125141"/>
            <a:ext cx="1393032"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ombo"/>
          <p:cNvSpPr/>
          <p:nvPr/>
        </p:nvSpPr>
        <p:spPr>
          <a:xfrm rot="16200000">
            <a:off x="5089922" y="1125141"/>
            <a:ext cx="1393032"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ombo"/>
          <p:cNvSpPr/>
          <p:nvPr/>
        </p:nvSpPr>
        <p:spPr>
          <a:xfrm rot="16200000">
            <a:off x="6304360" y="1125141"/>
            <a:ext cx="1393032"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ombo"/>
          <p:cNvSpPr/>
          <p:nvPr/>
        </p:nvSpPr>
        <p:spPr>
          <a:xfrm rot="16200000">
            <a:off x="7518797" y="1125141"/>
            <a:ext cx="1393032"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ombo"/>
          <p:cNvSpPr/>
          <p:nvPr/>
        </p:nvSpPr>
        <p:spPr>
          <a:xfrm rot="16200000">
            <a:off x="160736" y="2518172"/>
            <a:ext cx="1393031"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ombo"/>
          <p:cNvSpPr/>
          <p:nvPr/>
        </p:nvSpPr>
        <p:spPr>
          <a:xfrm rot="16200000">
            <a:off x="1375173" y="2518172"/>
            <a:ext cx="1393031"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ombo"/>
          <p:cNvSpPr/>
          <p:nvPr/>
        </p:nvSpPr>
        <p:spPr>
          <a:xfrm rot="16200000">
            <a:off x="2589611" y="2518172"/>
            <a:ext cx="1393031"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ombo"/>
          <p:cNvSpPr/>
          <p:nvPr/>
        </p:nvSpPr>
        <p:spPr>
          <a:xfrm rot="16200000">
            <a:off x="3875486" y="2518172"/>
            <a:ext cx="1393031"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ombo"/>
          <p:cNvSpPr/>
          <p:nvPr/>
        </p:nvSpPr>
        <p:spPr>
          <a:xfrm rot="16200000">
            <a:off x="5089923" y="2518172"/>
            <a:ext cx="1393031"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ombo"/>
          <p:cNvSpPr/>
          <p:nvPr/>
        </p:nvSpPr>
        <p:spPr>
          <a:xfrm rot="16200000">
            <a:off x="6304361" y="2518172"/>
            <a:ext cx="1393031"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ombo"/>
          <p:cNvSpPr/>
          <p:nvPr/>
        </p:nvSpPr>
        <p:spPr>
          <a:xfrm rot="16200000">
            <a:off x="7518798" y="2518172"/>
            <a:ext cx="1393031" cy="1285875"/>
          </a:xfrm>
          <a:prstGeom prst="diamond">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CuadroTexto"/>
          <p:cNvSpPr txBox="1"/>
          <p:nvPr/>
        </p:nvSpPr>
        <p:spPr>
          <a:xfrm>
            <a:off x="285720" y="4286262"/>
            <a:ext cx="850112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ello es una muestra del trabajo de José Luis Mayo Lebrija, escultor toledano que se ha convertido en un referente internacional del arte </a:t>
            </a:r>
            <a:r>
              <a:rPr lang="es-ES" i="1" dirty="0" err="1" smtClean="0">
                <a:effectLst>
                  <a:glow rad="101600">
                    <a:srgbClr val="C00000">
                      <a:alpha val="60000"/>
                    </a:srgbClr>
                  </a:glow>
                  <a:outerShdw blurRad="38100" dist="38100" dir="2700000" algn="tl">
                    <a:srgbClr val="000000">
                      <a:alpha val="43137"/>
                    </a:srgbClr>
                  </a:outerShdw>
                </a:effectLst>
              </a:rPr>
              <a:t>belenista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prism/>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0-#ppt_w/2"/>
                                          </p:val>
                                        </p:tav>
                                        <p:tav tm="100000">
                                          <p:val>
                                            <p:strVal val="#ppt_x"/>
                                          </p:val>
                                        </p:tav>
                                      </p:tavLst>
                                    </p:anim>
                                    <p:anim calcmode="lin" valueType="num">
                                      <p:cBhvr additive="base">
                                        <p:cTn id="12" dur="3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0-#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0-#ppt_w/2"/>
                                          </p:val>
                                        </p:tav>
                                        <p:tav tm="100000">
                                          <p:val>
                                            <p:strVal val="#ppt_x"/>
                                          </p:val>
                                        </p:tav>
                                      </p:tavLst>
                                    </p:anim>
                                    <p:anim calcmode="lin" valueType="num">
                                      <p:cBhvr additive="base">
                                        <p:cTn id="24" dur="3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0-#ppt_w/2"/>
                                          </p:val>
                                        </p:tav>
                                        <p:tav tm="100000">
                                          <p:val>
                                            <p:strVal val="#ppt_x"/>
                                          </p:val>
                                        </p:tav>
                                      </p:tavLst>
                                    </p:anim>
                                    <p:anim calcmode="lin" valueType="num">
                                      <p:cBhvr additive="base">
                                        <p:cTn id="32" dur="3000" fill="hold"/>
                                        <p:tgtEl>
                                          <p:spTgt spid="20"/>
                                        </p:tgtEl>
                                        <p:attrNameLst>
                                          <p:attrName>ppt_y</p:attrName>
                                        </p:attrNameLst>
                                      </p:cBhvr>
                                      <p:tavLst>
                                        <p:tav tm="0">
                                          <p:val>
                                            <p:strVal val="0-#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1+#ppt_w/2"/>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1+#ppt_w/2"/>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1+#ppt_w/2"/>
                                          </p:val>
                                        </p:tav>
                                        <p:tav tm="100000">
                                          <p:val>
                                            <p:strVal val="#ppt_x"/>
                                          </p:val>
                                        </p:tav>
                                      </p:tavLst>
                                    </p:anim>
                                    <p:anim calcmode="lin" valueType="num">
                                      <p:cBhvr additive="base">
                                        <p:cTn id="48" dur="30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000" fill="hold"/>
                                        <p:tgtEl>
                                          <p:spTgt spid="26"/>
                                        </p:tgtEl>
                                        <p:attrNameLst>
                                          <p:attrName>ppt_x</p:attrName>
                                        </p:attrNameLst>
                                      </p:cBhvr>
                                      <p:tavLst>
                                        <p:tav tm="0">
                                          <p:val>
                                            <p:strVal val="1+#ppt_w/2"/>
                                          </p:val>
                                        </p:tav>
                                        <p:tav tm="100000">
                                          <p:val>
                                            <p:strVal val="#ppt_x"/>
                                          </p:val>
                                        </p:tav>
                                      </p:tavLst>
                                    </p:anim>
                                    <p:anim calcmode="lin" valueType="num">
                                      <p:cBhvr additive="base">
                                        <p:cTn id="56" dur="30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1+#ppt_w/2"/>
                                          </p:val>
                                        </p:tav>
                                        <p:tav tm="100000">
                                          <p:val>
                                            <p:strVal val="#ppt_x"/>
                                          </p:val>
                                        </p:tav>
                                      </p:tavLst>
                                    </p:anim>
                                    <p:anim calcmode="lin" valueType="num">
                                      <p:cBhvr additive="base">
                                        <p:cTn id="60" dur="30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3000" fill="hold"/>
                                        <p:tgtEl>
                                          <p:spTgt spid="15"/>
                                        </p:tgtEl>
                                        <p:attrNameLst>
                                          <p:attrName>ppt_x</p:attrName>
                                        </p:attrNameLst>
                                      </p:cBhvr>
                                      <p:tavLst>
                                        <p:tav tm="0">
                                          <p:val>
                                            <p:strVal val="1+#ppt_w/2"/>
                                          </p:val>
                                        </p:tav>
                                        <p:tav tm="100000">
                                          <p:val>
                                            <p:strVal val="#ppt_x"/>
                                          </p:val>
                                        </p:tav>
                                      </p:tavLst>
                                    </p:anim>
                                    <p:anim calcmode="lin" valueType="num">
                                      <p:cBhvr additive="base">
                                        <p:cTn id="68" dur="3000" fill="hold"/>
                                        <p:tgtEl>
                                          <p:spTgt spid="1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1+#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3000" fill="hold"/>
                                        <p:tgtEl>
                                          <p:spTgt spid="24"/>
                                        </p:tgtEl>
                                        <p:attrNameLst>
                                          <p:attrName>ppt_x</p:attrName>
                                        </p:attrNameLst>
                                      </p:cBhvr>
                                      <p:tavLst>
                                        <p:tav tm="0">
                                          <p:val>
                                            <p:strVal val="0-#ppt_w/2"/>
                                          </p:val>
                                        </p:tav>
                                        <p:tav tm="100000">
                                          <p:val>
                                            <p:strVal val="#ppt_x"/>
                                          </p:val>
                                        </p:tav>
                                      </p:tavLst>
                                    </p:anim>
                                    <p:anim calcmode="lin" valueType="num">
                                      <p:cBhvr additive="base">
                                        <p:cTn id="104" dur="3000" fill="hold"/>
                                        <p:tgtEl>
                                          <p:spTgt spid="24"/>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3000" fill="hold"/>
                                        <p:tgtEl>
                                          <p:spTgt spid="25"/>
                                        </p:tgtEl>
                                        <p:attrNameLst>
                                          <p:attrName>ppt_x</p:attrName>
                                        </p:attrNameLst>
                                      </p:cBhvr>
                                      <p:tavLst>
                                        <p:tav tm="0">
                                          <p:val>
                                            <p:strVal val="0-#ppt_w/2"/>
                                          </p:val>
                                        </p:tav>
                                        <p:tav tm="100000">
                                          <p:val>
                                            <p:strVal val="#ppt_x"/>
                                          </p:val>
                                        </p:tav>
                                      </p:tavLst>
                                    </p:anim>
                                    <p:anim calcmode="lin" valueType="num">
                                      <p:cBhvr additive="base">
                                        <p:cTn id="108" dur="3000" fill="hold"/>
                                        <p:tgtEl>
                                          <p:spTgt spid="25"/>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0" fill="hold"/>
                                        <p:tgtEl>
                                          <p:spTgt spid="26"/>
                                        </p:tgtEl>
                                        <p:attrNameLst>
                                          <p:attrName>ppt_x</p:attrName>
                                        </p:attrNameLst>
                                      </p:cBhvr>
                                      <p:tavLst>
                                        <p:tav tm="0">
                                          <p:val>
                                            <p:strVal val="0-#ppt_w/2"/>
                                          </p:val>
                                        </p:tav>
                                        <p:tav tm="100000">
                                          <p:val>
                                            <p:strVal val="#ppt_x"/>
                                          </p:val>
                                        </p:tav>
                                      </p:tavLst>
                                    </p:anim>
                                    <p:anim calcmode="lin" valueType="num">
                                      <p:cBhvr additive="base">
                                        <p:cTn id="112" dur="3000" fill="hold"/>
                                        <p:tgtEl>
                                          <p:spTgt spid="26"/>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000" fill="hold"/>
                                        <p:tgtEl>
                                          <p:spTgt spid="27"/>
                                        </p:tgtEl>
                                        <p:attrNameLst>
                                          <p:attrName>ppt_x</p:attrName>
                                        </p:attrNameLst>
                                      </p:cBhvr>
                                      <p:tavLst>
                                        <p:tav tm="0">
                                          <p:val>
                                            <p:strVal val="0-#ppt_w/2"/>
                                          </p:val>
                                        </p:tav>
                                        <p:tav tm="100000">
                                          <p:val>
                                            <p:strVal val="#ppt_x"/>
                                          </p:val>
                                        </p:tav>
                                      </p:tavLst>
                                    </p:anim>
                                    <p:anim calcmode="lin" valueType="num">
                                      <p:cBhvr additive="base">
                                        <p:cTn id="116" dur="3000" fill="hold"/>
                                        <p:tgtEl>
                                          <p:spTgt spid="27"/>
                                        </p:tgtEl>
                                        <p:attrNameLst>
                                          <p:attrName>ppt_y</p:attrName>
                                        </p:attrNameLst>
                                      </p:cBhvr>
                                      <p:tavLst>
                                        <p:tav tm="0">
                                          <p:val>
                                            <p:strVal val="1+#ppt_h/2"/>
                                          </p:val>
                                        </p:tav>
                                        <p:tav tm="100000">
                                          <p:val>
                                            <p:strVal val="#ppt_y"/>
                                          </p:val>
                                        </p:tav>
                                      </p:tavLst>
                                    </p:anim>
                                  </p:childTnLst>
                                </p:cTn>
                              </p:par>
                            </p:childTnLst>
                          </p:cTn>
                        </p:par>
                        <p:par>
                          <p:cTn id="117" fill="hold">
                            <p:stCondLst>
                              <p:cond delay="3000"/>
                            </p:stCondLst>
                            <p:childTnLst>
                              <p:par>
                                <p:cTn id="118" presetID="8" presetClass="emph" presetSubtype="0" fill="hold" nodeType="after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7"/>
                                        </p:tgtEl>
                                        <p:attrNameLst>
                                          <p:attrName>r</p:attrName>
                                        </p:attrNameLst>
                                      </p:cBhvr>
                                    </p:animRot>
                                  </p:childTnLst>
                                </p:cTn>
                              </p:par>
                              <p:par>
                                <p:cTn id="146" presetID="2" presetClass="exit" presetSubtype="4"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0-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0-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0-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24"/>
                                        </p:tgtEl>
                                        <p:attrNameLst>
                                          <p:attrName>ppt_x</p:attrName>
                                        </p:attrNameLst>
                                      </p:cBhvr>
                                      <p:tavLst>
                                        <p:tav tm="0">
                                          <p:val>
                                            <p:strVal val="ppt_x"/>
                                          </p:val>
                                        </p:tav>
                                        <p:tav tm="100000">
                                          <p:val>
                                            <p:strVal val="ppt_x"/>
                                          </p:val>
                                        </p:tav>
                                      </p:tavLst>
                                    </p:anim>
                                    <p:anim calcmode="lin" valueType="num">
                                      <p:cBhvr additive="base">
                                        <p:cTn id="188" dur="3000"/>
                                        <p:tgtEl>
                                          <p:spTgt spid="24"/>
                                        </p:tgtEl>
                                        <p:attrNameLst>
                                          <p:attrName>ppt_y</p:attrName>
                                        </p:attrNameLst>
                                      </p:cBhvr>
                                      <p:tavLst>
                                        <p:tav tm="0">
                                          <p:val>
                                            <p:strVal val="ppt_y"/>
                                          </p:val>
                                        </p:tav>
                                        <p:tav tm="100000">
                                          <p:val>
                                            <p:strVal val="0-ppt_h/2"/>
                                          </p:val>
                                        </p:tav>
                                      </p:tavLst>
                                    </p:anim>
                                    <p:set>
                                      <p:cBhvr>
                                        <p:cTn id="189" dur="1" fill="hold">
                                          <p:stCondLst>
                                            <p:cond delay="2999"/>
                                          </p:stCondLst>
                                        </p:cTn>
                                        <p:tgtEl>
                                          <p:spTgt spid="2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25"/>
                                        </p:tgtEl>
                                        <p:attrNameLst>
                                          <p:attrName>ppt_x</p:attrName>
                                        </p:attrNameLst>
                                      </p:cBhvr>
                                      <p:tavLst>
                                        <p:tav tm="0">
                                          <p:val>
                                            <p:strVal val="ppt_x"/>
                                          </p:val>
                                        </p:tav>
                                        <p:tav tm="100000">
                                          <p:val>
                                            <p:strVal val="ppt_x"/>
                                          </p:val>
                                        </p:tav>
                                      </p:tavLst>
                                    </p:anim>
                                    <p:anim calcmode="lin" valueType="num">
                                      <p:cBhvr additive="base">
                                        <p:cTn id="192" dur="3000"/>
                                        <p:tgtEl>
                                          <p:spTgt spid="25"/>
                                        </p:tgtEl>
                                        <p:attrNameLst>
                                          <p:attrName>ppt_y</p:attrName>
                                        </p:attrNameLst>
                                      </p:cBhvr>
                                      <p:tavLst>
                                        <p:tav tm="0">
                                          <p:val>
                                            <p:strVal val="ppt_y"/>
                                          </p:val>
                                        </p:tav>
                                        <p:tav tm="100000">
                                          <p:val>
                                            <p:strVal val="0-ppt_h/2"/>
                                          </p:val>
                                        </p:tav>
                                      </p:tavLst>
                                    </p:anim>
                                    <p:set>
                                      <p:cBhvr>
                                        <p:cTn id="193" dur="1" fill="hold">
                                          <p:stCondLst>
                                            <p:cond delay="2999"/>
                                          </p:stCondLst>
                                        </p:cTn>
                                        <p:tgtEl>
                                          <p:spTgt spid="2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26"/>
                                        </p:tgtEl>
                                        <p:attrNameLst>
                                          <p:attrName>ppt_x</p:attrName>
                                        </p:attrNameLst>
                                      </p:cBhvr>
                                      <p:tavLst>
                                        <p:tav tm="0">
                                          <p:val>
                                            <p:strVal val="ppt_x"/>
                                          </p:val>
                                        </p:tav>
                                        <p:tav tm="100000">
                                          <p:val>
                                            <p:strVal val="ppt_x"/>
                                          </p:val>
                                        </p:tav>
                                      </p:tavLst>
                                    </p:anim>
                                    <p:anim calcmode="lin" valueType="num">
                                      <p:cBhvr additive="base">
                                        <p:cTn id="196" dur="3000"/>
                                        <p:tgtEl>
                                          <p:spTgt spid="26"/>
                                        </p:tgtEl>
                                        <p:attrNameLst>
                                          <p:attrName>ppt_y</p:attrName>
                                        </p:attrNameLst>
                                      </p:cBhvr>
                                      <p:tavLst>
                                        <p:tav tm="0">
                                          <p:val>
                                            <p:strVal val="ppt_y"/>
                                          </p:val>
                                        </p:tav>
                                        <p:tav tm="100000">
                                          <p:val>
                                            <p:strVal val="0-ppt_h/2"/>
                                          </p:val>
                                        </p:tav>
                                      </p:tavLst>
                                    </p:anim>
                                    <p:set>
                                      <p:cBhvr>
                                        <p:cTn id="197" dur="1" fill="hold">
                                          <p:stCondLst>
                                            <p:cond delay="2999"/>
                                          </p:stCondLst>
                                        </p:cTn>
                                        <p:tgtEl>
                                          <p:spTgt spid="2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27"/>
                                        </p:tgtEl>
                                        <p:attrNameLst>
                                          <p:attrName>ppt_x</p:attrName>
                                        </p:attrNameLst>
                                      </p:cBhvr>
                                      <p:tavLst>
                                        <p:tav tm="0">
                                          <p:val>
                                            <p:strVal val="ppt_x"/>
                                          </p:val>
                                        </p:tav>
                                        <p:tav tm="100000">
                                          <p:val>
                                            <p:strVal val="ppt_x"/>
                                          </p:val>
                                        </p:tav>
                                      </p:tavLst>
                                    </p:anim>
                                    <p:anim calcmode="lin" valueType="num">
                                      <p:cBhvr additive="base">
                                        <p:cTn id="200" dur="3000"/>
                                        <p:tgtEl>
                                          <p:spTgt spid="27"/>
                                        </p:tgtEl>
                                        <p:attrNameLst>
                                          <p:attrName>ppt_y</p:attrName>
                                        </p:attrNameLst>
                                      </p:cBhvr>
                                      <p:tavLst>
                                        <p:tav tm="0">
                                          <p:val>
                                            <p:strVal val="ppt_y"/>
                                          </p:val>
                                        </p:tav>
                                        <p:tav tm="100000">
                                          <p:val>
                                            <p:strVal val="0-ppt_h/2"/>
                                          </p:val>
                                        </p:tav>
                                      </p:tavLst>
                                    </p:anim>
                                    <p:set>
                                      <p:cBhvr>
                                        <p:cTn id="201" dur="1" fill="hold">
                                          <p:stCondLst>
                                            <p:cond delay="2999"/>
                                          </p:stCondLst>
                                        </p:cTn>
                                        <p:tgtEl>
                                          <p:spTgt spid="27"/>
                                        </p:tgtEl>
                                        <p:attrNameLst>
                                          <p:attrName>style.visibility</p:attrName>
                                        </p:attrNameLst>
                                      </p:cBhvr>
                                      <p:to>
                                        <p:strVal val="hidden"/>
                                      </p:to>
                                    </p:set>
                                  </p:childTnLst>
                                </p:cTn>
                              </p:par>
                              <p:par>
                                <p:cTn id="202" presetID="23" presetClass="entr" presetSubtype="27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 calcmode="lin" valueType="num">
                                      <p:cBhvr>
                                        <p:cTn id="204" dur="3000" fill="hold"/>
                                        <p:tgtEl>
                                          <p:spTgt spid="4"/>
                                        </p:tgtEl>
                                        <p:attrNameLst>
                                          <p:attrName>ppt_w</p:attrName>
                                        </p:attrNameLst>
                                      </p:cBhvr>
                                      <p:tavLst>
                                        <p:tav tm="0">
                                          <p:val>
                                            <p:strVal val="2/3*#ppt_w"/>
                                          </p:val>
                                        </p:tav>
                                        <p:tav tm="100000">
                                          <p:val>
                                            <p:strVal val="#ppt_w"/>
                                          </p:val>
                                        </p:tav>
                                      </p:tavLst>
                                    </p:anim>
                                    <p:anim calcmode="lin" valueType="num">
                                      <p:cBhvr>
                                        <p:cTn id="205" dur="3000" fill="hold"/>
                                        <p:tgtEl>
                                          <p:spTgt spid="4"/>
                                        </p:tgtEl>
                                        <p:attrNameLst>
                                          <p:attrName>ppt_h</p:attrName>
                                        </p:attrNameLst>
                                      </p:cBhvr>
                                      <p:tavLst>
                                        <p:tav tm="0">
                                          <p:val>
                                            <p:strVal val="2/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arn(outHorizontal)">
                                      <p:cBhvr>
                                        <p:cTn id="208" dur="3000"/>
                                        <p:tgtEl>
                                          <p:spTgt spid="4"/>
                                        </p:tgtEl>
                                      </p:cBhvr>
                                    </p:animEffect>
                                  </p:childTnLst>
                                </p:cTn>
                              </p:par>
                            </p:childTnLst>
                          </p:cTn>
                        </p:par>
                        <p:par>
                          <p:cTn id="209" fill="hold">
                            <p:stCondLst>
                              <p:cond delay="6000"/>
                            </p:stCondLst>
                            <p:childTnLst>
                              <p:par>
                                <p:cTn id="210" presetID="40" presetClass="entr" presetSubtype="0" fill="hold" grpId="0" nodeType="afterEffect">
                                  <p:stCondLst>
                                    <p:cond delay="0"/>
                                  </p:stCondLst>
                                  <p:iterate type="lt">
                                    <p:tmPct val="10000"/>
                                  </p:iterate>
                                  <p:childTnLst>
                                    <p:set>
                                      <p:cBhvr>
                                        <p:cTn id="211" dur="1" fill="hold">
                                          <p:stCondLst>
                                            <p:cond delay="0"/>
                                          </p:stCondLst>
                                        </p:cTn>
                                        <p:tgtEl>
                                          <p:spTgt spid="28"/>
                                        </p:tgtEl>
                                        <p:attrNameLst>
                                          <p:attrName>style.visibility</p:attrName>
                                        </p:attrNameLst>
                                      </p:cBhvr>
                                      <p:to>
                                        <p:strVal val="visible"/>
                                      </p:to>
                                    </p:set>
                                    <p:animEffect transition="in" filter="fade">
                                      <p:cBhvr>
                                        <p:cTn id="212" dur="1000"/>
                                        <p:tgtEl>
                                          <p:spTgt spid="28"/>
                                        </p:tgtEl>
                                      </p:cBhvr>
                                    </p:animEffect>
                                    <p:anim calcmode="lin" valueType="num">
                                      <p:cBhvr>
                                        <p:cTn id="213" dur="1000" fill="hold"/>
                                        <p:tgtEl>
                                          <p:spTgt spid="28"/>
                                        </p:tgtEl>
                                        <p:attrNameLst>
                                          <p:attrName>ppt_x</p:attrName>
                                        </p:attrNameLst>
                                      </p:cBhvr>
                                      <p:tavLst>
                                        <p:tav tm="0">
                                          <p:val>
                                            <p:strVal val="#ppt_x-.1"/>
                                          </p:val>
                                        </p:tav>
                                        <p:tav tm="100000">
                                          <p:val>
                                            <p:strVal val="#ppt_x"/>
                                          </p:val>
                                        </p:tav>
                                      </p:tavLst>
                                    </p:anim>
                                    <p:anim calcmode="lin" valueType="num">
                                      <p:cBhvr>
                                        <p:cTn id="214"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9.jpg"/>
          <p:cNvPicPr>
            <a:picLocks noChangeAspect="1"/>
          </p:cNvPicPr>
          <p:nvPr/>
        </p:nvPicPr>
        <p:blipFill>
          <a:blip r:embed="rId2"/>
          <a:stretch>
            <a:fillRect/>
          </a:stretch>
        </p:blipFill>
        <p:spPr bwMode="auto">
          <a:xfrm>
            <a:off x="0" y="-285770"/>
            <a:ext cx="9144000" cy="592935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Anillo"/>
          <p:cNvSpPr/>
          <p:nvPr/>
        </p:nvSpPr>
        <p:spPr>
          <a:xfrm>
            <a:off x="2123728" y="574358"/>
            <a:ext cx="2160240" cy="1890237"/>
          </a:xfrm>
          <a:prstGeom prst="donut">
            <a:avLst>
              <a:gd name="adj" fmla="val 7334"/>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195736" y="2636557"/>
            <a:ext cx="2159794" cy="1943100"/>
          </a:xfrm>
          <a:prstGeom prst="donut">
            <a:avLst>
              <a:gd name="adj" fmla="val 7497"/>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4787900" y="574358"/>
            <a:ext cx="2160364" cy="1880235"/>
          </a:xfrm>
          <a:prstGeom prst="donut">
            <a:avLst>
              <a:gd name="adj" fmla="val 7284"/>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4860032" y="2626043"/>
            <a:ext cx="2088232" cy="1943100"/>
          </a:xfrm>
          <a:prstGeom prst="donut">
            <a:avLst>
              <a:gd name="adj" fmla="val 7527"/>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714348" y="422017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se cumplen 40 años de su primer premio en el Concurso de Figuras de Nacimiento, el Ayuntamiento de Madrid quiere rendir homenaje a este escultor con la exposición de este nacimiento.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in)">
                                      <p:cBhvr>
                                        <p:cTn id="7" dur="5000"/>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0" fill="hold"/>
                                        <p:tgtEl>
                                          <p:spTgt spid="21"/>
                                        </p:tgtEl>
                                        <p:attrNameLst>
                                          <p:attrName>ppt_x</p:attrName>
                                        </p:attrNameLst>
                                      </p:cBhvr>
                                      <p:tavLst>
                                        <p:tav tm="0">
                                          <p:val>
                                            <p:strVal val="0-#ppt_w/2"/>
                                          </p:val>
                                        </p:tav>
                                        <p:tav tm="100000">
                                          <p:val>
                                            <p:strVal val="#ppt_x"/>
                                          </p:val>
                                        </p:tav>
                                      </p:tavLst>
                                    </p:anim>
                                    <p:anim calcmode="lin" valueType="num">
                                      <p:cBhvr additive="base">
                                        <p:cTn id="11" dur="5000" fill="hold"/>
                                        <p:tgtEl>
                                          <p:spTgt spid="21"/>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5000" fill="hold"/>
                                        <p:tgtEl>
                                          <p:spTgt spid="21"/>
                                        </p:tgtEl>
                                        <p:attrNameLst>
                                          <p:attrName>r</p:attrName>
                                        </p:attrNameLst>
                                      </p:cBhvr>
                                    </p:animRot>
                                  </p:childTnLst>
                                </p:cTn>
                              </p:par>
                              <p:par>
                                <p:cTn id="14" presetID="13" presetClass="entr" presetSubtype="16"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plus(in)">
                                      <p:cBhvr>
                                        <p:cTn id="16" dur="5000"/>
                                        <p:tgtEl>
                                          <p:spTgt spid="22"/>
                                        </p:tgtEl>
                                      </p:cBhvr>
                                    </p:animEffect>
                                  </p:childTnLst>
                                </p:cTn>
                              </p:par>
                              <p:par>
                                <p:cTn id="17" presetID="2" presetClass="entr" presetSubtype="1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0" fill="hold"/>
                                        <p:tgtEl>
                                          <p:spTgt spid="22"/>
                                        </p:tgtEl>
                                        <p:attrNameLst>
                                          <p:attrName>ppt_x</p:attrName>
                                        </p:attrNameLst>
                                      </p:cBhvr>
                                      <p:tavLst>
                                        <p:tav tm="0">
                                          <p:val>
                                            <p:strVal val="0-#ppt_w/2"/>
                                          </p:val>
                                        </p:tav>
                                        <p:tav tm="100000">
                                          <p:val>
                                            <p:strVal val="#ppt_x"/>
                                          </p:val>
                                        </p:tav>
                                      </p:tavLst>
                                    </p:anim>
                                    <p:anim calcmode="lin" valueType="num">
                                      <p:cBhvr additive="base">
                                        <p:cTn id="20" dur="5000" fill="hold"/>
                                        <p:tgtEl>
                                          <p:spTgt spid="22"/>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2"/>
                                        </p:tgtEl>
                                        <p:attrNameLst>
                                          <p:attrName>r</p:attrName>
                                        </p:attrNameLst>
                                      </p:cBhvr>
                                    </p:animRo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5000"/>
                                        <p:tgtEl>
                                          <p:spTgt spid="24"/>
                                        </p:tgtEl>
                                      </p:cBhvr>
                                    </p:animEffect>
                                  </p:childTnLst>
                                </p:cTn>
                              </p:par>
                              <p:par>
                                <p:cTn id="26" presetID="2" presetClass="entr" presetSubtype="3"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0" fill="hold"/>
                                        <p:tgtEl>
                                          <p:spTgt spid="24"/>
                                        </p:tgtEl>
                                        <p:attrNameLst>
                                          <p:attrName>ppt_x</p:attrName>
                                        </p:attrNameLst>
                                      </p:cBhvr>
                                      <p:tavLst>
                                        <p:tav tm="0">
                                          <p:val>
                                            <p:strVal val="1+#ppt_w/2"/>
                                          </p:val>
                                        </p:tav>
                                        <p:tav tm="100000">
                                          <p:val>
                                            <p:strVal val="#ppt_x"/>
                                          </p:val>
                                        </p:tav>
                                      </p:tavLst>
                                    </p:anim>
                                    <p:anim calcmode="lin" valueType="num">
                                      <p:cBhvr additive="base">
                                        <p:cTn id="29" dur="5000" fill="hold"/>
                                        <p:tgtEl>
                                          <p:spTgt spid="24"/>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5000" fill="hold"/>
                                        <p:tgtEl>
                                          <p:spTgt spid="24"/>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plus(in)">
                                      <p:cBhvr>
                                        <p:cTn id="34" dur="5000"/>
                                        <p:tgtEl>
                                          <p:spTgt spid="25"/>
                                        </p:tgtEl>
                                      </p:cBhvr>
                                    </p:animEffect>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0" fill="hold"/>
                                        <p:tgtEl>
                                          <p:spTgt spid="25"/>
                                        </p:tgtEl>
                                        <p:attrNameLst>
                                          <p:attrName>ppt_x</p:attrName>
                                        </p:attrNameLst>
                                      </p:cBhvr>
                                      <p:tavLst>
                                        <p:tav tm="0">
                                          <p:val>
                                            <p:strVal val="1+#ppt_w/2"/>
                                          </p:val>
                                        </p:tav>
                                        <p:tav tm="100000">
                                          <p:val>
                                            <p:strVal val="#ppt_x"/>
                                          </p:val>
                                        </p:tav>
                                      </p:tavLst>
                                    </p:anim>
                                    <p:anim calcmode="lin" valueType="num">
                                      <p:cBhvr additive="base">
                                        <p:cTn id="38" dur="5000" fill="hold"/>
                                        <p:tgtEl>
                                          <p:spTgt spid="2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1+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24"/>
                                        </p:tgtEl>
                                        <p:attrNameLst>
                                          <p:attrName>ppt_x</p:attrName>
                                        </p:attrNameLst>
                                      </p:cBhvr>
                                      <p:tavLst>
                                        <p:tav tm="0">
                                          <p:val>
                                            <p:strVal val="ppt_x"/>
                                          </p:val>
                                        </p:tav>
                                        <p:tav tm="100000">
                                          <p:val>
                                            <p:strVal val="0-ppt_w/2"/>
                                          </p:val>
                                        </p:tav>
                                      </p:tavLst>
                                    </p:anim>
                                    <p:anim calcmode="lin" valueType="num">
                                      <p:cBhvr additive="base">
                                        <p:cTn id="47" dur="5000"/>
                                        <p:tgtEl>
                                          <p:spTgt spid="24"/>
                                        </p:tgtEl>
                                        <p:attrNameLst>
                                          <p:attrName>ppt_y</p:attrName>
                                        </p:attrNameLst>
                                      </p:cBhvr>
                                      <p:tavLst>
                                        <p:tav tm="0">
                                          <p:val>
                                            <p:strVal val="ppt_y"/>
                                          </p:val>
                                        </p:tav>
                                        <p:tav tm="100000">
                                          <p:val>
                                            <p:strVal val="1+ppt_h/2"/>
                                          </p:val>
                                        </p:tav>
                                      </p:tavLst>
                                    </p:anim>
                                    <p:set>
                                      <p:cBhvr>
                                        <p:cTn id="48" dur="1" fill="hold">
                                          <p:stCondLst>
                                            <p:cond delay="4999"/>
                                          </p:stCondLst>
                                        </p:cTn>
                                        <p:tgtEl>
                                          <p:spTgt spid="24"/>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5000"/>
                                        <p:tgtEl>
                                          <p:spTgt spid="22"/>
                                        </p:tgtEl>
                                        <p:attrNameLst>
                                          <p:attrName>ppt_x</p:attrName>
                                        </p:attrNameLst>
                                      </p:cBhvr>
                                      <p:tavLst>
                                        <p:tav tm="0">
                                          <p:val>
                                            <p:strVal val="ppt_x"/>
                                          </p:val>
                                        </p:tav>
                                        <p:tav tm="100000">
                                          <p:val>
                                            <p:strVal val="1+ppt_w/2"/>
                                          </p:val>
                                        </p:tav>
                                      </p:tavLst>
                                    </p:anim>
                                    <p:anim calcmode="lin" valueType="num">
                                      <p:cBhvr additive="base">
                                        <p:cTn id="51" dur="5000"/>
                                        <p:tgtEl>
                                          <p:spTgt spid="22"/>
                                        </p:tgtEl>
                                        <p:attrNameLst>
                                          <p:attrName>ppt_y</p:attrName>
                                        </p:attrNameLst>
                                      </p:cBhvr>
                                      <p:tavLst>
                                        <p:tav tm="0">
                                          <p:val>
                                            <p:strVal val="ppt_y"/>
                                          </p:val>
                                        </p:tav>
                                        <p:tav tm="100000">
                                          <p:val>
                                            <p:strVal val="0-ppt_h/2"/>
                                          </p:val>
                                        </p:tav>
                                      </p:tavLst>
                                    </p:anim>
                                    <p:set>
                                      <p:cBhvr>
                                        <p:cTn id="52" dur="1" fill="hold">
                                          <p:stCondLst>
                                            <p:cond delay="4999"/>
                                          </p:stCondLst>
                                        </p:cTn>
                                        <p:tgtEl>
                                          <p:spTgt spid="22"/>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5000"/>
                                        <p:tgtEl>
                                          <p:spTgt spid="25"/>
                                        </p:tgtEl>
                                        <p:attrNameLst>
                                          <p:attrName>ppt_x</p:attrName>
                                        </p:attrNameLst>
                                      </p:cBhvr>
                                      <p:tavLst>
                                        <p:tav tm="0">
                                          <p:val>
                                            <p:strVal val="ppt_x"/>
                                          </p:val>
                                        </p:tav>
                                        <p:tav tm="100000">
                                          <p:val>
                                            <p:strVal val="0-ppt_w/2"/>
                                          </p:val>
                                        </p:tav>
                                      </p:tavLst>
                                    </p:anim>
                                    <p:anim calcmode="lin" valueType="num">
                                      <p:cBhvr additive="base">
                                        <p:cTn id="55" dur="5000"/>
                                        <p:tgtEl>
                                          <p:spTgt spid="25"/>
                                        </p:tgtEl>
                                        <p:attrNameLst>
                                          <p:attrName>ppt_y</p:attrName>
                                        </p:attrNameLst>
                                      </p:cBhvr>
                                      <p:tavLst>
                                        <p:tav tm="0">
                                          <p:val>
                                            <p:strVal val="ppt_y"/>
                                          </p:val>
                                        </p:tav>
                                        <p:tav tm="100000">
                                          <p:val>
                                            <p:strVal val="0-ppt_h/2"/>
                                          </p:val>
                                        </p:tav>
                                      </p:tavLst>
                                    </p:anim>
                                    <p:set>
                                      <p:cBhvr>
                                        <p:cTn id="56" dur="1" fill="hold">
                                          <p:stCondLst>
                                            <p:cond delay="4999"/>
                                          </p:stCondLst>
                                        </p:cTn>
                                        <p:tgtEl>
                                          <p:spTgt spid="2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diamond(out)">
                                      <p:cBhvr>
                                        <p:cTn id="63" dur="3000"/>
                                        <p:tgtEl>
                                          <p:spTgt spid="4"/>
                                        </p:tgtEl>
                                      </p:cBhvr>
                                    </p:animEffect>
                                  </p:childTnLst>
                                </p:cTn>
                              </p:par>
                            </p:childTnLst>
                          </p:cTn>
                        </p:par>
                        <p:par>
                          <p:cTn id="64" fill="hold">
                            <p:stCondLst>
                              <p:cond delay="5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1"/>
                                          </p:val>
                                        </p:tav>
                                        <p:tav tm="100000">
                                          <p:val>
                                            <p:strVal val="#ppt_x"/>
                                          </p:val>
                                        </p:tav>
                                      </p:tavLst>
                                    </p:anim>
                                    <p:anim calcmode="lin" valueType="num">
                                      <p:cBhvr>
                                        <p:cTn id="6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a:stretch>
            <a:fillRect/>
          </a:stretch>
        </p:blipFill>
        <p:spPr bwMode="auto">
          <a:xfrm>
            <a:off x="0" y="-357208"/>
            <a:ext cx="9144000" cy="59293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Franja diagonal"/>
          <p:cNvSpPr/>
          <p:nvPr/>
        </p:nvSpPr>
        <p:spPr>
          <a:xfrm>
            <a:off x="5715001" y="590075"/>
            <a:ext cx="3502025" cy="203596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4716463" y="518637"/>
            <a:ext cx="3429000" cy="199167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3571876" y="590075"/>
            <a:ext cx="3355975" cy="203596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2428875" y="590075"/>
            <a:ext cx="3429000" cy="203596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1071563" y="597218"/>
            <a:ext cx="3575050" cy="2081689"/>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597218"/>
            <a:ext cx="3282950" cy="2081689"/>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6152198" y="1884522"/>
            <a:ext cx="2411730" cy="3571875"/>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5069682" y="2002631"/>
            <a:ext cx="2571750" cy="3281363"/>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3988833" y="1869044"/>
            <a:ext cx="2518887" cy="3495675"/>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845832" y="1940481"/>
            <a:ext cx="2518887" cy="3352800"/>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1452801" y="1976200"/>
            <a:ext cx="2518887" cy="3281362"/>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336947" y="2074783"/>
            <a:ext cx="2464594" cy="313848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428596" y="4357700"/>
            <a:ext cx="8286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representación única que comenzó en el año 2003 y se completó en 2006, compuesta por más de 200 figuras de estilo hebreo y 20 edificaciones.</a:t>
            </a: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3000" fill="hold"/>
                                        <p:tgtEl>
                                          <p:spTgt spid="4"/>
                                        </p:tgtEl>
                                        <p:attrNameLst>
                                          <p:attrName>ppt_x</p:attrName>
                                        </p:attrNameLst>
                                      </p:cBhvr>
                                      <p:tavLst>
                                        <p:tav tm="0">
                                          <p:val>
                                            <p:strVal val="0-#ppt_w/2"/>
                                          </p:val>
                                        </p:tav>
                                        <p:tav tm="100000">
                                          <p:val>
                                            <p:strVal val="#ppt_x"/>
                                          </p:val>
                                        </p:tav>
                                      </p:tavLst>
                                    </p:anim>
                                    <p:anim calcmode="lin" valueType="num">
                                      <p:cBhvr additive="base">
                                        <p:cTn id="129" dur="3000" fill="hold"/>
                                        <p:tgtEl>
                                          <p:spTgt spid="4"/>
                                        </p:tgtEl>
                                        <p:attrNameLst>
                                          <p:attrName>ppt_y</p:attrName>
                                        </p:attrNameLst>
                                      </p:cBhvr>
                                      <p:tavLst>
                                        <p:tav tm="0">
                                          <p:val>
                                            <p:strVal val="#ppt_y"/>
                                          </p:val>
                                        </p:tav>
                                        <p:tav tm="100000">
                                          <p:val>
                                            <p:strVal val="#ppt_y"/>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5"/>
                                        </p:tgtEl>
                                        <p:attrNameLst>
                                          <p:attrName>style.visibility</p:attrName>
                                        </p:attrNameLst>
                                      </p:cBhvr>
                                      <p:to>
                                        <p:strVal val="visible"/>
                                      </p:to>
                                    </p:set>
                                    <p:animEffect transition="in" filter="fade">
                                      <p:cBhvr>
                                        <p:cTn id="136" dur="1000"/>
                                        <p:tgtEl>
                                          <p:spTgt spid="15"/>
                                        </p:tgtEl>
                                      </p:cBhvr>
                                    </p:animEffect>
                                    <p:anim calcmode="lin" valueType="num">
                                      <p:cBhvr>
                                        <p:cTn id="137" dur="1000" fill="hold"/>
                                        <p:tgtEl>
                                          <p:spTgt spid="15"/>
                                        </p:tgtEl>
                                        <p:attrNameLst>
                                          <p:attrName>ppt_x</p:attrName>
                                        </p:attrNameLst>
                                      </p:cBhvr>
                                      <p:tavLst>
                                        <p:tav tm="0">
                                          <p:val>
                                            <p:strVal val="#ppt_x-.1"/>
                                          </p:val>
                                        </p:tav>
                                        <p:tav tm="100000">
                                          <p:val>
                                            <p:strVal val="#ppt_x"/>
                                          </p:val>
                                        </p:tav>
                                      </p:tavLst>
                                    </p:anim>
                                    <p:anim calcmode="lin" valueType="num">
                                      <p:cBhvr>
                                        <p:cTn id="1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a:stretch>
            <a:fillRect/>
          </a:stretch>
        </p:blipFill>
        <p:spPr bwMode="auto">
          <a:xfrm>
            <a:off x="0" y="-428646"/>
            <a:ext cx="9144000" cy="61436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2627785" y="3929072"/>
            <a:ext cx="1785937" cy="1709156"/>
          </a:xfrm>
          <a:prstGeom prst="donut">
            <a:avLst>
              <a:gd name="adj" fmla="val 34373"/>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499993" y="3929072"/>
            <a:ext cx="1785937" cy="1709156"/>
          </a:xfrm>
          <a:prstGeom prst="donut">
            <a:avLst>
              <a:gd name="adj" fmla="val 34373"/>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642910" y="4071948"/>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Caminantes y otras figuras conforman este conjunto excepcional del que destaca tanto su realismo y atención al detalle como la fiel recreación de los paisajes.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a:stretch>
            <a:fillRect/>
          </a:stretch>
        </p:blipFill>
        <p:spPr bwMode="auto">
          <a:xfrm>
            <a:off x="0" y="-642960"/>
            <a:ext cx="9144000" cy="621510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1" y="804387"/>
            <a:ext cx="1643063"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000126" y="804387"/>
            <a:ext cx="1643063"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928813" y="804387"/>
            <a:ext cx="1643062"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2928938" y="804387"/>
            <a:ext cx="1643062"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857626" y="804387"/>
            <a:ext cx="1643063"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857751" y="804387"/>
            <a:ext cx="1643063"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786438" y="804387"/>
            <a:ext cx="1643062"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715126" y="804387"/>
            <a:ext cx="1643063"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572376" y="804387"/>
            <a:ext cx="1571625" cy="1124426"/>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1" y="2197418"/>
            <a:ext cx="1643063"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a:off x="1000126" y="2197418"/>
            <a:ext cx="1643063"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1928813" y="2197418"/>
            <a:ext cx="1643062"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Luna"/>
          <p:cNvSpPr/>
          <p:nvPr/>
        </p:nvSpPr>
        <p:spPr>
          <a:xfrm>
            <a:off x="2928938" y="2197418"/>
            <a:ext cx="1643062"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Luna"/>
          <p:cNvSpPr/>
          <p:nvPr/>
        </p:nvSpPr>
        <p:spPr>
          <a:xfrm>
            <a:off x="3857626" y="2197418"/>
            <a:ext cx="1643063"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Luna"/>
          <p:cNvSpPr/>
          <p:nvPr/>
        </p:nvSpPr>
        <p:spPr>
          <a:xfrm>
            <a:off x="4857751" y="2197418"/>
            <a:ext cx="1643063"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Luna"/>
          <p:cNvSpPr/>
          <p:nvPr/>
        </p:nvSpPr>
        <p:spPr>
          <a:xfrm>
            <a:off x="5786438" y="2197418"/>
            <a:ext cx="1643062"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Luna"/>
          <p:cNvSpPr/>
          <p:nvPr/>
        </p:nvSpPr>
        <p:spPr>
          <a:xfrm>
            <a:off x="6715126" y="2197418"/>
            <a:ext cx="1643063"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Luna"/>
          <p:cNvSpPr/>
          <p:nvPr/>
        </p:nvSpPr>
        <p:spPr>
          <a:xfrm>
            <a:off x="7572376" y="2197418"/>
            <a:ext cx="1571625" cy="1124427"/>
          </a:xfrm>
          <a:prstGeom prst="moon">
            <a:avLst/>
          </a:prstGeom>
          <a:noFill/>
          <a:ln w="57150">
            <a:solidFill>
              <a:schemeClr val="accent2">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714348" y="4071948"/>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elaboración se han utilizado materiales como el corcho, el musgo y arenas de distintas clases, así como vegetación natural y agua para dar vida al río que atraviesa la escena.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108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108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108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108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108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108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108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108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108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108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108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108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108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108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108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108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108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108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0-ppt_w/2"/>
                                          </p:val>
                                        </p:tav>
                                      </p:tavLst>
                                    </p:anim>
                                    <p:anim calcmode="lin" valueType="num">
                                      <p:cBhvr additive="base">
                                        <p:cTn id="138" dur="3000"/>
                                        <p:tgtEl>
                                          <p:spTgt spid="15"/>
                                        </p:tgtEl>
                                        <p:attrNameLst>
                                          <p:attrName>ppt_y</p:attrName>
                                        </p:attrNameLst>
                                      </p:cBhvr>
                                      <p:tavLst>
                                        <p:tav tm="0">
                                          <p:val>
                                            <p:strVal val="ppt_y"/>
                                          </p:val>
                                        </p:tav>
                                        <p:tav tm="100000">
                                          <p:val>
                                            <p:strVal val="ppt_y"/>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0-ppt_w/2"/>
                                          </p:val>
                                        </p:tav>
                                      </p:tavLst>
                                    </p:anim>
                                    <p:anim calcmode="lin" valueType="num">
                                      <p:cBhvr additive="base">
                                        <p:cTn id="146" dur="3000"/>
                                        <p:tgtEl>
                                          <p:spTgt spid="17"/>
                                        </p:tgtEl>
                                        <p:attrNameLst>
                                          <p:attrName>ppt_y</p:attrName>
                                        </p:attrNameLst>
                                      </p:cBhvr>
                                      <p:tavLst>
                                        <p:tav tm="0">
                                          <p:val>
                                            <p:strVal val="ppt_y"/>
                                          </p:val>
                                        </p:tav>
                                        <p:tav tm="100000">
                                          <p:val>
                                            <p:strVal val="ppt_y"/>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0-ppt_w/2"/>
                                          </p:val>
                                        </p:tav>
                                      </p:tavLst>
                                    </p:anim>
                                    <p:anim calcmode="lin" valueType="num">
                                      <p:cBhvr additive="base">
                                        <p:cTn id="150" dur="3000"/>
                                        <p:tgtEl>
                                          <p:spTgt spid="18"/>
                                        </p:tgtEl>
                                        <p:attrNameLst>
                                          <p:attrName>ppt_y</p:attrName>
                                        </p:attrNameLst>
                                      </p:cBhvr>
                                      <p:tavLst>
                                        <p:tav tm="0">
                                          <p:val>
                                            <p:strVal val="ppt_y"/>
                                          </p:val>
                                        </p:tav>
                                        <p:tav tm="100000">
                                          <p:val>
                                            <p:strVal val="ppt_y"/>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0-ppt_w/2"/>
                                          </p:val>
                                        </p:tav>
                                      </p:tavLst>
                                    </p:anim>
                                    <p:anim calcmode="lin" valueType="num">
                                      <p:cBhvr additive="base">
                                        <p:cTn id="154" dur="3000"/>
                                        <p:tgtEl>
                                          <p:spTgt spid="19"/>
                                        </p:tgtEl>
                                        <p:attrNameLst>
                                          <p:attrName>ppt_y</p:attrName>
                                        </p:attrNameLst>
                                      </p:cBhvr>
                                      <p:tavLst>
                                        <p:tav tm="0">
                                          <p:val>
                                            <p:strVal val="ppt_y"/>
                                          </p:val>
                                        </p:tav>
                                        <p:tav tm="100000">
                                          <p:val>
                                            <p:strVal val="ppt_y"/>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0-ppt_w/2"/>
                                          </p:val>
                                        </p:tav>
                                      </p:tavLst>
                                    </p:anim>
                                    <p:anim calcmode="lin" valueType="num">
                                      <p:cBhvr additive="base">
                                        <p:cTn id="158" dur="3000"/>
                                        <p:tgtEl>
                                          <p:spTgt spid="20"/>
                                        </p:tgtEl>
                                        <p:attrNameLst>
                                          <p:attrName>ppt_y</p:attrName>
                                        </p:attrNameLst>
                                      </p:cBhvr>
                                      <p:tavLst>
                                        <p:tav tm="0">
                                          <p:val>
                                            <p:strVal val="ppt_y"/>
                                          </p:val>
                                        </p:tav>
                                        <p:tav tm="100000">
                                          <p:val>
                                            <p:strVal val="ppt_y"/>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0-ppt_w/2"/>
                                          </p:val>
                                        </p:tav>
                                      </p:tavLst>
                                    </p:anim>
                                    <p:anim calcmode="lin" valueType="num">
                                      <p:cBhvr additive="base">
                                        <p:cTn id="162" dur="3000"/>
                                        <p:tgtEl>
                                          <p:spTgt spid="21"/>
                                        </p:tgtEl>
                                        <p:attrNameLst>
                                          <p:attrName>ppt_y</p:attrName>
                                        </p:attrNameLst>
                                      </p:cBhvr>
                                      <p:tavLst>
                                        <p:tav tm="0">
                                          <p:val>
                                            <p:strVal val="ppt_y"/>
                                          </p:val>
                                        </p:tav>
                                        <p:tav tm="100000">
                                          <p:val>
                                            <p:strVal val="ppt_y"/>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Vertic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a:stretch>
            <a:fillRect/>
          </a:stretch>
        </p:blipFill>
        <p:spPr bwMode="auto">
          <a:xfrm>
            <a:off x="0" y="-500084"/>
            <a:ext cx="9144000" cy="60007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12900179" flipV="1">
            <a:off x="1435072" y="1447460"/>
            <a:ext cx="3551312" cy="1569056"/>
          </a:xfrm>
          <a:prstGeom prst="rect">
            <a:avLst/>
          </a:prstGeom>
          <a:blipFill>
            <a:blip r:embed="rId2"/>
            <a:stretch>
              <a:fillRect/>
            </a:stretch>
          </a:blip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12900179" flipV="1">
            <a:off x="1651491" y="1448109"/>
            <a:ext cx="3497413" cy="1569056"/>
          </a:xfrm>
          <a:prstGeom prst="rect">
            <a:avLst/>
          </a:prstGeom>
          <a:blipFill>
            <a:blip r:embed="rId2"/>
            <a:stretch>
              <a:fillRect/>
            </a:stretch>
          </a:blip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12900179" flipV="1">
            <a:off x="1859450" y="1436678"/>
            <a:ext cx="3497412" cy="1569056"/>
          </a:xfrm>
          <a:prstGeom prst="rect">
            <a:avLst/>
          </a:prstGeom>
          <a:blipFill>
            <a:blip r:embed="rId2"/>
            <a:stretch>
              <a:fillRect/>
            </a:stretch>
          </a:blip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12900179" flipV="1">
            <a:off x="2026268" y="1440585"/>
            <a:ext cx="3528509" cy="1569060"/>
          </a:xfrm>
          <a:prstGeom prst="rect">
            <a:avLst/>
          </a:prstGeom>
          <a:blipFill>
            <a:blip r:embed="rId2"/>
            <a:stretch>
              <a:fillRect/>
            </a:stretch>
          </a:blip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12900179" flipV="1">
            <a:off x="2161391" y="1457044"/>
            <a:ext cx="3704729" cy="1569056"/>
          </a:xfrm>
          <a:prstGeom prst="rect">
            <a:avLst/>
          </a:prstGeom>
          <a:blipFill>
            <a:blip r:embed="rId2"/>
            <a:stretch>
              <a:fillRect/>
            </a:stretch>
          </a:blip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3"/>
            <a:extLst/>
          </p:cNvPr>
          <p:cNvSpPr/>
          <p:nvPr/>
        </p:nvSpPr>
        <p:spPr>
          <a:xfrm rot="12900179" flipV="1">
            <a:off x="2388402" y="1469898"/>
            <a:ext cx="3704727" cy="1569061"/>
          </a:xfrm>
          <a:prstGeom prst="rect">
            <a:avLst/>
          </a:prstGeom>
          <a:blipFill>
            <a:blip r:embed="rId2"/>
            <a:stretch>
              <a:fillRect/>
            </a:stretch>
          </a:blip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642910" y="4071948"/>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de Herodes está situado en uno de los extremos, y en el otro, está el portal de belén, entremedias de ambos y a lo largo de todo el belén, hay un río con unos 700 litros de agua que van a estar circulando por el recorrido.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6K.jpg"/>
          <p:cNvPicPr>
            <a:picLocks noChangeAspect="1"/>
          </p:cNvPicPr>
          <p:nvPr/>
        </p:nvPicPr>
        <p:blipFill>
          <a:blip r:embed="rId2"/>
          <a:stretch>
            <a:fillRect/>
          </a:stretch>
        </p:blipFill>
        <p:spPr bwMode="auto">
          <a:xfrm>
            <a:off x="9527" y="4793"/>
            <a:ext cx="9134474" cy="51339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4883957">
            <a:off x="2638267" y="1806893"/>
            <a:ext cx="3326130" cy="1223963"/>
          </a:xfrm>
          <a:prstGeom prst="wave">
            <a:avLst>
              <a:gd name="adj1" fmla="val 20000"/>
              <a:gd name="adj2" fmla="val -10000"/>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4817563">
            <a:off x="2573021" y="1782604"/>
            <a:ext cx="3380423" cy="1223963"/>
          </a:xfrm>
          <a:prstGeom prst="wave">
            <a:avLst>
              <a:gd name="adj1" fmla="val 20000"/>
              <a:gd name="adj2" fmla="val -10000"/>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00034"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las distintas escenas representadas, se pueden ver una decena de camellos, otra decena de ovejas con sus lanas y también, algunas figuras curiosas como la figura de un pescador y el de una lavandera a orillas del 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vertical)">
                                      <p:cBhvr>
                                        <p:cTn id="18" dur="3000"/>
                                        <p:tgtEl>
                                          <p:spTgt spid="11"/>
                                        </p:tgtEl>
                                      </p:cBhvr>
                                    </p:animEffect>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fmla="#ppt_w*sin(2.5*pi*$)">
                                          <p:val>
                                            <p:fltVal val="0"/>
                                          </p:val>
                                        </p:tav>
                                        <p:tav tm="100000">
                                          <p:val>
                                            <p:fltVal val="1"/>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1+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0-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11"/>
                                        </p:tgtEl>
                                        <p:attrNameLst>
                                          <p:attrName>ppt_h</p:attrName>
                                        </p:attrNameLst>
                                      </p:cBhvr>
                                      <p:tavLst>
                                        <p:tav tm="0">
                                          <p:val>
                                            <p:strVal val="ppt_h"/>
                                          </p:val>
                                        </p:tav>
                                        <p:tav tm="100000">
                                          <p:val>
                                            <p:strVal val="ppt_h"/>
                                          </p:val>
                                        </p:tav>
                                      </p:tavLst>
                                    </p:anim>
                                    <p:anim calcmode="lin" valueType="num">
                                      <p:cBhvr>
                                        <p:cTn id="4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4/3*#ppt_w"/>
                                          </p:val>
                                        </p:tav>
                                        <p:tav tm="100000">
                                          <p:val>
                                            <p:strVal val="#ppt_w"/>
                                          </p:val>
                                        </p:tav>
                                      </p:tavLst>
                                    </p:anim>
                                    <p:anim calcmode="lin" valueType="num">
                                      <p:cBhvr>
                                        <p:cTn id="53" dur="3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6"/>
                                        </p:tgtEl>
                                        <p:attrNameLst>
                                          <p:attrName>style.visibility</p:attrName>
                                        </p:attrNameLst>
                                      </p:cBhvr>
                                      <p:to>
                                        <p:strVal val="visible"/>
                                      </p:to>
                                    </p:set>
                                    <p:animEffect transition="in" filter="fade">
                                      <p:cBhvr>
                                        <p:cTn id="60" dur="1000"/>
                                        <p:tgtEl>
                                          <p:spTgt spid="6"/>
                                        </p:tgtEl>
                                      </p:cBhvr>
                                    </p:animEffect>
                                    <p:anim calcmode="lin" valueType="num">
                                      <p:cBhvr>
                                        <p:cTn id="61" dur="1000" fill="hold"/>
                                        <p:tgtEl>
                                          <p:spTgt spid="6"/>
                                        </p:tgtEl>
                                        <p:attrNameLst>
                                          <p:attrName>ppt_x</p:attrName>
                                        </p:attrNameLst>
                                      </p:cBhvr>
                                      <p:tavLst>
                                        <p:tav tm="0">
                                          <p:val>
                                            <p:strVal val="#ppt_x-.1"/>
                                          </p:val>
                                        </p:tav>
                                        <p:tav tm="100000">
                                          <p:val>
                                            <p:strVal val="#ppt_x"/>
                                          </p:val>
                                        </p:tav>
                                      </p:tavLst>
                                    </p:anim>
                                    <p:anim calcmode="lin" valueType="num">
                                      <p:cBhvr>
                                        <p:cTn id="6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animBg="1"/>
      <p:bldP spid="11" grpId="1" animBg="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ia.jpg"/>
          <p:cNvPicPr>
            <a:picLocks noChangeAspect="1"/>
          </p:cNvPicPr>
          <p:nvPr/>
        </p:nvPicPr>
        <p:blipFill>
          <a:blip r:embed="rId2"/>
          <a:stretch>
            <a:fillRect/>
          </a:stretch>
        </p:blipFill>
        <p:spPr bwMode="auto">
          <a:xfrm>
            <a:off x="0" y="-428646"/>
            <a:ext cx="9144000" cy="60007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 name="65 Combinar"/>
          <p:cNvSpPr/>
          <p:nvPr/>
        </p:nvSpPr>
        <p:spPr>
          <a:xfrm>
            <a:off x="3714750" y="-357208"/>
            <a:ext cx="1785938" cy="2983251"/>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7" name="66 Combinar"/>
          <p:cNvSpPr/>
          <p:nvPr/>
        </p:nvSpPr>
        <p:spPr>
          <a:xfrm rot="10800000">
            <a:off x="3714750" y="2518886"/>
            <a:ext cx="1785938" cy="2981821"/>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8" name="67 Combinar"/>
          <p:cNvSpPr/>
          <p:nvPr/>
        </p:nvSpPr>
        <p:spPr>
          <a:xfrm rot="5400000">
            <a:off x="6188631" y="259319"/>
            <a:ext cx="1338738" cy="4572000"/>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9" name="68 Combinar"/>
          <p:cNvSpPr/>
          <p:nvPr/>
        </p:nvSpPr>
        <p:spPr>
          <a:xfrm rot="16200000">
            <a:off x="1652350" y="223600"/>
            <a:ext cx="1338738" cy="4643438"/>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0" name="69 Combinar"/>
          <p:cNvSpPr/>
          <p:nvPr/>
        </p:nvSpPr>
        <p:spPr>
          <a:xfrm rot="17855684">
            <a:off x="1801871" y="-1141364"/>
            <a:ext cx="1340168" cy="4948238"/>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1" name="70 Combinar"/>
          <p:cNvSpPr/>
          <p:nvPr/>
        </p:nvSpPr>
        <p:spPr>
          <a:xfrm rot="3688931">
            <a:off x="6045368" y="-972122"/>
            <a:ext cx="1338739" cy="4948237"/>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2" name="71 Combinar"/>
          <p:cNvSpPr/>
          <p:nvPr/>
        </p:nvSpPr>
        <p:spPr>
          <a:xfrm rot="14518325">
            <a:off x="1881215" y="1221874"/>
            <a:ext cx="1264443" cy="5091113"/>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Combinar"/>
          <p:cNvSpPr/>
          <p:nvPr/>
        </p:nvSpPr>
        <p:spPr>
          <a:xfrm rot="7327207">
            <a:off x="5999561" y="1179910"/>
            <a:ext cx="1264443" cy="5091113"/>
          </a:xfrm>
          <a:prstGeom prst="flowChartMerg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71472" y="4071948"/>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 sólo uno de los variados belenes de la ciudad de Madrid, se pueden disfrutar también de otros nacimientos en la Plaza de la Villa, en la Real Casa de Correos o en el Palacio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tretch>
            <a:fillRect/>
          </a:stretch>
        </p:blipFill>
        <p:spPr bwMode="auto">
          <a:xfrm>
            <a:off x="0" y="-285770"/>
            <a:ext cx="9144000" cy="57864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rot="16200000">
            <a:off x="964407" y="-964407"/>
            <a:ext cx="2571750" cy="4500563"/>
          </a:xfrm>
          <a:prstGeom prst="corner">
            <a:avLst>
              <a:gd name="adj1" fmla="val 5581"/>
              <a:gd name="adj2" fmla="val 5676"/>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607844" y="-964406"/>
            <a:ext cx="2571750" cy="4500562"/>
          </a:xfrm>
          <a:prstGeom prst="corner">
            <a:avLst>
              <a:gd name="adj1" fmla="val 5064"/>
              <a:gd name="adj2" fmla="val 4840"/>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607844" y="1607344"/>
            <a:ext cx="2571750" cy="4500562"/>
          </a:xfrm>
          <a:prstGeom prst="corner">
            <a:avLst>
              <a:gd name="adj1" fmla="val 6121"/>
              <a:gd name="adj2" fmla="val 4940"/>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964407" y="1607344"/>
            <a:ext cx="2571750" cy="4500563"/>
          </a:xfrm>
          <a:prstGeom prst="corner">
            <a:avLst>
              <a:gd name="adj1" fmla="val 4831"/>
              <a:gd name="adj2" fmla="val 5087"/>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732860" y="-946546"/>
            <a:ext cx="2464594" cy="4357687"/>
          </a:xfrm>
          <a:prstGeom prst="corner">
            <a:avLst>
              <a:gd name="adj1" fmla="val 6846"/>
              <a:gd name="adj2" fmla="val 4445"/>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946547" y="-946547"/>
            <a:ext cx="2464594" cy="4357688"/>
          </a:xfrm>
          <a:prstGeom prst="corner">
            <a:avLst>
              <a:gd name="adj1" fmla="val 7450"/>
              <a:gd name="adj2" fmla="val 4861"/>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946548" y="1732360"/>
            <a:ext cx="2464593" cy="4357688"/>
          </a:xfrm>
          <a:prstGeom prst="corner">
            <a:avLst>
              <a:gd name="adj1" fmla="val 7286"/>
              <a:gd name="adj2" fmla="val 6047"/>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768579" y="1768079"/>
            <a:ext cx="2464593" cy="4286250"/>
          </a:xfrm>
          <a:prstGeom prst="corner">
            <a:avLst>
              <a:gd name="adj1" fmla="val 5541"/>
              <a:gd name="adj2" fmla="val 5772"/>
            </a:avLst>
          </a:prstGeom>
          <a:solidFill>
            <a:schemeClr val="tx2">
              <a:lumMod val="50000"/>
              <a:alpha val="60000"/>
            </a:schemeClr>
          </a:solid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714348" y="4071948"/>
            <a:ext cx="77153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belén del Ayuntamiento de Madrid conmemora el octavo centenario del comienzo de esta tradición. Está situado en el patio de operaciones Centro </a:t>
            </a:r>
            <a:r>
              <a:rPr lang="es-ES" i="1" dirty="0" err="1" smtClean="0">
                <a:effectLst>
                  <a:glow rad="101600">
                    <a:srgbClr val="C00000">
                      <a:alpha val="60000"/>
                    </a:srgbClr>
                  </a:glow>
                  <a:outerShdw blurRad="38100" dist="38100" dir="2700000" algn="tl">
                    <a:srgbClr val="000000">
                      <a:alpha val="43137"/>
                    </a:srgbClr>
                  </a:outerShdw>
                </a:effectLst>
              </a:rPr>
              <a:t>Centro</a:t>
            </a:r>
            <a:r>
              <a:rPr lang="es-ES" i="1" dirty="0" smtClean="0">
                <a:effectLst>
                  <a:glow rad="101600">
                    <a:srgbClr val="C00000">
                      <a:alpha val="60000"/>
                    </a:srgbClr>
                  </a:glow>
                  <a:outerShdw blurRad="38100" dist="38100" dir="2700000" algn="tl">
                    <a:srgbClr val="000000">
                      <a:alpha val="43137"/>
                    </a:srgbClr>
                  </a:outerShdw>
                </a:effectLst>
              </a:rPr>
              <a:t> del Palacio de Cibeles.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4000"/>
                                        <p:tgtEl>
                                          <p:spTgt spid="5"/>
                                        </p:tgtEl>
                                        <p:attrNameLst>
                                          <p:attrName>ppt_x</p:attrName>
                                        </p:attrNameLst>
                                      </p:cBhvr>
                                      <p:tavLst>
                                        <p:tav tm="0">
                                          <p:val>
                                            <p:strVal val="ppt_x"/>
                                          </p:val>
                                        </p:tav>
                                        <p:tav tm="100000">
                                          <p:val>
                                            <p:strVal val="1+ppt_w/2"/>
                                          </p:val>
                                        </p:tav>
                                      </p:tavLst>
                                    </p:anim>
                                    <p:anim calcmode="lin" valueType="num">
                                      <p:cBhvr additive="base">
                                        <p:cTn id="64" dur="4000"/>
                                        <p:tgtEl>
                                          <p:spTgt spid="5"/>
                                        </p:tgtEl>
                                        <p:attrNameLst>
                                          <p:attrName>ppt_y</p:attrName>
                                        </p:attrNameLst>
                                      </p:cBhvr>
                                      <p:tavLst>
                                        <p:tav tm="0">
                                          <p:val>
                                            <p:strVal val="ppt_y"/>
                                          </p:val>
                                        </p:tav>
                                        <p:tav tm="100000">
                                          <p:val>
                                            <p:strVal val="1+ppt_h/2"/>
                                          </p:val>
                                        </p:tav>
                                      </p:tavLst>
                                    </p:anim>
                                    <p:set>
                                      <p:cBhvr>
                                        <p:cTn id="65" dur="1" fill="hold">
                                          <p:stCondLst>
                                            <p:cond delay="3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10"/>
                                        </p:tgtEl>
                                        <p:attrNameLst>
                                          <p:attrName>ppt_x</p:attrName>
                                        </p:attrNameLst>
                                      </p:cBhvr>
                                      <p:tavLst>
                                        <p:tav tm="0">
                                          <p:val>
                                            <p:strVal val="ppt_x"/>
                                          </p:val>
                                        </p:tav>
                                        <p:tav tm="100000">
                                          <p:val>
                                            <p:strVal val="1+ppt_w/2"/>
                                          </p:val>
                                        </p:tav>
                                      </p:tavLst>
                                    </p:anim>
                                    <p:anim calcmode="lin" valueType="num">
                                      <p:cBhvr additive="base">
                                        <p:cTn id="68" dur="4000"/>
                                        <p:tgtEl>
                                          <p:spTgt spid="10"/>
                                        </p:tgtEl>
                                        <p:attrNameLst>
                                          <p:attrName>ppt_y</p:attrName>
                                        </p:attrNameLst>
                                      </p:cBhvr>
                                      <p:tavLst>
                                        <p:tav tm="0">
                                          <p:val>
                                            <p:strVal val="ppt_y"/>
                                          </p:val>
                                        </p:tav>
                                        <p:tav tm="100000">
                                          <p:val>
                                            <p:strVal val="1+ppt_h/2"/>
                                          </p:val>
                                        </p:tav>
                                      </p:tavLst>
                                    </p:anim>
                                    <p:set>
                                      <p:cBhvr>
                                        <p:cTn id="69" dur="1" fill="hold">
                                          <p:stCondLst>
                                            <p:cond delay="3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4000"/>
                                        <p:tgtEl>
                                          <p:spTgt spid="6"/>
                                        </p:tgtEl>
                                        <p:attrNameLst>
                                          <p:attrName>ppt_x</p:attrName>
                                        </p:attrNameLst>
                                      </p:cBhvr>
                                      <p:tavLst>
                                        <p:tav tm="0">
                                          <p:val>
                                            <p:strVal val="ppt_x"/>
                                          </p:val>
                                        </p:tav>
                                        <p:tav tm="100000">
                                          <p:val>
                                            <p:strVal val="0-ppt_w/2"/>
                                          </p:val>
                                        </p:tav>
                                      </p:tavLst>
                                    </p:anim>
                                    <p:anim calcmode="lin" valueType="num">
                                      <p:cBhvr additive="base">
                                        <p:cTn id="72" dur="4000"/>
                                        <p:tgtEl>
                                          <p:spTgt spid="6"/>
                                        </p:tgtEl>
                                        <p:attrNameLst>
                                          <p:attrName>ppt_y</p:attrName>
                                        </p:attrNameLst>
                                      </p:cBhvr>
                                      <p:tavLst>
                                        <p:tav tm="0">
                                          <p:val>
                                            <p:strVal val="ppt_y"/>
                                          </p:val>
                                        </p:tav>
                                        <p:tav tm="100000">
                                          <p:val>
                                            <p:strVal val="1+ppt_h/2"/>
                                          </p:val>
                                        </p:tav>
                                      </p:tavLst>
                                    </p:anim>
                                    <p:set>
                                      <p:cBhvr>
                                        <p:cTn id="73" dur="1" fill="hold">
                                          <p:stCondLst>
                                            <p:cond delay="3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0-ppt_w/2"/>
                                          </p:val>
                                        </p:tav>
                                      </p:tavLst>
                                    </p:anim>
                                    <p:anim calcmode="lin" valueType="num">
                                      <p:cBhvr additive="base">
                                        <p:cTn id="76" dur="4000"/>
                                        <p:tgtEl>
                                          <p:spTgt spid="9"/>
                                        </p:tgtEl>
                                        <p:attrNameLst>
                                          <p:attrName>ppt_y</p:attrName>
                                        </p:attrNameLst>
                                      </p:cBhvr>
                                      <p:tavLst>
                                        <p:tav tm="0">
                                          <p:val>
                                            <p:strVal val="ppt_y"/>
                                          </p:val>
                                        </p:tav>
                                        <p:tav tm="100000">
                                          <p:val>
                                            <p:strVal val="1+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8"/>
                                        </p:tgtEl>
                                        <p:attrNameLst>
                                          <p:attrName>ppt_x</p:attrName>
                                        </p:attrNameLst>
                                      </p:cBhvr>
                                      <p:tavLst>
                                        <p:tav tm="0">
                                          <p:val>
                                            <p:strVal val="ppt_x"/>
                                          </p:val>
                                        </p:tav>
                                        <p:tav tm="100000">
                                          <p:val>
                                            <p:strVal val="1+ppt_w/2"/>
                                          </p:val>
                                        </p:tav>
                                      </p:tavLst>
                                    </p:anim>
                                    <p:anim calcmode="lin" valueType="num">
                                      <p:cBhvr additive="base">
                                        <p:cTn id="80" dur="4000"/>
                                        <p:tgtEl>
                                          <p:spTgt spid="8"/>
                                        </p:tgtEl>
                                        <p:attrNameLst>
                                          <p:attrName>ppt_y</p:attrName>
                                        </p:attrNameLst>
                                      </p:cBhvr>
                                      <p:tavLst>
                                        <p:tav tm="0">
                                          <p:val>
                                            <p:strVal val="ppt_y"/>
                                          </p:val>
                                        </p:tav>
                                        <p:tav tm="100000">
                                          <p:val>
                                            <p:strVal val="0-ppt_h/2"/>
                                          </p:val>
                                        </p:tav>
                                      </p:tavLst>
                                    </p:anim>
                                    <p:set>
                                      <p:cBhvr>
                                        <p:cTn id="81" dur="1" fill="hold">
                                          <p:stCondLst>
                                            <p:cond delay="3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0-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4000"/>
                                        <p:tgtEl>
                                          <p:spTgt spid="7"/>
                                        </p:tgtEl>
                                        <p:attrNameLst>
                                          <p:attrName>ppt_x</p:attrName>
                                        </p:attrNameLst>
                                      </p:cBhvr>
                                      <p:tavLst>
                                        <p:tav tm="0">
                                          <p:val>
                                            <p:strVal val="ppt_x"/>
                                          </p:val>
                                        </p:tav>
                                        <p:tav tm="100000">
                                          <p:val>
                                            <p:strVal val="0-ppt_w/2"/>
                                          </p:val>
                                        </p:tav>
                                      </p:tavLst>
                                    </p:anim>
                                    <p:anim calcmode="lin" valueType="num">
                                      <p:cBhvr additive="base">
                                        <p:cTn id="88" dur="4000"/>
                                        <p:tgtEl>
                                          <p:spTgt spid="7"/>
                                        </p:tgtEl>
                                        <p:attrNameLst>
                                          <p:attrName>ppt_y</p:attrName>
                                        </p:attrNameLst>
                                      </p:cBhvr>
                                      <p:tavLst>
                                        <p:tav tm="0">
                                          <p:val>
                                            <p:strVal val="ppt_y"/>
                                          </p:val>
                                        </p:tav>
                                        <p:tav tm="100000">
                                          <p:val>
                                            <p:strVal val="0-ppt_h/2"/>
                                          </p:val>
                                        </p:tav>
                                      </p:tavLst>
                                    </p:anim>
                                    <p:set>
                                      <p:cBhvr>
                                        <p:cTn id="89" dur="1" fill="hold">
                                          <p:stCondLst>
                                            <p:cond delay="3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2"/>
                                        </p:tgtEl>
                                        <p:attrNameLst>
                                          <p:attrName>ppt_x</p:attrName>
                                        </p:attrNameLst>
                                      </p:cBhvr>
                                      <p:tavLst>
                                        <p:tav tm="0">
                                          <p:val>
                                            <p:strVal val="ppt_x"/>
                                          </p:val>
                                        </p:tav>
                                        <p:tav tm="100000">
                                          <p:val>
                                            <p:strVal val="0-ppt_w/2"/>
                                          </p:val>
                                        </p:tav>
                                      </p:tavLst>
                                    </p:anim>
                                    <p:anim calcmode="lin" valueType="num">
                                      <p:cBhvr additive="base">
                                        <p:cTn id="92" dur="4000"/>
                                        <p:tgtEl>
                                          <p:spTgt spid="12"/>
                                        </p:tgtEl>
                                        <p:attrNameLst>
                                          <p:attrName>ppt_y</p:attrName>
                                        </p:attrNameLst>
                                      </p:cBhvr>
                                      <p:tavLst>
                                        <p:tav tm="0">
                                          <p:val>
                                            <p:strVal val="ppt_y"/>
                                          </p:val>
                                        </p:tav>
                                        <p:tav tm="100000">
                                          <p:val>
                                            <p:strVal val="0-ppt_h/2"/>
                                          </p:val>
                                        </p:tav>
                                      </p:tavLst>
                                    </p:anim>
                                    <p:set>
                                      <p:cBhvr>
                                        <p:cTn id="93" dur="1" fill="hold">
                                          <p:stCondLst>
                                            <p:cond delay="3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childTnLst>
                          </p:cTn>
                        </p:par>
                        <p:par>
                          <p:cTn id="101" fill="hold">
                            <p:stCondLst>
                              <p:cond delay="7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a:stretch>
            <a:fillRect/>
          </a:stretch>
        </p:blipFill>
        <p:spPr bwMode="auto">
          <a:xfrm>
            <a:off x="0" y="-357208"/>
            <a:ext cx="9144000" cy="585791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2000250" y="-2000250"/>
            <a:ext cx="5143500" cy="9144000"/>
          </a:xfrm>
          <a:prstGeom prst="parallelogram">
            <a:avLst>
              <a:gd name="adj" fmla="val 93437"/>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812370" y="-1330880"/>
            <a:ext cx="4662011" cy="8286750"/>
          </a:xfrm>
          <a:prstGeom prst="parallelogram">
            <a:avLst>
              <a:gd name="adj" fmla="val 93437"/>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669619" y="-1812369"/>
            <a:ext cx="4662012" cy="8286750"/>
          </a:xfrm>
          <a:prstGeom prst="parallelogram">
            <a:avLst>
              <a:gd name="adj" fmla="val 93437"/>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625204" y="-660796"/>
            <a:ext cx="4179093" cy="7429500"/>
          </a:xfrm>
          <a:prstGeom prst="parallelogram">
            <a:avLst>
              <a:gd name="adj" fmla="val 92069"/>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339703" y="-1625203"/>
            <a:ext cx="4179094" cy="7429500"/>
          </a:xfrm>
          <a:prstGeom prst="parallelogram">
            <a:avLst>
              <a:gd name="adj" fmla="val 93437"/>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446610" y="-53578"/>
            <a:ext cx="3750468" cy="6643688"/>
          </a:xfrm>
          <a:prstGeom prst="parallelogram">
            <a:avLst>
              <a:gd name="adj" fmla="val 92294"/>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946923" y="-1446609"/>
            <a:ext cx="3750469" cy="6643687"/>
          </a:xfrm>
          <a:prstGeom prst="parallelogram">
            <a:avLst>
              <a:gd name="adj" fmla="val 92294"/>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268017" y="553641"/>
            <a:ext cx="3321843" cy="5857875"/>
          </a:xfrm>
          <a:prstGeom prst="parallelogram">
            <a:avLst>
              <a:gd name="adj" fmla="val 91004"/>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554141" y="-1268015"/>
            <a:ext cx="3321844" cy="5857875"/>
          </a:xfrm>
          <a:prstGeom prst="parallelogram">
            <a:avLst>
              <a:gd name="adj" fmla="val 91004"/>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1089423" y="1160860"/>
            <a:ext cx="2893218" cy="5072063"/>
          </a:xfrm>
          <a:prstGeom prst="parallelogram">
            <a:avLst>
              <a:gd name="adj" fmla="val 88991"/>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161360" y="-1089421"/>
            <a:ext cx="2893219" cy="5072062"/>
          </a:xfrm>
          <a:prstGeom prst="parallelogram">
            <a:avLst>
              <a:gd name="adj" fmla="val 88991"/>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830819" y="1902381"/>
            <a:ext cx="2410301" cy="4071938"/>
          </a:xfrm>
          <a:prstGeom prst="parallelogram">
            <a:avLst>
              <a:gd name="adj" fmla="val 86621"/>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902881" y="-830817"/>
            <a:ext cx="2410302" cy="4071937"/>
          </a:xfrm>
          <a:prstGeom prst="parallelogram">
            <a:avLst>
              <a:gd name="adj" fmla="val 86621"/>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616506" y="2545318"/>
            <a:ext cx="1981676" cy="3214688"/>
          </a:xfrm>
          <a:prstGeom prst="parallelogram">
            <a:avLst>
              <a:gd name="adj" fmla="val 84459"/>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545819" y="-616505"/>
            <a:ext cx="1981677" cy="3214687"/>
          </a:xfrm>
          <a:prstGeom prst="parallelogram">
            <a:avLst>
              <a:gd name="adj" fmla="val 84459"/>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402194" y="3188256"/>
            <a:ext cx="1553051" cy="2357438"/>
          </a:xfrm>
          <a:prstGeom prst="parallelogram">
            <a:avLst>
              <a:gd name="adj" fmla="val 80649"/>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88756" y="-402192"/>
            <a:ext cx="1553052" cy="2357437"/>
          </a:xfrm>
          <a:prstGeom prst="parallelogram">
            <a:avLst>
              <a:gd name="adj" fmla="val 80649"/>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160735" y="3804047"/>
            <a:ext cx="1178718" cy="1500188"/>
          </a:xfrm>
          <a:prstGeom prst="parallelogram">
            <a:avLst>
              <a:gd name="adj" fmla="val 76205"/>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858126" y="-214312"/>
            <a:ext cx="1071563" cy="1500187"/>
          </a:xfrm>
          <a:prstGeom prst="parallelogram">
            <a:avLst>
              <a:gd name="adj" fmla="val 70872"/>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80725" y="4366975"/>
            <a:ext cx="695801" cy="857250"/>
          </a:xfrm>
          <a:prstGeom prst="parallelogram">
            <a:avLst>
              <a:gd name="adj" fmla="val 66701"/>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421053" y="-134303"/>
            <a:ext cx="588645" cy="857250"/>
          </a:xfrm>
          <a:prstGeom prst="parallelogram">
            <a:avLst>
              <a:gd name="adj" fmla="val 59428"/>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428596"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él se muestra una secuencia de seis escenas históricas en las que se puede disfrutar de sus doscientas figuras de estilo hebreo y veinte construcciones y elementos vegetales.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shred pattern="rectang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a:stretch>
            <a:fillRect/>
          </a:stretch>
        </p:blipFill>
        <p:spPr bwMode="auto">
          <a:xfrm>
            <a:off x="0" y="-357208"/>
            <a:ext cx="9144000" cy="59293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911543"/>
            <a:ext cx="2500312"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0800000">
            <a:off x="1" y="964407"/>
            <a:ext cx="2500313"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0800000">
            <a:off x="-642938" y="964407"/>
            <a:ext cx="2500313"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7143751" y="911543"/>
            <a:ext cx="2500313"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1249363" y="964407"/>
            <a:ext cx="2498726"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7786689" y="911543"/>
            <a:ext cx="2606675" cy="3429000"/>
          </a:xfrm>
          <a:prstGeom prst="moon">
            <a:avLst>
              <a:gd name="adj" fmla="val 1350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0800000">
            <a:off x="642938" y="964407"/>
            <a:ext cx="2500312"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072188" y="911543"/>
            <a:ext cx="2500312"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rot="10800000">
            <a:off x="1285876" y="964407"/>
            <a:ext cx="2500313"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5429251" y="911543"/>
            <a:ext cx="2500313"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rot="10800000">
            <a:off x="1928813" y="964407"/>
            <a:ext cx="2500312"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4857751" y="911543"/>
            <a:ext cx="2500313" cy="3429000"/>
          </a:xfrm>
          <a:prstGeom prst="moon">
            <a:avLst>
              <a:gd name="adj" fmla="val 1535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285720"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nacimiento, de estilo hebreo tradicional, se compone de más de 250 figuras, modeladas para el Ayuntamiento de Madrid por el artesano José Luis Mayo Lebrija, que dan  vida a la escenografía diseñada por la Asociación de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shred pattern="rectangle" dir="ou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1000"/>
                                        <p:tgtEl>
                                          <p:spTgt spid="17"/>
                                        </p:tgtEl>
                                      </p:cBhvr>
                                    </p:animEffect>
                                    <p:anim calcmode="lin" valueType="num">
                                      <p:cBhvr>
                                        <p:cTn id="209" dur="1000" fill="hold"/>
                                        <p:tgtEl>
                                          <p:spTgt spid="17"/>
                                        </p:tgtEl>
                                        <p:attrNameLst>
                                          <p:attrName>ppt_x</p:attrName>
                                        </p:attrNameLst>
                                      </p:cBhvr>
                                      <p:tavLst>
                                        <p:tav tm="0">
                                          <p:val>
                                            <p:strVal val="#ppt_x-.1"/>
                                          </p:val>
                                        </p:tav>
                                        <p:tav tm="100000">
                                          <p:val>
                                            <p:strVal val="#ppt_x"/>
                                          </p:val>
                                        </p:tav>
                                      </p:tavLst>
                                    </p:anim>
                                    <p:anim calcmode="lin" valueType="num">
                                      <p:cBhvr>
                                        <p:cTn id="21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a:stretch>
            <a:fillRect/>
          </a:stretch>
        </p:blipFill>
        <p:spPr bwMode="auto">
          <a:xfrm>
            <a:off x="0" y="-285770"/>
            <a:ext cx="9144000" cy="6000792"/>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heurón"/>
          <p:cNvSpPr/>
          <p:nvPr/>
        </p:nvSpPr>
        <p:spPr>
          <a:xfrm rot="5400000">
            <a:off x="3538220" y="-2998470"/>
            <a:ext cx="1923098" cy="7920038"/>
          </a:xfrm>
          <a:prstGeom prst="chevron">
            <a:avLst>
              <a:gd name="adj" fmla="val 58212"/>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577591" y="188278"/>
            <a:ext cx="1988820" cy="7921625"/>
          </a:xfrm>
          <a:prstGeom prst="chevron">
            <a:avLst>
              <a:gd name="adj" fmla="val 62413"/>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357158"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Todas las escenas están ambientadas por singulares arquitecturas y paisajes a escala que se podrán descubrir a lo largo de sus 15 metros de escaparate y sus 50 metros de superficie.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0-#ppt_h/2"/>
                                          </p:val>
                                        </p:tav>
                                        <p:tav tm="100000">
                                          <p:val>
                                            <p:strVal val="#ppt_y"/>
                                          </p:val>
                                        </p:tav>
                                      </p:tavLst>
                                    </p:anim>
                                  </p:childTnLst>
                                </p:cTn>
                              </p:par>
                              <p:par>
                                <p:cTn id="23" presetID="13" presetClass="entr" presetSubtype="3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out)">
                                      <p:cBhvr>
                                        <p:cTn id="25" dur="3000"/>
                                        <p:tgtEl>
                                          <p:spTgt spid="16"/>
                                        </p:tgtEl>
                                      </p:cBhvr>
                                    </p:animEffect>
                                  </p:childTnLst>
                                </p:cTn>
                              </p:par>
                              <p:par>
                                <p:cTn id="26" presetID="16" presetClass="entr" presetSubtype="37"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outVertical)">
                                      <p:cBhvr>
                                        <p:cTn id="28" dur="3000"/>
                                        <p:tgtEl>
                                          <p:spTgt spid="16"/>
                                        </p:tgtEl>
                                      </p:cBhvr>
                                    </p:animEffect>
                                  </p:childTnLst>
                                </p:cTn>
                              </p:par>
                              <p:par>
                                <p:cTn id="29" presetID="2" presetClass="exit" presetSubtype="1" fill="hold" nodeType="withEffect">
                                  <p:stCondLst>
                                    <p:cond delay="0"/>
                                  </p:stCondLst>
                                  <p:childTnLst>
                                    <p:anim calcmode="lin" valueType="num">
                                      <p:cBhvr additive="base">
                                        <p:cTn id="30" dur="3000"/>
                                        <p:tgtEl>
                                          <p:spTgt spid="16"/>
                                        </p:tgtEl>
                                        <p:attrNameLst>
                                          <p:attrName>ppt_x</p:attrName>
                                        </p:attrNameLst>
                                      </p:cBhvr>
                                      <p:tavLst>
                                        <p:tav tm="0">
                                          <p:val>
                                            <p:strVal val="ppt_x"/>
                                          </p:val>
                                        </p:tav>
                                        <p:tav tm="100000">
                                          <p:val>
                                            <p:strVal val="ppt_x"/>
                                          </p:val>
                                        </p:tav>
                                      </p:tavLst>
                                    </p:anim>
                                    <p:anim calcmode="lin" valueType="num">
                                      <p:cBhvr additive="base">
                                        <p:cTn id="31" dur="3000"/>
                                        <p:tgtEl>
                                          <p:spTgt spid="16"/>
                                        </p:tgtEl>
                                        <p:attrNameLst>
                                          <p:attrName>ppt_y</p:attrName>
                                        </p:attrNameLst>
                                      </p:cBhvr>
                                      <p:tavLst>
                                        <p:tav tm="0">
                                          <p:val>
                                            <p:strVal val="ppt_y"/>
                                          </p:val>
                                        </p:tav>
                                        <p:tav tm="100000">
                                          <p:val>
                                            <p:strVal val="0-ppt_h/2"/>
                                          </p:val>
                                        </p:tav>
                                      </p:tavLst>
                                    </p:anim>
                                    <p:set>
                                      <p:cBhvr>
                                        <p:cTn id="32" dur="1" fill="hold">
                                          <p:stCondLst>
                                            <p:cond delay="2999"/>
                                          </p:stCondLst>
                                        </p:cTn>
                                        <p:tgtEl>
                                          <p:spTgt spid="1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2/3*#ppt_w"/>
                                          </p:val>
                                        </p:tav>
                                        <p:tav tm="100000">
                                          <p:val>
                                            <p:strVal val="#ppt_w"/>
                                          </p:val>
                                        </p:tav>
                                      </p:tavLst>
                                    </p:anim>
                                    <p:anim calcmode="lin" valueType="num">
                                      <p:cBhvr>
                                        <p:cTn id="36" dur="3000" fill="hold"/>
                                        <p:tgtEl>
                                          <p:spTgt spid="5"/>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3000"/>
                                        <p:tgtEl>
                                          <p:spTgt spid="5"/>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stretch>
            <a:fillRect/>
          </a:stretch>
        </p:blipFill>
        <p:spPr bwMode="auto">
          <a:xfrm>
            <a:off x="0" y="-357208"/>
            <a:ext cx="9144000" cy="585791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1" y="1071563"/>
            <a:ext cx="2143125" cy="2840355"/>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928688" y="1018699"/>
            <a:ext cx="2286000" cy="2838926"/>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1018699"/>
            <a:ext cx="2286000" cy="2838926"/>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928939" y="1018699"/>
            <a:ext cx="2428875" cy="2838926"/>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3786189" y="1178719"/>
            <a:ext cx="2143125" cy="2840355"/>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714875" y="1125855"/>
            <a:ext cx="2286000" cy="2838927"/>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5643563" y="1125855"/>
            <a:ext cx="2286000" cy="2838927"/>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6715126" y="1125855"/>
            <a:ext cx="2428875" cy="2838927"/>
          </a:xfrm>
          <a:prstGeom prst="diamond">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28596" y="4071948"/>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ocasión el Belén de la Asociación de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de Madrid y las distintas </a:t>
            </a:r>
            <a:r>
              <a:rPr lang="es-ES" i="1" dirty="0" err="1" smtClean="0">
                <a:effectLst>
                  <a:glow rad="101600">
                    <a:srgbClr val="C00000">
                      <a:alpha val="60000"/>
                    </a:srgbClr>
                  </a:glow>
                  <a:outerShdw blurRad="38100" dist="38100" dir="2700000" algn="tl">
                    <a:srgbClr val="000000">
                      <a:alpha val="43137"/>
                    </a:srgbClr>
                  </a:outerShdw>
                </a:effectLst>
              </a:rPr>
              <a:t>escenografias</a:t>
            </a:r>
            <a:r>
              <a:rPr lang="es-ES" i="1" dirty="0" smtClean="0">
                <a:effectLst>
                  <a:glow rad="101600">
                    <a:srgbClr val="C00000">
                      <a:alpha val="60000"/>
                    </a:srgbClr>
                  </a:glow>
                  <a:outerShdw blurRad="38100" dist="38100" dir="2700000" algn="tl">
                    <a:srgbClr val="000000">
                      <a:alpha val="43137"/>
                    </a:srgbClr>
                  </a:outerShdw>
                </a:effectLst>
              </a:rPr>
              <a:t>, rinden homenaje a la figura de San José, protagonista silencioso del misterio de la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arp dir="i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a:stretch>
            <a:fillRect/>
          </a:stretch>
        </p:blipFill>
        <p:spPr bwMode="auto">
          <a:xfrm>
            <a:off x="0" y="-357208"/>
            <a:ext cx="9144000" cy="585791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1"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a:off x="1"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1143001"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a:off x="1143001"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2214564"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2214564"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3286126"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3286126"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4286251"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a:off x="4286251"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5286376"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ombinar"/>
          <p:cNvSpPr/>
          <p:nvPr/>
        </p:nvSpPr>
        <p:spPr>
          <a:xfrm>
            <a:off x="5286376"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357939"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6357939"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358064"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a:off x="7358064"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8358189" y="1393032"/>
            <a:ext cx="1000125" cy="1233011"/>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Combinar"/>
          <p:cNvSpPr/>
          <p:nvPr/>
        </p:nvSpPr>
        <p:spPr>
          <a:xfrm>
            <a:off x="8358189" y="2678907"/>
            <a:ext cx="1000125" cy="1233011"/>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500034"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través de las escenas representadas, se destaca su papel como trabajador humilde, padre y custodio fiel del Niño Jesús y de María. Su taller de carpintero se convierte en símbolo del esfuerzo diario y del amor hecho servicio.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fallOve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3"/>
                                        </p:tgtEl>
                                        <p:attrNameLst>
                                          <p:attrName>style.visibility</p:attrName>
                                        </p:attrNameLst>
                                      </p:cBhvr>
                                      <p:to>
                                        <p:strVal val="visible"/>
                                      </p:to>
                                    </p:set>
                                    <p:animEffect transition="in" filter="fade">
                                      <p:cBhvr>
                                        <p:cTn id="196" dur="1000"/>
                                        <p:tgtEl>
                                          <p:spTgt spid="23"/>
                                        </p:tgtEl>
                                      </p:cBhvr>
                                    </p:animEffect>
                                    <p:anim calcmode="lin" valueType="num">
                                      <p:cBhvr>
                                        <p:cTn id="197" dur="1000" fill="hold"/>
                                        <p:tgtEl>
                                          <p:spTgt spid="23"/>
                                        </p:tgtEl>
                                        <p:attrNameLst>
                                          <p:attrName>ppt_x</p:attrName>
                                        </p:attrNameLst>
                                      </p:cBhvr>
                                      <p:tavLst>
                                        <p:tav tm="0">
                                          <p:val>
                                            <p:strVal val="#ppt_x-.1"/>
                                          </p:val>
                                        </p:tav>
                                        <p:tav tm="100000">
                                          <p:val>
                                            <p:strVal val="#ppt_x"/>
                                          </p:val>
                                        </p:tav>
                                      </p:tavLst>
                                    </p:anim>
                                    <p:anim calcmode="lin" valueType="num">
                                      <p:cBhvr>
                                        <p:cTn id="19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a:stretch>
            <a:fillRect/>
          </a:stretch>
        </p:blipFill>
        <p:spPr bwMode="auto">
          <a:xfrm>
            <a:off x="0" y="-571522"/>
            <a:ext cx="9144000" cy="621510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9" y="750095"/>
            <a:ext cx="288925" cy="3333273"/>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3439" y="750095"/>
            <a:ext cx="288925" cy="3333273"/>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29063" y="964407"/>
            <a:ext cx="285750" cy="2893218"/>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929188" y="964407"/>
            <a:ext cx="285750" cy="2893218"/>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643313" y="1233012"/>
            <a:ext cx="285750" cy="2464593"/>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14938" y="1178719"/>
            <a:ext cx="285750" cy="2571750"/>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357563" y="1393032"/>
            <a:ext cx="285750" cy="2197418"/>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500688" y="1340168"/>
            <a:ext cx="285750" cy="2303145"/>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71813" y="1554480"/>
            <a:ext cx="285750" cy="1874520"/>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786438" y="1607345"/>
            <a:ext cx="285750" cy="1875948"/>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86063" y="1714500"/>
            <a:ext cx="285750" cy="1607344"/>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072188" y="1768793"/>
            <a:ext cx="285750" cy="1607344"/>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500313" y="1928813"/>
            <a:ext cx="285750" cy="1233012"/>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357938" y="1983105"/>
            <a:ext cx="285750" cy="1231583"/>
          </a:xfrm>
          <a:prstGeom prst="rect">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642910" y="400051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esposo, refleja la ternura, la confianza y el respeto hacia el plan de Dios. Como padre, su ejemplo de cuidado y protección ilumina la paternidad como vocación de entrega.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wipe dir="d"/>
      </p:transition>
    </mc:Choice>
    <mc:Fallback xmlns="">
      <p:transition spd="slow" advTm="2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46009481_91f483ccae_b.jpg"/>
          <p:cNvPicPr>
            <a:picLocks noChangeAspect="1"/>
          </p:cNvPicPr>
          <p:nvPr/>
        </p:nvPicPr>
        <p:blipFill>
          <a:blip r:embed="rId3"/>
          <a:stretch>
            <a:fillRect/>
          </a:stretch>
        </p:blipFill>
        <p:spPr bwMode="auto">
          <a:xfrm>
            <a:off x="0" y="-500084"/>
            <a:ext cx="9144000" cy="607223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3" name="82 Triángulo rectángulo"/>
          <p:cNvSpPr/>
          <p:nvPr/>
        </p:nvSpPr>
        <p:spPr>
          <a:xfrm flipH="1">
            <a:off x="1" y="0"/>
            <a:ext cx="4729163"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4" name="83 Triángulo rectángulo"/>
          <p:cNvSpPr/>
          <p:nvPr/>
        </p:nvSpPr>
        <p:spPr>
          <a:xfrm>
            <a:off x="4714876" y="0"/>
            <a:ext cx="4429125"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5" name="84 Triángulo rectángulo"/>
          <p:cNvSpPr/>
          <p:nvPr/>
        </p:nvSpPr>
        <p:spPr>
          <a:xfrm flipH="1">
            <a:off x="928689" y="0"/>
            <a:ext cx="3786187"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6" name="85 Triángulo rectángulo"/>
          <p:cNvSpPr/>
          <p:nvPr/>
        </p:nvSpPr>
        <p:spPr>
          <a:xfrm>
            <a:off x="4714875" y="0"/>
            <a:ext cx="3500438"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7" name="86 Triángulo rectángulo"/>
          <p:cNvSpPr/>
          <p:nvPr/>
        </p:nvSpPr>
        <p:spPr>
          <a:xfrm flipH="1">
            <a:off x="1785939" y="0"/>
            <a:ext cx="2928937"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8" name="87 Triángulo rectángulo"/>
          <p:cNvSpPr/>
          <p:nvPr/>
        </p:nvSpPr>
        <p:spPr>
          <a:xfrm>
            <a:off x="4714875" y="0"/>
            <a:ext cx="2643188"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9" name="88 Triángulo rectángulo"/>
          <p:cNvSpPr/>
          <p:nvPr/>
        </p:nvSpPr>
        <p:spPr>
          <a:xfrm flipH="1">
            <a:off x="3143251" y="0"/>
            <a:ext cx="1571625"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90" name="89 Triángulo rectángulo"/>
          <p:cNvSpPr/>
          <p:nvPr/>
        </p:nvSpPr>
        <p:spPr>
          <a:xfrm>
            <a:off x="4714875" y="0"/>
            <a:ext cx="1500188"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11" name="10 CuadroTexto"/>
          <p:cNvSpPr txBox="1"/>
          <p:nvPr/>
        </p:nvSpPr>
        <p:spPr>
          <a:xfrm>
            <a:off x="500034" y="4071948"/>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muestra también incluye una selección de figuras representativas de reconocidos artistas españoles, así como lonas, fotografías y carteles que ilustran escenas navideñas y aspectos de la cultura tradicional española.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wipe dir="d"/>
      </p:transition>
    </mc:Choice>
    <mc:Fallback xmlns="">
      <p:transition spd="slow" advTm="26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1"/>
                                        </p:tgtEl>
                                        <p:attrNameLst>
                                          <p:attrName>style.visibility</p:attrName>
                                        </p:attrNameLst>
                                      </p:cBhvr>
                                      <p:to>
                                        <p:strVal val="visible"/>
                                      </p:to>
                                    </p:set>
                                    <p:animEffect transition="in" filter="fade">
                                      <p:cBhvr>
                                        <p:cTn id="95" dur="1000"/>
                                        <p:tgtEl>
                                          <p:spTgt spid="11"/>
                                        </p:tgtEl>
                                      </p:cBhvr>
                                    </p:animEffect>
                                    <p:anim calcmode="lin" valueType="num">
                                      <p:cBhvr>
                                        <p:cTn id="96" dur="1000" fill="hold"/>
                                        <p:tgtEl>
                                          <p:spTgt spid="11"/>
                                        </p:tgtEl>
                                        <p:attrNameLst>
                                          <p:attrName>ppt_x</p:attrName>
                                        </p:attrNameLst>
                                      </p:cBhvr>
                                      <p:tavLst>
                                        <p:tav tm="0">
                                          <p:val>
                                            <p:strVal val="#ppt_x-.1"/>
                                          </p:val>
                                        </p:tav>
                                        <p:tav tm="100000">
                                          <p:val>
                                            <p:strVal val="#ppt_x"/>
                                          </p:val>
                                        </p:tav>
                                      </p:tavLst>
                                    </p:anim>
                                    <p:anim calcmode="lin" valueType="num">
                                      <p:cBhvr>
                                        <p:cTn id="9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 (12).jpg"/>
          <p:cNvPicPr>
            <a:picLocks noChangeAspect="1"/>
          </p:cNvPicPr>
          <p:nvPr/>
        </p:nvPicPr>
        <p:blipFill>
          <a:blip r:embed="rId2"/>
          <a:stretch>
            <a:fillRect/>
          </a:stretch>
        </p:blipFill>
        <p:spPr bwMode="auto">
          <a:xfrm>
            <a:off x="0" y="1"/>
            <a:ext cx="9143999"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9144000"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0" y="0"/>
            <a:ext cx="9144000"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857251" y="535782"/>
            <a:ext cx="7072313" cy="3964781"/>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857251" y="535782"/>
            <a:ext cx="7072313" cy="3964781"/>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1857375" y="1071563"/>
            <a:ext cx="4929188" cy="2786063"/>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flipV="1">
            <a:off x="1857375" y="1071563"/>
            <a:ext cx="4929188" cy="2786063"/>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785786" y="4071948"/>
            <a:ext cx="75724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evidente que el belén se ha convertido en la máxima expresión de la Navidad junto con el árbol y los villancicos, pero ¿cuál es el origen del belén de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circle/>
      </p:transition>
    </mc:Choice>
    <mc:Fallback xmlns="">
      <p:transition spd="slow" advTm="2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30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30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childTnLst>
                          </p:cTn>
                        </p:par>
                        <p:par>
                          <p:cTn id="23" fill="hold">
                            <p:stCondLst>
                              <p:cond delay="3000"/>
                            </p:stCondLst>
                            <p:childTnLst>
                              <p:par>
                                <p:cTn id="24" presetID="4" presetClass="exit" presetSubtype="16" fill="hold" grpId="1" nodeType="afterEffect">
                                  <p:stCondLst>
                                    <p:cond delay="0"/>
                                  </p:stCondLst>
                                  <p:childTnLst>
                                    <p:animEffect transition="out" filter="box(in)">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4" presetClass="exit" presetSubtype="16" fill="hold" grpId="1" nodeType="withEffect">
                                  <p:stCondLst>
                                    <p:cond delay="0"/>
                                  </p:stCondLst>
                                  <p:childTnLst>
                                    <p:animEffect transition="out" filter="box(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16" fill="hold" grpId="1" nodeType="withEffect">
                                  <p:stCondLst>
                                    <p:cond delay="0"/>
                                  </p:stCondLst>
                                  <p:childTnLst>
                                    <p:animEffect transition="out" filter="box(in)">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4" presetClass="exit" presetSubtype="16" fill="hold" grpId="1" nodeType="withEffect">
                                  <p:stCondLst>
                                    <p:cond delay="0"/>
                                  </p:stCondLst>
                                  <p:childTnLst>
                                    <p:animEffect transition="out" filter="box(in)">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3000"/>
                                        <p:tgtEl>
                                          <p:spTgt spid="11"/>
                                        </p:tgtEl>
                                      </p:cBhvr>
                                    </p:animEffect>
                                    <p:set>
                                      <p:cBhvr>
                                        <p:cTn id="38" dur="1" fill="hold">
                                          <p:stCondLst>
                                            <p:cond delay="2999"/>
                                          </p:stCondLst>
                                        </p:cTn>
                                        <p:tgtEl>
                                          <p:spTgt spid="11"/>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ox(out)">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1"/>
                                          </p:val>
                                        </p:tav>
                                        <p:tav tm="100000">
                                          <p:val>
                                            <p:strVal val="#ppt_x"/>
                                          </p:val>
                                        </p:tav>
                                      </p:tavLst>
                                    </p:anim>
                                    <p:anim calcmode="lin" valueType="num">
                                      <p:cBhvr>
                                        <p:cTn id="5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a:stretch>
            <a:fillRect/>
          </a:stretch>
        </p:blipFill>
        <p:spPr bwMode="auto">
          <a:xfrm>
            <a:off x="0" y="-571522"/>
            <a:ext cx="9144000" cy="61436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2893219"/>
            <a:ext cx="9144000" cy="2250281"/>
          </a:xfrm>
          <a:prstGeom prst="trapezoid">
            <a:avLst>
              <a:gd name="adj" fmla="val 99777"/>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250282"/>
          </a:xfrm>
          <a:prstGeom prst="trapezoid">
            <a:avLst>
              <a:gd name="adj" fmla="val 101138"/>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058704" y="1058704"/>
            <a:ext cx="5117783" cy="3000375"/>
          </a:xfrm>
          <a:prstGeom prst="trapezoid">
            <a:avLst>
              <a:gd name="adj" fmla="val 99884"/>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5120641" y="1094423"/>
            <a:ext cx="5117783" cy="2928937"/>
          </a:xfrm>
          <a:prstGeom prst="trapezoid">
            <a:avLst>
              <a:gd name="adj" fmla="val 95776"/>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214688"/>
            <a:ext cx="9144000" cy="1928813"/>
          </a:xfrm>
          <a:prstGeom prst="trapezoid">
            <a:avLst>
              <a:gd name="adj" fmla="val 116073"/>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1928813"/>
          </a:xfrm>
          <a:prstGeom prst="trapezoid">
            <a:avLst>
              <a:gd name="adj" fmla="val 113202"/>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201579" y="1227297"/>
            <a:ext cx="5117783" cy="2714625"/>
          </a:xfrm>
          <a:prstGeom prst="trapezoid">
            <a:avLst>
              <a:gd name="adj" fmla="val 106200"/>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5263516" y="1237298"/>
            <a:ext cx="5117783" cy="2643187"/>
          </a:xfrm>
          <a:prstGeom prst="trapezoid">
            <a:avLst>
              <a:gd name="adj" fmla="val 108533"/>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607344"/>
          </a:xfrm>
          <a:prstGeom prst="trapezoid">
            <a:avLst>
              <a:gd name="adj" fmla="val 151151"/>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536157"/>
            <a:ext cx="9144000" cy="1607343"/>
          </a:xfrm>
          <a:prstGeom prst="trapezoid">
            <a:avLst>
              <a:gd name="adj" fmla="val 144579"/>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451611" y="1477328"/>
            <a:ext cx="5117783" cy="2214562"/>
          </a:xfrm>
          <a:prstGeom prst="trapezoid">
            <a:avLst>
              <a:gd name="adj" fmla="val 123343"/>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477828" y="1477328"/>
            <a:ext cx="5117783" cy="2214562"/>
          </a:xfrm>
          <a:prstGeom prst="trapezoid">
            <a:avLst>
              <a:gd name="adj" fmla="val 127543"/>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CuadroTexto"/>
          <p:cNvSpPr txBox="1"/>
          <p:nvPr/>
        </p:nvSpPr>
        <p:spPr>
          <a:xfrm>
            <a:off x="214282"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primeras representaciones </a:t>
            </a:r>
            <a:r>
              <a:rPr lang="es-ES" i="1" dirty="0" err="1" smtClean="0">
                <a:effectLst>
                  <a:glow rad="101600">
                    <a:srgbClr val="C00000">
                      <a:alpha val="60000"/>
                    </a:srgbClr>
                  </a:glow>
                  <a:outerShdw blurRad="38100" dist="38100" dir="2700000" algn="tl">
                    <a:srgbClr val="000000">
                      <a:alpha val="43137"/>
                    </a:srgbClr>
                  </a:outerShdw>
                </a:effectLst>
              </a:rPr>
              <a:t>belenísticas</a:t>
            </a:r>
            <a:r>
              <a:rPr lang="es-ES" i="1" dirty="0" smtClean="0">
                <a:effectLst>
                  <a:glow rad="101600">
                    <a:srgbClr val="C00000">
                      <a:alpha val="60000"/>
                    </a:srgbClr>
                  </a:glow>
                  <a:outerShdw blurRad="38100" dist="38100" dir="2700000" algn="tl">
                    <a:srgbClr val="000000">
                      <a:alpha val="43137"/>
                    </a:srgbClr>
                  </a:outerShdw>
                </a:effectLst>
              </a:rPr>
              <a:t> hay que buscarlas en las catacumbas de época romana. Y más concretamente en un fresco de principios del siglo II hallado en la conocida como </a:t>
            </a:r>
            <a:r>
              <a:rPr lang="es-ES" i="1" dirty="0" err="1" smtClean="0">
                <a:effectLst>
                  <a:glow rad="101600">
                    <a:srgbClr val="C00000">
                      <a:alpha val="60000"/>
                    </a:srgbClr>
                  </a:glow>
                  <a:outerShdw blurRad="38100" dist="38100" dir="2700000" algn="tl">
                    <a:srgbClr val="000000">
                      <a:alpha val="43137"/>
                    </a:srgbClr>
                  </a:outerShdw>
                </a:effectLst>
              </a:rPr>
              <a:t>Capella</a:t>
            </a:r>
            <a:r>
              <a:rPr lang="es-ES" i="1" dirty="0" smtClean="0">
                <a:effectLst>
                  <a:glow rad="101600">
                    <a:srgbClr val="C00000">
                      <a:alpha val="60000"/>
                    </a:srgbClr>
                  </a:glow>
                  <a:outerShdw blurRad="38100" dist="38100" dir="2700000" algn="tl">
                    <a:srgbClr val="000000">
                      <a:alpha val="43137"/>
                    </a:srgbClr>
                  </a:outerShdw>
                </a:effectLst>
              </a:rPr>
              <a:t> Greca (capilla griega), en las catacumbas de Priscila en la Vía Salaria de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diamond/>
      </p:transition>
    </mc:Choice>
    <mc:Fallback xmlns="">
      <p:transition spd="slow" advTm="32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9"/>
                                        </p:tgtEl>
                                        <p:attrNameLst>
                                          <p:attrName>style.visibility</p:attrName>
                                        </p:attrNameLst>
                                      </p:cBhvr>
                                      <p:to>
                                        <p:strVal val="visible"/>
                                      </p:to>
                                    </p:set>
                                    <p:animEffect transition="in" filter="fade">
                                      <p:cBhvr>
                                        <p:cTn id="123" dur="1000"/>
                                        <p:tgtEl>
                                          <p:spTgt spid="19"/>
                                        </p:tgtEl>
                                      </p:cBhvr>
                                    </p:animEffect>
                                    <p:anim calcmode="lin" valueType="num">
                                      <p:cBhvr>
                                        <p:cTn id="124" dur="1000" fill="hold"/>
                                        <p:tgtEl>
                                          <p:spTgt spid="19"/>
                                        </p:tgtEl>
                                        <p:attrNameLst>
                                          <p:attrName>ppt_x</p:attrName>
                                        </p:attrNameLst>
                                      </p:cBhvr>
                                      <p:tavLst>
                                        <p:tav tm="0">
                                          <p:val>
                                            <p:strVal val="#ppt_x-.1"/>
                                          </p:val>
                                        </p:tav>
                                        <p:tav tm="100000">
                                          <p:val>
                                            <p:strVal val="#ppt_x"/>
                                          </p:val>
                                        </p:tav>
                                      </p:tavLst>
                                    </p:anim>
                                    <p:anim calcmode="lin" valueType="num">
                                      <p:cBhvr>
                                        <p:cTn id="12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beza-aguila.jpg"/>
          <p:cNvPicPr>
            <a:picLocks noChangeAspect="1"/>
          </p:cNvPicPr>
          <p:nvPr/>
        </p:nvPicPr>
        <p:blipFill>
          <a:blip r:embed="rId2"/>
          <a:stretch>
            <a:fillRect/>
          </a:stretch>
        </p:blipFill>
        <p:spPr bwMode="auto">
          <a:xfrm>
            <a:off x="0" y="0"/>
            <a:ext cx="9143999" cy="513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2191837">
            <a:off x="-431177" y="1059434"/>
            <a:ext cx="4813926" cy="175249"/>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19246806">
            <a:off x="-480195" y="3813641"/>
            <a:ext cx="4967754" cy="193389"/>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153358">
            <a:off x="5141913" y="1085850"/>
            <a:ext cx="4495800" cy="127159"/>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3444277">
            <a:off x="5148021" y="3787972"/>
            <a:ext cx="4586971" cy="180029"/>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191837">
            <a:off x="-401886" y="1271943"/>
            <a:ext cx="4538211" cy="165223"/>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246806">
            <a:off x="-435100" y="3723910"/>
            <a:ext cx="4455089" cy="130122"/>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153358">
            <a:off x="5491163" y="1241584"/>
            <a:ext cx="4068762" cy="117158"/>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3444277">
            <a:off x="5564735" y="3661952"/>
            <a:ext cx="4087782" cy="144853"/>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191837">
            <a:off x="-334963" y="1431608"/>
            <a:ext cx="4065588" cy="122873"/>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9246806">
            <a:off x="-338138" y="3583305"/>
            <a:ext cx="3940176" cy="147162"/>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19153358">
            <a:off x="5786438" y="1340168"/>
            <a:ext cx="3759200" cy="127159"/>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3444277">
            <a:off x="5905709" y="3544227"/>
            <a:ext cx="3716326" cy="146550"/>
          </a:xfrm>
          <a:prstGeom prst="rect">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285720"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escena muestra la figura de la Virgen María estrechando en su pecho al niño Jesús envuelto en pañales. Frente a ellos aparecen los tres Magos de Oriente, que visten una túnica corta, sin manto, gorro ni corona.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comb/>
      </p:transition>
    </mc:Choice>
    <mc:Fallback xmlns="">
      <p:transition spd="slow" advTm="2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Effect transition="in" filter="fade">
                                      <p:cBhvr>
                                        <p:cTn id="148" dur="1000"/>
                                        <p:tgtEl>
                                          <p:spTgt spid="19"/>
                                        </p:tgtEl>
                                      </p:cBhvr>
                                    </p:animEffect>
                                    <p:anim calcmode="lin" valueType="num">
                                      <p:cBhvr>
                                        <p:cTn id="149" dur="1000" fill="hold"/>
                                        <p:tgtEl>
                                          <p:spTgt spid="19"/>
                                        </p:tgtEl>
                                        <p:attrNameLst>
                                          <p:attrName>ppt_x</p:attrName>
                                        </p:attrNameLst>
                                      </p:cBhvr>
                                      <p:tavLst>
                                        <p:tav tm="0">
                                          <p:val>
                                            <p:strVal val="#ppt_x-.1"/>
                                          </p:val>
                                        </p:tav>
                                        <p:tav tm="100000">
                                          <p:val>
                                            <p:strVal val="#ppt_x"/>
                                          </p:val>
                                        </p:tav>
                                      </p:tavLst>
                                    </p:anim>
                                    <p:anim calcmode="lin" valueType="num">
                                      <p:cBhvr>
                                        <p:cTn id="15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a:stretch>
            <a:fillRect/>
          </a:stretch>
        </p:blipFill>
        <p:spPr bwMode="auto">
          <a:xfrm>
            <a:off x="0" y="1"/>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1" y="0"/>
            <a:ext cx="2214563" cy="5143500"/>
          </a:xfrm>
          <a:prstGeom prst="diamond">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2357439" y="0"/>
            <a:ext cx="2143125" cy="5143500"/>
          </a:xfrm>
          <a:prstGeom prst="diamond">
            <a:avLst/>
          </a:prstGeom>
          <a:noFill/>
          <a:ln w="190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86000" cy="5143500"/>
          </a:xfrm>
          <a:prstGeom prst="diamond">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000876" y="0"/>
            <a:ext cx="2143125" cy="5143500"/>
          </a:xfrm>
          <a:prstGeom prst="diamond">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1285875" y="0"/>
            <a:ext cx="2000250" cy="2464594"/>
          </a:xfrm>
          <a:prstGeom prst="flowChartMerge">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a:off x="3571875" y="0"/>
            <a:ext cx="2000250" cy="2464594"/>
          </a:xfrm>
          <a:prstGeom prst="flowChartMerge">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5929313" y="0"/>
            <a:ext cx="2000250" cy="2464594"/>
          </a:xfrm>
          <a:prstGeom prst="flowChartMerge">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ombinar"/>
          <p:cNvSpPr/>
          <p:nvPr/>
        </p:nvSpPr>
        <p:spPr>
          <a:xfrm rot="10800000">
            <a:off x="1285875" y="2678907"/>
            <a:ext cx="2000250" cy="2464593"/>
          </a:xfrm>
          <a:prstGeom prst="flowChartMerge">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0800000">
            <a:off x="3571875" y="2678907"/>
            <a:ext cx="2000250" cy="2464593"/>
          </a:xfrm>
          <a:prstGeom prst="flowChartMerge">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0800000">
            <a:off x="5929313" y="2678907"/>
            <a:ext cx="2000250" cy="2464593"/>
          </a:xfrm>
          <a:prstGeom prst="flowChartMerge">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214282" y="3786196"/>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Sería dos siglos más tarde, en el año 320, cuando se adoptó oficialmente el 25 de diciembre como la fecha oficial del nacimiento de Cristo, justo el mismo día en que los romanos celebraban la festividad del Sol </a:t>
            </a:r>
            <a:r>
              <a:rPr lang="es-ES" i="1" dirty="0" err="1" smtClean="0">
                <a:effectLst>
                  <a:glow rad="101600">
                    <a:srgbClr val="C00000">
                      <a:alpha val="60000"/>
                    </a:srgbClr>
                  </a:glow>
                  <a:outerShdw blurRad="38100" dist="38100" dir="2700000" algn="tl">
                    <a:srgbClr val="000000">
                      <a:alpha val="43137"/>
                    </a:srgbClr>
                  </a:outerShdw>
                </a:effectLst>
              </a:rPr>
              <a:t>Invictus</a:t>
            </a:r>
            <a:r>
              <a:rPr lang="es-ES" i="1" dirty="0" smtClean="0">
                <a:effectLst>
                  <a:glow rad="101600">
                    <a:srgbClr val="C00000">
                      <a:alpha val="60000"/>
                    </a:srgbClr>
                  </a:glow>
                  <a:outerShdw blurRad="38100" dist="38100" dir="2700000" algn="tl">
                    <a:srgbClr val="000000">
                      <a:alpha val="43137"/>
                    </a:srgbClr>
                  </a:outerShdw>
                </a:effectLst>
              </a:rPr>
              <a:t> para conmemorar el solsticio de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hecker/>
      </p:transition>
    </mc:Choice>
    <mc:Fallback xmlns="">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jh8.jpg"/>
          <p:cNvPicPr>
            <a:picLocks noChangeAspect="1"/>
          </p:cNvPicPr>
          <p:nvPr/>
        </p:nvPicPr>
        <p:blipFill>
          <a:blip r:embed="rId2"/>
          <a:stretch>
            <a:fillRect/>
          </a:stretch>
        </p:blipFill>
        <p:spPr bwMode="auto">
          <a:xfrm>
            <a:off x="1" y="2116"/>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H="1">
            <a:off x="0" y="0"/>
            <a:ext cx="4643438"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4643438" y="0"/>
            <a:ext cx="4500562"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642938" y="0"/>
            <a:ext cx="4000500"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4643439" y="0"/>
            <a:ext cx="3857625"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1500188" y="0"/>
            <a:ext cx="3143250"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643438" y="0"/>
            <a:ext cx="3143250"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2428876" y="0"/>
            <a:ext cx="2214563"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4643438" y="0"/>
            <a:ext cx="2214562" cy="5143500"/>
          </a:xfrm>
          <a:prstGeom prst="rtTriangle">
            <a:avLst/>
          </a:prstGeom>
          <a:noFill/>
          <a:ln w="57150">
            <a:solidFill>
              <a:schemeClr val="accent6">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214282"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años 432 y 440, el papa Sixto III trasladó a Roma, desde Tierra Santa, algunos de los fragmentos de la "santa cuna", y los dispuso en una pequeña capilla habilitada a tal efecto en la iglesia de Santa María  </a:t>
            </a:r>
            <a:r>
              <a:rPr lang="es-ES" i="1" dirty="0" err="1" smtClean="0">
                <a:effectLst>
                  <a:glow rad="101600">
                    <a:srgbClr val="C00000">
                      <a:alpha val="60000"/>
                    </a:srgbClr>
                  </a:glow>
                  <a:outerShdw blurRad="38100" dist="38100" dir="2700000" algn="tl">
                    <a:srgbClr val="000000">
                      <a:alpha val="43137"/>
                    </a:srgbClr>
                  </a:outerShdw>
                </a:effectLst>
              </a:rPr>
              <a:t>Preasepe</a:t>
            </a:r>
            <a:r>
              <a:rPr lang="es-ES" i="1" dirty="0" smtClean="0">
                <a:effectLst>
                  <a:glow rad="101600">
                    <a:srgbClr val="C00000">
                      <a:alpha val="60000"/>
                    </a:srgbClr>
                  </a:glow>
                  <a:outerShdw blurRad="38100" dist="38100" dir="2700000" algn="tl">
                    <a:srgbClr val="000000">
                      <a:alpha val="43137"/>
                    </a:srgbClr>
                  </a:outerShdw>
                </a:effectLst>
              </a:rPr>
              <a:t> (Santa María en el Pesebre), también conocida como "la Redonda".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checker dir="vert"/>
      </p:transition>
    </mc:Choice>
    <mc:Fallback xmlns="">
      <p:transition spd="slow" advTm="3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ppt_x</p:attrName>
                                        </p:attrNameLst>
                                      </p:cBhvr>
                                      <p:tavLst>
                                        <p:tav tm="0">
                                          <p:val>
                                            <p:strVal val="#ppt_x+#ppt_w/2"/>
                                          </p:val>
                                        </p:tav>
                                        <p:tav tm="100000">
                                          <p:val>
                                            <p:strVal val="#ppt_x"/>
                                          </p:val>
                                        </p:tav>
                                      </p:tavLst>
                                    </p:anim>
                                    <p:anim calcmode="lin" valueType="num">
                                      <p:cBhvr>
                                        <p:cTn id="44" dur="3000" fill="hold"/>
                                        <p:tgtEl>
                                          <p:spTgt spid="12"/>
                                        </p:tgtEl>
                                        <p:attrNameLst>
                                          <p:attrName>ppt_y</p:attrName>
                                        </p:attrNameLst>
                                      </p:cBhvr>
                                      <p:tavLst>
                                        <p:tav tm="0">
                                          <p:val>
                                            <p:strVal val="#ppt_y"/>
                                          </p:val>
                                        </p:tav>
                                        <p:tav tm="100000">
                                          <p:val>
                                            <p:strVal val="#ppt_y"/>
                                          </p:val>
                                        </p:tav>
                                      </p:tavLst>
                                    </p:anim>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ppt_x</p:attrName>
                                        </p:attrNameLst>
                                      </p:cBhvr>
                                      <p:tavLst>
                                        <p:tav tm="0">
                                          <p:val>
                                            <p:strVal val="#ppt_x-#ppt_w/2"/>
                                          </p:val>
                                        </p:tav>
                                        <p:tav tm="100000">
                                          <p:val>
                                            <p:strVal val="#ppt_x"/>
                                          </p:val>
                                        </p:tav>
                                      </p:tavLst>
                                    </p:anim>
                                    <p:anim calcmode="lin" valueType="num">
                                      <p:cBhvr>
                                        <p:cTn id="50" dur="3000" fill="hold"/>
                                        <p:tgtEl>
                                          <p:spTgt spid="13"/>
                                        </p:tgtEl>
                                        <p:attrNameLst>
                                          <p:attrName>ppt_y</p:attrName>
                                        </p:attrNameLst>
                                      </p:cBhvr>
                                      <p:tavLst>
                                        <p:tav tm="0">
                                          <p:val>
                                            <p:strVal val="#ppt_y"/>
                                          </p:val>
                                        </p:tav>
                                        <p:tav tm="100000">
                                          <p:val>
                                            <p:strVal val="#ppt_y"/>
                                          </p:val>
                                        </p:tav>
                                      </p:tavLst>
                                    </p:anim>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3000"/>
                                        <p:tgtEl>
                                          <p:spTgt spid="6"/>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vertical)">
                                      <p:cBhvr>
                                        <p:cTn id="58" dur="3000"/>
                                        <p:tgtEl>
                                          <p:spTgt spid="8"/>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3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3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3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3000"/>
                                        <p:tgtEl>
                                          <p:spTgt spid="13"/>
                                        </p:tgtEl>
                                      </p:cBhvr>
                                    </p:animEffect>
                                  </p:childTnLst>
                                </p:cTn>
                              </p:par>
                            </p:childTnLst>
                          </p:cTn>
                        </p:par>
                        <p:par>
                          <p:cTn id="77" fill="hold">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2"/>
                                        </p:tgtEl>
                                      </p:cBhvr>
                                    </p:animEffect>
                                    <p:set>
                                      <p:cBhvr>
                                        <p:cTn id="89" dur="1" fill="hold">
                                          <p:stCondLst>
                                            <p:cond delay="2999"/>
                                          </p:stCondLst>
                                        </p:cTn>
                                        <p:tgtEl>
                                          <p:spTgt spid="12"/>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7"/>
                                        </p:tgtEl>
                                      </p:cBhvr>
                                    </p:animEffect>
                                    <p:set>
                                      <p:cBhvr>
                                        <p:cTn id="92" dur="1" fill="hold">
                                          <p:stCondLst>
                                            <p:cond delay="2999"/>
                                          </p:stCondLst>
                                        </p:cTn>
                                        <p:tgtEl>
                                          <p:spTgt spid="7"/>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3"/>
                                        </p:tgtEl>
                                      </p:cBhvr>
                                    </p:animEffect>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5"/>
                                        </p:tgtEl>
                                        <p:attrNameLst>
                                          <p:attrName>style.visibility</p:attrName>
                                        </p:attrNameLst>
                                      </p:cBhvr>
                                      <p:to>
                                        <p:strVal val="visible"/>
                                      </p:to>
                                    </p:set>
                                    <p:animEffect transition="in" filter="fade">
                                      <p:cBhvr>
                                        <p:cTn id="112" dur="1000"/>
                                        <p:tgtEl>
                                          <p:spTgt spid="15"/>
                                        </p:tgtEl>
                                      </p:cBhvr>
                                    </p:animEffect>
                                    <p:anim calcmode="lin" valueType="num">
                                      <p:cBhvr>
                                        <p:cTn id="113" dur="1000" fill="hold"/>
                                        <p:tgtEl>
                                          <p:spTgt spid="15"/>
                                        </p:tgtEl>
                                        <p:attrNameLst>
                                          <p:attrName>ppt_x</p:attrName>
                                        </p:attrNameLst>
                                      </p:cBhvr>
                                      <p:tavLst>
                                        <p:tav tm="0">
                                          <p:val>
                                            <p:strVal val="#ppt_x-.1"/>
                                          </p:val>
                                        </p:tav>
                                        <p:tav tm="100000">
                                          <p:val>
                                            <p:strVal val="#ppt_x"/>
                                          </p:val>
                                        </p:tav>
                                      </p:tavLst>
                                    </p:anim>
                                    <p:anim calcmode="lin" valueType="num">
                                      <p:cBhvr>
                                        <p:cTn id="11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a:stretch>
            <a:fillRect/>
          </a:stretch>
        </p:blipFill>
        <p:spPr bwMode="auto">
          <a:xfrm>
            <a:off x="1" y="5214"/>
            <a:ext cx="9144000" cy="51382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9" y="964407"/>
            <a:ext cx="2143125" cy="3054668"/>
          </a:xfrm>
          <a:prstGeom prst="moon">
            <a:avLst>
              <a:gd name="adj" fmla="val 17111"/>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928689" y="964407"/>
            <a:ext cx="2143125" cy="3054668"/>
          </a:xfrm>
          <a:prstGeom prst="moon">
            <a:avLst>
              <a:gd name="adj" fmla="val 18889"/>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643064" y="964407"/>
            <a:ext cx="2143125" cy="3054668"/>
          </a:xfrm>
          <a:prstGeom prst="moon">
            <a:avLst>
              <a:gd name="adj" fmla="val 20667"/>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5357814" y="964407"/>
            <a:ext cx="2143125" cy="3054668"/>
          </a:xfrm>
          <a:prstGeom prst="moon">
            <a:avLst>
              <a:gd name="adj" fmla="val 17111"/>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2428875" y="1018699"/>
            <a:ext cx="2071688" cy="3000375"/>
          </a:xfrm>
          <a:prstGeom prst="moon">
            <a:avLst>
              <a:gd name="adj" fmla="val 21494"/>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1" y="964407"/>
            <a:ext cx="2143125" cy="3000375"/>
          </a:xfrm>
          <a:prstGeom prst="moon">
            <a:avLst>
              <a:gd name="adj" fmla="val 18889"/>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57158" y="3786196"/>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el papa empezó a celebrar representaciones que recreaban el nacimiento de Cristo. Dicha iglesia pasaría a ser conocida con el tiempo como la Basílica de Santa María la Mayor y se convertiría en una de las más importantes de la Ciudad Eterna.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blinds/>
      </p:transition>
    </mc:Choice>
    <mc:Fallback xmlns="">
      <p:transition spd="slow" advTm="31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2"/>
                                        </p:tgtEl>
                                        <p:attrNameLst>
                                          <p:attrName>style.visibility</p:attrName>
                                        </p:attrNameLst>
                                      </p:cBhvr>
                                      <p:to>
                                        <p:strVal val="visible"/>
                                      </p:to>
                                    </p:set>
                                    <p:animEffect transition="in" filter="fade">
                                      <p:cBhvr>
                                        <p:cTn id="94" dur="1000"/>
                                        <p:tgtEl>
                                          <p:spTgt spid="12"/>
                                        </p:tgtEl>
                                      </p:cBhvr>
                                    </p:animEffect>
                                    <p:anim calcmode="lin" valueType="num">
                                      <p:cBhvr>
                                        <p:cTn id="95" dur="1000" fill="hold"/>
                                        <p:tgtEl>
                                          <p:spTgt spid="12"/>
                                        </p:tgtEl>
                                        <p:attrNameLst>
                                          <p:attrName>ppt_x</p:attrName>
                                        </p:attrNameLst>
                                      </p:cBhvr>
                                      <p:tavLst>
                                        <p:tav tm="0">
                                          <p:val>
                                            <p:strVal val="#ppt_x-.1"/>
                                          </p:val>
                                        </p:tav>
                                        <p:tav tm="100000">
                                          <p:val>
                                            <p:strVal val="#ppt_x"/>
                                          </p:val>
                                        </p:tav>
                                      </p:tavLst>
                                    </p:anim>
                                    <p:anim calcmode="lin" valueType="num">
                                      <p:cBhvr>
                                        <p:cTn id="9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549be_79db4da4_XXXL.jpg"/>
          <p:cNvPicPr>
            <a:picLocks noChangeAspect="1"/>
          </p:cNvPicPr>
          <p:nvPr/>
        </p:nvPicPr>
        <p:blipFill>
          <a:blip r:embed="rId2"/>
          <a:stretch>
            <a:fillRect/>
          </a:stretch>
        </p:blipFill>
        <p:spPr bwMode="auto">
          <a:xfrm>
            <a:off x="0" y="0"/>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71438" y="0"/>
            <a:ext cx="1500188" cy="4386352"/>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929561" y="0"/>
            <a:ext cx="1304130" cy="4386352"/>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500064" y="321469"/>
            <a:ext cx="1500187" cy="4064882"/>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7358061" y="375761"/>
            <a:ext cx="1304130" cy="4010590"/>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928689" y="590074"/>
            <a:ext cx="1500187" cy="3789140"/>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6786561" y="911542"/>
            <a:ext cx="1304130" cy="3474809"/>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143624" y="1285875"/>
            <a:ext cx="1304131" cy="3100477"/>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5572124" y="1821656"/>
            <a:ext cx="1304131" cy="2564695"/>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5072061" y="2090263"/>
            <a:ext cx="1304130" cy="2297747"/>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a:off x="1428750" y="804388"/>
            <a:ext cx="1500188" cy="3581964"/>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1857375" y="1018699"/>
            <a:ext cx="1500188" cy="3367652"/>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a:off x="2428875" y="1768794"/>
            <a:ext cx="1500188" cy="2617558"/>
          </a:xfrm>
          <a:prstGeom prst="r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285688" y="3786196"/>
            <a:ext cx="88583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1223, Francisco de Asís llegó, junto con su hermano León, a la población de </a:t>
            </a:r>
            <a:r>
              <a:rPr lang="es-ES" i="1" dirty="0" err="1" smtClean="0">
                <a:effectLst>
                  <a:glow rad="101600">
                    <a:srgbClr val="C00000">
                      <a:alpha val="60000"/>
                    </a:srgbClr>
                  </a:glow>
                  <a:outerShdw blurRad="38100" dist="38100" dir="2700000" algn="tl">
                    <a:srgbClr val="000000">
                      <a:alpha val="43137"/>
                    </a:srgbClr>
                  </a:outerShdw>
                </a:effectLst>
              </a:rPr>
              <a:t>Greccio</a:t>
            </a:r>
            <a:r>
              <a:rPr lang="es-ES" i="1" dirty="0" smtClean="0">
                <a:effectLst>
                  <a:glow rad="101600">
                    <a:srgbClr val="C00000">
                      <a:alpha val="60000"/>
                    </a:srgbClr>
                  </a:glow>
                  <a:outerShdw blurRad="38100" dist="38100" dir="2700000" algn="tl">
                    <a:srgbClr val="000000">
                      <a:alpha val="43137"/>
                    </a:srgbClr>
                  </a:outerShdw>
                </a:effectLst>
              </a:rPr>
              <a:t>, en la región italiana del </a:t>
            </a:r>
            <a:r>
              <a:rPr lang="es-ES" i="1" dirty="0" err="1" smtClean="0">
                <a:effectLst>
                  <a:glow rad="101600">
                    <a:srgbClr val="C00000">
                      <a:alpha val="60000"/>
                    </a:srgbClr>
                  </a:glow>
                  <a:outerShdw blurRad="38100" dist="38100" dir="2700000" algn="tl">
                    <a:srgbClr val="000000">
                      <a:alpha val="43137"/>
                    </a:srgbClr>
                  </a:outerShdw>
                </a:effectLst>
              </a:rPr>
              <a:t>Lazio</a:t>
            </a:r>
            <a:r>
              <a:rPr lang="es-ES" i="1" dirty="0" smtClean="0">
                <a:effectLst>
                  <a:glow rad="101600">
                    <a:srgbClr val="C00000">
                      <a:alpha val="60000"/>
                    </a:srgbClr>
                  </a:glow>
                  <a:outerShdw blurRad="38100" dist="38100" dir="2700000" algn="tl">
                    <a:srgbClr val="000000">
                      <a:alpha val="43137"/>
                    </a:srgbClr>
                  </a:outerShdw>
                </a:effectLst>
              </a:rPr>
              <a:t>. Para intentar evangelizar a la población de la región, mayoritariamente analfabeta, Francisco pidió una dispensa al papa Honorio III para crear el primer belén en una cueva muy cerca de la ermita de la 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7000">
        <p14:honeycomb/>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1+#ppt_w/2"/>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1+#ppt_w/2"/>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1+#ppt_w/2"/>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1+#ppt_w/2"/>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0-#ppt_w/2"/>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0-#ppt_w/2"/>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0-#ppt_w/2"/>
                                          </p:val>
                                        </p:tav>
                                        <p:tav tm="100000">
                                          <p:val>
                                            <p:strVal val="#ppt_x"/>
                                          </p:val>
                                        </p:tav>
                                      </p:tavLst>
                                    </p:anim>
                                    <p:anim calcmode="lin" valueType="num">
                                      <p:cBhvr additive="base">
                                        <p:cTn id="44" dur="5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0" fill="hold"/>
                                        <p:tgtEl>
                                          <p:spTgt spid="12"/>
                                        </p:tgtEl>
                                        <p:attrNameLst>
                                          <p:attrName>ppt_x</p:attrName>
                                        </p:attrNameLst>
                                      </p:cBhvr>
                                      <p:tavLst>
                                        <p:tav tm="0">
                                          <p:val>
                                            <p:strVal val="0-#ppt_w/2"/>
                                          </p:val>
                                        </p:tav>
                                        <p:tav tm="100000">
                                          <p:val>
                                            <p:strVal val="#ppt_x"/>
                                          </p:val>
                                        </p:tav>
                                      </p:tavLst>
                                    </p:anim>
                                    <p:anim calcmode="lin" valueType="num">
                                      <p:cBhvr additive="base">
                                        <p:cTn id="48" dur="5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0" fill="hold"/>
                                        <p:tgtEl>
                                          <p:spTgt spid="13"/>
                                        </p:tgtEl>
                                        <p:attrNameLst>
                                          <p:attrName>ppt_x</p:attrName>
                                        </p:attrNameLst>
                                      </p:cBhvr>
                                      <p:tavLst>
                                        <p:tav tm="0">
                                          <p:val>
                                            <p:strVal val="0-#ppt_w/2"/>
                                          </p:val>
                                        </p:tav>
                                        <p:tav tm="100000">
                                          <p:val>
                                            <p:strVal val="#ppt_x"/>
                                          </p:val>
                                        </p:tav>
                                      </p:tavLst>
                                    </p:anim>
                                    <p:anim calcmode="lin" valueType="num">
                                      <p:cBhvr additive="base">
                                        <p:cTn id="52" dur="5000" fill="hold"/>
                                        <p:tgtEl>
                                          <p:spTgt spid="13"/>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fmla="#ppt_w*sin(2.5*pi*$)">
                                          <p:val>
                                            <p:fltVal val="0"/>
                                          </p:val>
                                        </p:tav>
                                        <p:tav tm="100000">
                                          <p:val>
                                            <p:fltVal val="1"/>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0" fill="hold"/>
                                        <p:tgtEl>
                                          <p:spTgt spid="7"/>
                                        </p:tgtEl>
                                        <p:attrNameLst>
                                          <p:attrName>ppt_w</p:attrName>
                                        </p:attrNameLst>
                                      </p:cBhvr>
                                      <p:tavLst>
                                        <p:tav tm="0" fmla="#ppt_w*sin(2.5*pi*$)">
                                          <p:val>
                                            <p:fltVal val="0"/>
                                          </p:val>
                                        </p:tav>
                                        <p:tav tm="100000">
                                          <p:val>
                                            <p:fltVal val="1"/>
                                          </p:val>
                                        </p:tav>
                                      </p:tavLst>
                                    </p:anim>
                                    <p:anim calcmode="lin" valueType="num">
                                      <p:cBhvr>
                                        <p:cTn id="60" dur="5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fmla="#ppt_w*sin(2.5*pi*$)">
                                          <p:val>
                                            <p:fltVal val="0"/>
                                          </p:val>
                                        </p:tav>
                                        <p:tav tm="100000">
                                          <p:val>
                                            <p:fltVal val="1"/>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0" fill="hold"/>
                                        <p:tgtEl>
                                          <p:spTgt spid="15"/>
                                        </p:tgtEl>
                                        <p:attrNameLst>
                                          <p:attrName>ppt_w</p:attrName>
                                        </p:attrNameLst>
                                      </p:cBhvr>
                                      <p:tavLst>
                                        <p:tav tm="0" fmla="#ppt_w*sin(2.5*pi*$)">
                                          <p:val>
                                            <p:fltVal val="0"/>
                                          </p:val>
                                        </p:tav>
                                        <p:tav tm="100000">
                                          <p:val>
                                            <p:fltVal val="1"/>
                                          </p:val>
                                        </p:tav>
                                      </p:tavLst>
                                    </p:anim>
                                    <p:anim calcmode="lin" valueType="num">
                                      <p:cBhvr>
                                        <p:cTn id="72" dur="5000" fill="hold"/>
                                        <p:tgtEl>
                                          <p:spTgt spid="15"/>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0" fill="hold"/>
                                        <p:tgtEl>
                                          <p:spTgt spid="16"/>
                                        </p:tgtEl>
                                        <p:attrNameLst>
                                          <p:attrName>ppt_w</p:attrName>
                                        </p:attrNameLst>
                                      </p:cBhvr>
                                      <p:tavLst>
                                        <p:tav tm="0" fmla="#ppt_w*sin(2.5*pi*$)">
                                          <p:val>
                                            <p:fltVal val="0"/>
                                          </p:val>
                                        </p:tav>
                                        <p:tav tm="100000">
                                          <p:val>
                                            <p:fltVal val="1"/>
                                          </p:val>
                                        </p:tav>
                                      </p:tavLst>
                                    </p:anim>
                                    <p:anim calcmode="lin" valueType="num">
                                      <p:cBhvr>
                                        <p:cTn id="76" dur="5000" fill="hold"/>
                                        <p:tgtEl>
                                          <p:spTgt spid="1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0" fill="hold"/>
                                        <p:tgtEl>
                                          <p:spTgt spid="6"/>
                                        </p:tgtEl>
                                        <p:attrNameLst>
                                          <p:attrName>ppt_w</p:attrName>
                                        </p:attrNameLst>
                                      </p:cBhvr>
                                      <p:tavLst>
                                        <p:tav tm="0" fmla="#ppt_w*sin(2.5*pi*$)">
                                          <p:val>
                                            <p:fltVal val="0"/>
                                          </p:val>
                                        </p:tav>
                                        <p:tav tm="100000">
                                          <p:val>
                                            <p:fltVal val="1"/>
                                          </p:val>
                                        </p:tav>
                                      </p:tavLst>
                                    </p:anim>
                                    <p:anim calcmode="lin" valueType="num">
                                      <p:cBhvr>
                                        <p:cTn id="80" dur="5000" fill="hold"/>
                                        <p:tgtEl>
                                          <p:spTgt spid="6"/>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0" fill="hold"/>
                                        <p:tgtEl>
                                          <p:spTgt spid="8"/>
                                        </p:tgtEl>
                                        <p:attrNameLst>
                                          <p:attrName>ppt_w</p:attrName>
                                        </p:attrNameLst>
                                      </p:cBhvr>
                                      <p:tavLst>
                                        <p:tav tm="0" fmla="#ppt_w*sin(2.5*pi*$)">
                                          <p:val>
                                            <p:fltVal val="0"/>
                                          </p:val>
                                        </p:tav>
                                        <p:tav tm="100000">
                                          <p:val>
                                            <p:fltVal val="1"/>
                                          </p:val>
                                        </p:tav>
                                      </p:tavLst>
                                    </p:anim>
                                    <p:anim calcmode="lin" valueType="num">
                                      <p:cBhvr>
                                        <p:cTn id="84" dur="5000" fill="hold"/>
                                        <p:tgtEl>
                                          <p:spTgt spid="8"/>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0" fill="hold"/>
                                        <p:tgtEl>
                                          <p:spTgt spid="10"/>
                                        </p:tgtEl>
                                        <p:attrNameLst>
                                          <p:attrName>ppt_w</p:attrName>
                                        </p:attrNameLst>
                                      </p:cBhvr>
                                      <p:tavLst>
                                        <p:tav tm="0" fmla="#ppt_w*sin(2.5*pi*$)">
                                          <p:val>
                                            <p:fltVal val="0"/>
                                          </p:val>
                                        </p:tav>
                                        <p:tav tm="100000">
                                          <p:val>
                                            <p:fltVal val="1"/>
                                          </p:val>
                                        </p:tav>
                                      </p:tavLst>
                                    </p:anim>
                                    <p:anim calcmode="lin" valueType="num">
                                      <p:cBhvr>
                                        <p:cTn id="88" dur="5000" fill="hold"/>
                                        <p:tgtEl>
                                          <p:spTgt spid="10"/>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0" fill="hold"/>
                                        <p:tgtEl>
                                          <p:spTgt spid="11"/>
                                        </p:tgtEl>
                                        <p:attrNameLst>
                                          <p:attrName>ppt_w</p:attrName>
                                        </p:attrNameLst>
                                      </p:cBhvr>
                                      <p:tavLst>
                                        <p:tav tm="0" fmla="#ppt_w*sin(2.5*pi*$)">
                                          <p:val>
                                            <p:fltVal val="0"/>
                                          </p:val>
                                        </p:tav>
                                        <p:tav tm="100000">
                                          <p:val>
                                            <p:fltVal val="1"/>
                                          </p:val>
                                        </p:tav>
                                      </p:tavLst>
                                    </p:anim>
                                    <p:anim calcmode="lin" valueType="num">
                                      <p:cBhvr>
                                        <p:cTn id="92" dur="5000" fill="hold"/>
                                        <p:tgtEl>
                                          <p:spTgt spid="1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5000" fill="hold"/>
                                        <p:tgtEl>
                                          <p:spTgt spid="12"/>
                                        </p:tgtEl>
                                        <p:attrNameLst>
                                          <p:attrName>ppt_w</p:attrName>
                                        </p:attrNameLst>
                                      </p:cBhvr>
                                      <p:tavLst>
                                        <p:tav tm="0" fmla="#ppt_w*sin(2.5*pi*$)">
                                          <p:val>
                                            <p:fltVal val="0"/>
                                          </p:val>
                                        </p:tav>
                                        <p:tav tm="100000">
                                          <p:val>
                                            <p:fltVal val="1"/>
                                          </p:val>
                                        </p:tav>
                                      </p:tavLst>
                                    </p:anim>
                                    <p:anim calcmode="lin" valueType="num">
                                      <p:cBhvr>
                                        <p:cTn id="96" dur="5000" fill="hold"/>
                                        <p:tgtEl>
                                          <p:spTgt spid="12"/>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p:cTn id="99" dur="5000" fill="hold"/>
                                        <p:tgtEl>
                                          <p:spTgt spid="13"/>
                                        </p:tgtEl>
                                        <p:attrNameLst>
                                          <p:attrName>ppt_w</p:attrName>
                                        </p:attrNameLst>
                                      </p:cBhvr>
                                      <p:tavLst>
                                        <p:tav tm="0" fmla="#ppt_w*sin(2.5*pi*$)">
                                          <p:val>
                                            <p:fltVal val="0"/>
                                          </p:val>
                                        </p:tav>
                                        <p:tav tm="100000">
                                          <p:val>
                                            <p:fltVal val="1"/>
                                          </p:val>
                                        </p:tav>
                                      </p:tavLst>
                                    </p:anim>
                                    <p:anim calcmode="lin" valueType="num">
                                      <p:cBhvr>
                                        <p:cTn id="100" dur="5000" fill="hold"/>
                                        <p:tgtEl>
                                          <p:spTgt spid="13"/>
                                        </p:tgtEl>
                                        <p:attrNameLst>
                                          <p:attrName>ppt_h</p:attrName>
                                        </p:attrNameLst>
                                      </p:cBhvr>
                                      <p:tavLst>
                                        <p:tav tm="0">
                                          <p:val>
                                            <p:strVal val="#ppt_h"/>
                                          </p:val>
                                        </p:tav>
                                        <p:tav tm="100000">
                                          <p:val>
                                            <p:strVal val="#ppt_h"/>
                                          </p:val>
                                        </p:tav>
                                      </p:tavLst>
                                    </p:anim>
                                  </p:childTnLst>
                                </p:cTn>
                              </p:par>
                              <p:par>
                                <p:cTn id="101" presetID="2" presetClass="exit" presetSubtype="2"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1+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1+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1+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1+ppt_w/2"/>
                                          </p:val>
                                        </p:tav>
                                      </p:tavLst>
                                    </p:anim>
                                    <p:anim calcmode="lin" valueType="num">
                                      <p:cBhvr additive="base">
                                        <p:cTn id="115" dur="5000"/>
                                        <p:tgtEl>
                                          <p:spTgt spid="14"/>
                                        </p:tgtEl>
                                        <p:attrNameLst>
                                          <p:attrName>ppt_y</p:attrName>
                                        </p:attrNameLst>
                                      </p:cBhvr>
                                      <p:tavLst>
                                        <p:tav tm="0">
                                          <p:val>
                                            <p:strVal val="ppt_y"/>
                                          </p:val>
                                        </p:tav>
                                        <p:tav tm="100000">
                                          <p:val>
                                            <p:strVal val="ppt_y"/>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1+ppt_w/2"/>
                                          </p:val>
                                        </p:tav>
                                      </p:tavLst>
                                    </p:anim>
                                    <p:anim calcmode="lin" valueType="num">
                                      <p:cBhvr additive="base">
                                        <p:cTn id="119" dur="5000"/>
                                        <p:tgtEl>
                                          <p:spTgt spid="15"/>
                                        </p:tgtEl>
                                        <p:attrNameLst>
                                          <p:attrName>ppt_y</p:attrName>
                                        </p:attrNameLst>
                                      </p:cBhvr>
                                      <p:tavLst>
                                        <p:tav tm="0">
                                          <p:val>
                                            <p:strVal val="ppt_y"/>
                                          </p:val>
                                        </p:tav>
                                        <p:tav tm="100000">
                                          <p:val>
                                            <p:strVal val="ppt_y"/>
                                          </p:val>
                                        </p:tav>
                                      </p:tavLst>
                                    </p:anim>
                                    <p:set>
                                      <p:cBhvr>
                                        <p:cTn id="120" dur="1" fill="hold">
                                          <p:stCondLst>
                                            <p:cond delay="4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6"/>
                                        </p:tgtEl>
                                        <p:attrNameLst>
                                          <p:attrName>ppt_x</p:attrName>
                                        </p:attrNameLst>
                                      </p:cBhvr>
                                      <p:tavLst>
                                        <p:tav tm="0">
                                          <p:val>
                                            <p:strVal val="ppt_x"/>
                                          </p:val>
                                        </p:tav>
                                        <p:tav tm="100000">
                                          <p:val>
                                            <p:strVal val="1+ppt_w/2"/>
                                          </p:val>
                                        </p:tav>
                                      </p:tavLst>
                                    </p:anim>
                                    <p:anim calcmode="lin" valueType="num">
                                      <p:cBhvr additive="base">
                                        <p:cTn id="123" dur="5000"/>
                                        <p:tgtEl>
                                          <p:spTgt spid="16"/>
                                        </p:tgtEl>
                                        <p:attrNameLst>
                                          <p:attrName>ppt_y</p:attrName>
                                        </p:attrNameLst>
                                      </p:cBhvr>
                                      <p:tavLst>
                                        <p:tav tm="0">
                                          <p:val>
                                            <p:strVal val="ppt_y"/>
                                          </p:val>
                                        </p:tav>
                                        <p:tav tm="100000">
                                          <p:val>
                                            <p:strVal val="ppt_y"/>
                                          </p:val>
                                        </p:tav>
                                      </p:tavLst>
                                    </p:anim>
                                    <p:set>
                                      <p:cBhvr>
                                        <p:cTn id="124" dur="1" fill="hold">
                                          <p:stCondLst>
                                            <p:cond delay="4999"/>
                                          </p:stCondLst>
                                        </p:cTn>
                                        <p:tgtEl>
                                          <p:spTgt spid="1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0-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0"/>
                                        </p:tgtEl>
                                        <p:attrNameLst>
                                          <p:attrName>ppt_x</p:attrName>
                                        </p:attrNameLst>
                                      </p:cBhvr>
                                      <p:tavLst>
                                        <p:tav tm="0">
                                          <p:val>
                                            <p:strVal val="ppt_x"/>
                                          </p:val>
                                        </p:tav>
                                        <p:tav tm="100000">
                                          <p:val>
                                            <p:strVal val="0-ppt_w/2"/>
                                          </p:val>
                                        </p:tav>
                                      </p:tavLst>
                                    </p:anim>
                                    <p:anim calcmode="lin" valueType="num">
                                      <p:cBhvr additive="base">
                                        <p:cTn id="135" dur="5000"/>
                                        <p:tgtEl>
                                          <p:spTgt spid="10"/>
                                        </p:tgtEl>
                                        <p:attrNameLst>
                                          <p:attrName>ppt_y</p:attrName>
                                        </p:attrNameLst>
                                      </p:cBhvr>
                                      <p:tavLst>
                                        <p:tav tm="0">
                                          <p:val>
                                            <p:strVal val="ppt_y"/>
                                          </p:val>
                                        </p:tav>
                                        <p:tav tm="100000">
                                          <p:val>
                                            <p:strVal val="ppt_y"/>
                                          </p:val>
                                        </p:tav>
                                      </p:tavLst>
                                    </p:anim>
                                    <p:set>
                                      <p:cBhvr>
                                        <p:cTn id="136" dur="1" fill="hold">
                                          <p:stCondLst>
                                            <p:cond delay="4999"/>
                                          </p:stCondLst>
                                        </p:cTn>
                                        <p:tgtEl>
                                          <p:spTgt spid="1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1"/>
                                        </p:tgtEl>
                                        <p:attrNameLst>
                                          <p:attrName>ppt_x</p:attrName>
                                        </p:attrNameLst>
                                      </p:cBhvr>
                                      <p:tavLst>
                                        <p:tav tm="0">
                                          <p:val>
                                            <p:strVal val="ppt_x"/>
                                          </p:val>
                                        </p:tav>
                                        <p:tav tm="100000">
                                          <p:val>
                                            <p:strVal val="0-ppt_w/2"/>
                                          </p:val>
                                        </p:tav>
                                      </p:tavLst>
                                    </p:anim>
                                    <p:anim calcmode="lin" valueType="num">
                                      <p:cBhvr additive="base">
                                        <p:cTn id="139" dur="5000"/>
                                        <p:tgtEl>
                                          <p:spTgt spid="11"/>
                                        </p:tgtEl>
                                        <p:attrNameLst>
                                          <p:attrName>ppt_y</p:attrName>
                                        </p:attrNameLst>
                                      </p:cBhvr>
                                      <p:tavLst>
                                        <p:tav tm="0">
                                          <p:val>
                                            <p:strVal val="ppt_y"/>
                                          </p:val>
                                        </p:tav>
                                        <p:tav tm="100000">
                                          <p:val>
                                            <p:strVal val="ppt_y"/>
                                          </p:val>
                                        </p:tav>
                                      </p:tavLst>
                                    </p:anim>
                                    <p:set>
                                      <p:cBhvr>
                                        <p:cTn id="140" dur="1" fill="hold">
                                          <p:stCondLst>
                                            <p:cond delay="4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3"/>
                                        </p:tgtEl>
                                        <p:attrNameLst>
                                          <p:attrName>ppt_x</p:attrName>
                                        </p:attrNameLst>
                                      </p:cBhvr>
                                      <p:tavLst>
                                        <p:tav tm="0">
                                          <p:val>
                                            <p:strVal val="ppt_x"/>
                                          </p:val>
                                        </p:tav>
                                        <p:tav tm="100000">
                                          <p:val>
                                            <p:strVal val="0-ppt_w/2"/>
                                          </p:val>
                                        </p:tav>
                                      </p:tavLst>
                                    </p:anim>
                                    <p:anim calcmode="lin" valueType="num">
                                      <p:cBhvr additive="base">
                                        <p:cTn id="147" dur="5000"/>
                                        <p:tgtEl>
                                          <p:spTgt spid="13"/>
                                        </p:tgtEl>
                                        <p:attrNameLst>
                                          <p:attrName>ppt_y</p:attrName>
                                        </p:attrNameLst>
                                      </p:cBhvr>
                                      <p:tavLst>
                                        <p:tav tm="0">
                                          <p:val>
                                            <p:strVal val="ppt_y"/>
                                          </p:val>
                                        </p:tav>
                                        <p:tav tm="100000">
                                          <p:val>
                                            <p:strVal val="ppt_y"/>
                                          </p:val>
                                        </p:tav>
                                      </p:tavLst>
                                    </p:anim>
                                    <p:set>
                                      <p:cBhvr>
                                        <p:cTn id="148" dur="1" fill="hold">
                                          <p:stCondLst>
                                            <p:cond delay="4999"/>
                                          </p:stCondLst>
                                        </p:cTn>
                                        <p:tgtEl>
                                          <p:spTgt spid="13"/>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5000"/>
                                        <p:tgtEl>
                                          <p:spTgt spid="5"/>
                                        </p:tgtEl>
                                        <p:attrNameLst>
                                          <p:attrName>ppt_h</p:attrName>
                                        </p:attrNameLst>
                                      </p:cBhvr>
                                      <p:tavLst>
                                        <p:tav tm="0">
                                          <p:val>
                                            <p:strVal val="ppt_h"/>
                                          </p:val>
                                        </p:tav>
                                        <p:tav tm="100000">
                                          <p:val>
                                            <p:strVal val="ppt_h"/>
                                          </p:val>
                                        </p:tav>
                                      </p:tavLst>
                                    </p:anim>
                                    <p:anim calcmode="lin" valueType="num">
                                      <p:cBhvr>
                                        <p:cTn id="15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5"/>
                                        </p:tgtEl>
                                        <p:attrNameLst>
                                          <p:attrName>style.visibility</p:attrName>
                                        </p:attrNameLst>
                                      </p:cBhvr>
                                      <p:to>
                                        <p:strVal val="hidden"/>
                                      </p:to>
                                    </p:set>
                                  </p:childTnLst>
                                </p:cTn>
                              </p:par>
                              <p:par>
                                <p:cTn id="153" presetID="19" presetClass="exit" presetSubtype="10" fill="hold"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5000"/>
                                        <p:tgtEl>
                                          <p:spTgt spid="9"/>
                                        </p:tgtEl>
                                        <p:attrNameLst>
                                          <p:attrName>ppt_h</p:attrName>
                                        </p:attrNameLst>
                                      </p:cBhvr>
                                      <p:tavLst>
                                        <p:tav tm="0">
                                          <p:val>
                                            <p:strVal val="ppt_h"/>
                                          </p:val>
                                        </p:tav>
                                        <p:tav tm="100000">
                                          <p:val>
                                            <p:strVal val="ppt_h"/>
                                          </p:val>
                                        </p:tav>
                                      </p:tavLst>
                                    </p:anim>
                                    <p:anim calcmode="lin" valueType="num">
                                      <p:cBhvr>
                                        <p:cTn id="159"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9"/>
                                        </p:tgtEl>
                                        <p:attrNameLst>
                                          <p:attrName>style.visibility</p:attrName>
                                        </p:attrNameLst>
                                      </p:cBhvr>
                                      <p:to>
                                        <p:strVal val="hidden"/>
                                      </p:to>
                                    </p:set>
                                  </p:childTnLst>
                                </p:cTn>
                              </p:par>
                              <p:par>
                                <p:cTn id="161" presetID="19" presetClass="exit" presetSubtype="10" fill="hold" nodeType="withEffect">
                                  <p:stCondLst>
                                    <p:cond delay="0"/>
                                  </p:stCondLst>
                                  <p:childTnLst>
                                    <p:anim calcmode="lin" valueType="num">
                                      <p:cBhvr>
                                        <p:cTn id="162" dur="5000"/>
                                        <p:tgtEl>
                                          <p:spTgt spid="14"/>
                                        </p:tgtEl>
                                        <p:attrNameLst>
                                          <p:attrName>ppt_h</p:attrName>
                                        </p:attrNameLst>
                                      </p:cBhvr>
                                      <p:tavLst>
                                        <p:tav tm="0">
                                          <p:val>
                                            <p:strVal val="ppt_h"/>
                                          </p:val>
                                        </p:tav>
                                        <p:tav tm="100000">
                                          <p:val>
                                            <p:strVal val="ppt_h"/>
                                          </p:val>
                                        </p:tav>
                                      </p:tavLst>
                                    </p:anim>
                                    <p:anim calcmode="lin" valueType="num">
                                      <p:cBhvr>
                                        <p:cTn id="163"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5000"/>
                                        <p:tgtEl>
                                          <p:spTgt spid="15"/>
                                        </p:tgtEl>
                                        <p:attrNameLst>
                                          <p:attrName>ppt_h</p:attrName>
                                        </p:attrNameLst>
                                      </p:cBhvr>
                                      <p:tavLst>
                                        <p:tav tm="0">
                                          <p:val>
                                            <p:strVal val="ppt_h"/>
                                          </p:val>
                                        </p:tav>
                                        <p:tav tm="100000">
                                          <p:val>
                                            <p:strVal val="ppt_h"/>
                                          </p:val>
                                        </p:tav>
                                      </p:tavLst>
                                    </p:anim>
                                    <p:anim calcmode="lin" valueType="num">
                                      <p:cBhvr>
                                        <p:cTn id="167"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5"/>
                                        </p:tgtEl>
                                        <p:attrNameLst>
                                          <p:attrName>style.visibility</p:attrName>
                                        </p:attrNameLst>
                                      </p:cBhvr>
                                      <p:to>
                                        <p:strVal val="hidden"/>
                                      </p:to>
                                    </p:set>
                                  </p:childTnLst>
                                </p:cTn>
                              </p:par>
                              <p:par>
                                <p:cTn id="169" presetID="19" presetClass="exit" presetSubtype="10" fill="hold" nodeType="withEffect">
                                  <p:stCondLst>
                                    <p:cond delay="0"/>
                                  </p:stCondLst>
                                  <p:childTnLst>
                                    <p:anim calcmode="lin" valueType="num">
                                      <p:cBhvr>
                                        <p:cTn id="170" dur="5000"/>
                                        <p:tgtEl>
                                          <p:spTgt spid="16"/>
                                        </p:tgtEl>
                                        <p:attrNameLst>
                                          <p:attrName>ppt_h</p:attrName>
                                        </p:attrNameLst>
                                      </p:cBhvr>
                                      <p:tavLst>
                                        <p:tav tm="0">
                                          <p:val>
                                            <p:strVal val="ppt_h"/>
                                          </p:val>
                                        </p:tav>
                                        <p:tav tm="100000">
                                          <p:val>
                                            <p:strVal val="ppt_h"/>
                                          </p:val>
                                        </p:tav>
                                      </p:tavLst>
                                    </p:anim>
                                    <p:anim calcmode="lin" valueType="num">
                                      <p:cBhvr>
                                        <p:cTn id="171"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6"/>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5000"/>
                                        <p:tgtEl>
                                          <p:spTgt spid="6"/>
                                        </p:tgtEl>
                                        <p:attrNameLst>
                                          <p:attrName>ppt_h</p:attrName>
                                        </p:attrNameLst>
                                      </p:cBhvr>
                                      <p:tavLst>
                                        <p:tav tm="0">
                                          <p:val>
                                            <p:strVal val="ppt_h"/>
                                          </p:val>
                                        </p:tav>
                                        <p:tav tm="100000">
                                          <p:val>
                                            <p:strVal val="ppt_h"/>
                                          </p:val>
                                        </p:tav>
                                      </p:tavLst>
                                    </p:anim>
                                    <p:anim calcmode="lin" valueType="num">
                                      <p:cBhvr>
                                        <p:cTn id="17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6"/>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5000"/>
                                        <p:tgtEl>
                                          <p:spTgt spid="8"/>
                                        </p:tgtEl>
                                        <p:attrNameLst>
                                          <p:attrName>ppt_h</p:attrName>
                                        </p:attrNameLst>
                                      </p:cBhvr>
                                      <p:tavLst>
                                        <p:tav tm="0">
                                          <p:val>
                                            <p:strVal val="ppt_h"/>
                                          </p:val>
                                        </p:tav>
                                        <p:tav tm="100000">
                                          <p:val>
                                            <p:strVal val="ppt_h"/>
                                          </p:val>
                                        </p:tav>
                                      </p:tavLst>
                                    </p:anim>
                                    <p:anim calcmode="lin" valueType="num">
                                      <p:cBhvr>
                                        <p:cTn id="17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4999"/>
                                          </p:stCondLst>
                                        </p:cTn>
                                        <p:tgtEl>
                                          <p:spTgt spid="8"/>
                                        </p:tgtEl>
                                        <p:attrNameLst>
                                          <p:attrName>style.visibility</p:attrName>
                                        </p:attrNameLst>
                                      </p:cBhvr>
                                      <p:to>
                                        <p:strVal val="hidden"/>
                                      </p:to>
                                    </p:set>
                                  </p:childTnLst>
                                </p:cTn>
                              </p:par>
                              <p:par>
                                <p:cTn id="181" presetID="19" presetClass="exit" presetSubtype="10" fill="hold" nodeType="withEffect">
                                  <p:stCondLst>
                                    <p:cond delay="0"/>
                                  </p:stCondLst>
                                  <p:childTnLst>
                                    <p:anim calcmode="lin" valueType="num">
                                      <p:cBhvr>
                                        <p:cTn id="182" dur="5000"/>
                                        <p:tgtEl>
                                          <p:spTgt spid="10"/>
                                        </p:tgtEl>
                                        <p:attrNameLst>
                                          <p:attrName>ppt_h</p:attrName>
                                        </p:attrNameLst>
                                      </p:cBhvr>
                                      <p:tavLst>
                                        <p:tav tm="0">
                                          <p:val>
                                            <p:strVal val="ppt_h"/>
                                          </p:val>
                                        </p:tav>
                                        <p:tav tm="100000">
                                          <p:val>
                                            <p:strVal val="ppt_h"/>
                                          </p:val>
                                        </p:tav>
                                      </p:tavLst>
                                    </p:anim>
                                    <p:anim calcmode="lin" valueType="num">
                                      <p:cBhvr>
                                        <p:cTn id="183"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4999"/>
                                          </p:stCondLst>
                                        </p:cTn>
                                        <p:tgtEl>
                                          <p:spTgt spid="10"/>
                                        </p:tgtEl>
                                        <p:attrNameLst>
                                          <p:attrName>style.visibility</p:attrName>
                                        </p:attrNameLst>
                                      </p:cBhvr>
                                      <p:to>
                                        <p:strVal val="hidden"/>
                                      </p:to>
                                    </p:set>
                                  </p:childTnLst>
                                </p:cTn>
                              </p:par>
                              <p:par>
                                <p:cTn id="185" presetID="19" presetClass="exit" presetSubtype="10" fill="hold" nodeType="withEffect">
                                  <p:stCondLst>
                                    <p:cond delay="0"/>
                                  </p:stCondLst>
                                  <p:childTnLst>
                                    <p:anim calcmode="lin" valueType="num">
                                      <p:cBhvr>
                                        <p:cTn id="186" dur="5000"/>
                                        <p:tgtEl>
                                          <p:spTgt spid="11"/>
                                        </p:tgtEl>
                                        <p:attrNameLst>
                                          <p:attrName>ppt_h</p:attrName>
                                        </p:attrNameLst>
                                      </p:cBhvr>
                                      <p:tavLst>
                                        <p:tav tm="0">
                                          <p:val>
                                            <p:strVal val="ppt_h"/>
                                          </p:val>
                                        </p:tav>
                                        <p:tav tm="100000">
                                          <p:val>
                                            <p:strVal val="ppt_h"/>
                                          </p:val>
                                        </p:tav>
                                      </p:tavLst>
                                    </p:anim>
                                    <p:anim calcmode="lin" valueType="num">
                                      <p:cBhvr>
                                        <p:cTn id="18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4999"/>
                                          </p:stCondLst>
                                        </p:cTn>
                                        <p:tgtEl>
                                          <p:spTgt spid="11"/>
                                        </p:tgtEl>
                                        <p:attrNameLst>
                                          <p:attrName>style.visibility</p:attrName>
                                        </p:attrNameLst>
                                      </p:cBhvr>
                                      <p:to>
                                        <p:strVal val="hidden"/>
                                      </p:to>
                                    </p:set>
                                  </p:childTnLst>
                                </p:cTn>
                              </p:par>
                              <p:par>
                                <p:cTn id="189" presetID="19" presetClass="exit" presetSubtype="10" fill="hold" nodeType="withEffect">
                                  <p:stCondLst>
                                    <p:cond delay="0"/>
                                  </p:stCondLst>
                                  <p:childTnLst>
                                    <p:anim calcmode="lin" valueType="num">
                                      <p:cBhvr>
                                        <p:cTn id="190" dur="5000"/>
                                        <p:tgtEl>
                                          <p:spTgt spid="12"/>
                                        </p:tgtEl>
                                        <p:attrNameLst>
                                          <p:attrName>ppt_h</p:attrName>
                                        </p:attrNameLst>
                                      </p:cBhvr>
                                      <p:tavLst>
                                        <p:tav tm="0">
                                          <p:val>
                                            <p:strVal val="ppt_h"/>
                                          </p:val>
                                        </p:tav>
                                        <p:tav tm="100000">
                                          <p:val>
                                            <p:strVal val="ppt_h"/>
                                          </p:val>
                                        </p:tav>
                                      </p:tavLst>
                                    </p:anim>
                                    <p:anim calcmode="lin" valueType="num">
                                      <p:cBhvr>
                                        <p:cTn id="19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4999"/>
                                          </p:stCondLst>
                                        </p:cTn>
                                        <p:tgtEl>
                                          <p:spTgt spid="12"/>
                                        </p:tgtEl>
                                        <p:attrNameLst>
                                          <p:attrName>style.visibility</p:attrName>
                                        </p:attrNameLst>
                                      </p:cBhvr>
                                      <p:to>
                                        <p:strVal val="hidden"/>
                                      </p:to>
                                    </p:set>
                                  </p:childTnLst>
                                </p:cTn>
                              </p:par>
                              <p:par>
                                <p:cTn id="193" presetID="19" presetClass="exit" presetSubtype="10" fill="hold" nodeType="withEffect">
                                  <p:stCondLst>
                                    <p:cond delay="0"/>
                                  </p:stCondLst>
                                  <p:childTnLst>
                                    <p:anim calcmode="lin" valueType="num">
                                      <p:cBhvr>
                                        <p:cTn id="194" dur="5000"/>
                                        <p:tgtEl>
                                          <p:spTgt spid="13"/>
                                        </p:tgtEl>
                                        <p:attrNameLst>
                                          <p:attrName>ppt_h</p:attrName>
                                        </p:attrNameLst>
                                      </p:cBhvr>
                                      <p:tavLst>
                                        <p:tav tm="0">
                                          <p:val>
                                            <p:strVal val="ppt_h"/>
                                          </p:val>
                                        </p:tav>
                                        <p:tav tm="100000">
                                          <p:val>
                                            <p:strVal val="ppt_h"/>
                                          </p:val>
                                        </p:tav>
                                      </p:tavLst>
                                    </p:anim>
                                    <p:anim calcmode="lin" valueType="num">
                                      <p:cBhvr>
                                        <p:cTn id="19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4999"/>
                                          </p:stCondLst>
                                        </p:cTn>
                                        <p:tgtEl>
                                          <p:spTgt spid="13"/>
                                        </p:tgtEl>
                                        <p:attrNameLst>
                                          <p:attrName>style.visibility</p:attrName>
                                        </p:attrNameLst>
                                      </p:cBhvr>
                                      <p:to>
                                        <p:strVal val="hidden"/>
                                      </p:to>
                                    </p:set>
                                  </p:childTnLst>
                                </p:cTn>
                              </p:par>
                              <p:par>
                                <p:cTn id="197" presetID="23" presetClass="entr" presetSubtype="288"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5000" fill="hold"/>
                                        <p:tgtEl>
                                          <p:spTgt spid="4"/>
                                        </p:tgtEl>
                                        <p:attrNameLst>
                                          <p:attrName>ppt_w</p:attrName>
                                        </p:attrNameLst>
                                      </p:cBhvr>
                                      <p:tavLst>
                                        <p:tav tm="0">
                                          <p:val>
                                            <p:strVal val="4/3*#ppt_w"/>
                                          </p:val>
                                        </p:tav>
                                        <p:tav tm="100000">
                                          <p:val>
                                            <p:strVal val="#ppt_w"/>
                                          </p:val>
                                        </p:tav>
                                      </p:tavLst>
                                    </p:anim>
                                    <p:anim calcmode="lin" valueType="num">
                                      <p:cBhvr>
                                        <p:cTn id="200" dur="5000" fill="hold"/>
                                        <p:tgtEl>
                                          <p:spTgt spid="4"/>
                                        </p:tgtEl>
                                        <p:attrNameLst>
                                          <p:attrName>ppt_h</p:attrName>
                                        </p:attrNameLst>
                                      </p:cBhvr>
                                      <p:tavLst>
                                        <p:tav tm="0">
                                          <p:val>
                                            <p:strVal val="4/3*#ppt_h"/>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5000"/>
                                        <p:tgtEl>
                                          <p:spTgt spid="4"/>
                                        </p:tgtEl>
                                      </p:cBhvr>
                                    </p:animEffect>
                                  </p:childTnLst>
                                </p:cTn>
                              </p:par>
                            </p:childTnLst>
                          </p:cTn>
                        </p:par>
                        <p:par>
                          <p:cTn id="204" fill="hold">
                            <p:stCondLst>
                              <p:cond delay="5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8"/>
                                        </p:tgtEl>
                                        <p:attrNameLst>
                                          <p:attrName>style.visibility</p:attrName>
                                        </p:attrNameLst>
                                      </p:cBhvr>
                                      <p:to>
                                        <p:strVal val="visible"/>
                                      </p:to>
                                    </p:set>
                                    <p:animEffect transition="in" filter="fade">
                                      <p:cBhvr>
                                        <p:cTn id="207" dur="1000"/>
                                        <p:tgtEl>
                                          <p:spTgt spid="18"/>
                                        </p:tgtEl>
                                      </p:cBhvr>
                                    </p:animEffect>
                                    <p:anim calcmode="lin" valueType="num">
                                      <p:cBhvr>
                                        <p:cTn id="208" dur="1000" fill="hold"/>
                                        <p:tgtEl>
                                          <p:spTgt spid="18"/>
                                        </p:tgtEl>
                                        <p:attrNameLst>
                                          <p:attrName>ppt_x</p:attrName>
                                        </p:attrNameLst>
                                      </p:cBhvr>
                                      <p:tavLst>
                                        <p:tav tm="0">
                                          <p:val>
                                            <p:strVal val="#ppt_x-.1"/>
                                          </p:val>
                                        </p:tav>
                                        <p:tav tm="100000">
                                          <p:val>
                                            <p:strVal val="#ppt_x"/>
                                          </p:val>
                                        </p:tav>
                                      </p:tavLst>
                                    </p:anim>
                                    <p:anim calcmode="lin" valueType="num">
                                      <p:cBhvr>
                                        <p:cTn id="20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overland-1928.jpg"/>
          <p:cNvPicPr>
            <a:picLocks noChangeAspect="1"/>
          </p:cNvPicPr>
          <p:nvPr/>
        </p:nvPicPr>
        <p:blipFill>
          <a:blip r:embed="rId2"/>
          <a:stretch>
            <a:fillRect/>
          </a:stretch>
        </p:blipFill>
        <p:spPr bwMode="auto">
          <a:xfrm>
            <a:off x="0" y="10002"/>
            <a:ext cx="9144000" cy="512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4572000" y="0"/>
            <a:ext cx="4572000" cy="2304574"/>
          </a:xfrm>
          <a:prstGeom prst="moon">
            <a:avLst>
              <a:gd name="adj" fmla="val 23279"/>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1" y="0"/>
            <a:ext cx="4500563" cy="2304574"/>
          </a:xfrm>
          <a:prstGeom prst="moon">
            <a:avLst>
              <a:gd name="adj" fmla="val 23681"/>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285875"/>
            <a:ext cx="4572000" cy="2304574"/>
          </a:xfrm>
          <a:prstGeom prst="moon">
            <a:avLst>
              <a:gd name="adj" fmla="val 23279"/>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flipH="1">
            <a:off x="1" y="1285875"/>
            <a:ext cx="4500563" cy="2304574"/>
          </a:xfrm>
          <a:prstGeom prst="moon">
            <a:avLst>
              <a:gd name="adj" fmla="val 23681"/>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4572000" y="2840355"/>
            <a:ext cx="4572000" cy="2303145"/>
          </a:xfrm>
          <a:prstGeom prst="moon">
            <a:avLst>
              <a:gd name="adj" fmla="val 23279"/>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flipH="1">
            <a:off x="1" y="2840355"/>
            <a:ext cx="4500563" cy="2303145"/>
          </a:xfrm>
          <a:prstGeom prst="moon">
            <a:avLst>
              <a:gd name="adj" fmla="val 23681"/>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285720" y="4071948"/>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Francisco de Asís (aunque algunos historiadores afirman, sin embargo, que quien realmente ofició la misa aquella noche fue san Antonio de Padua) convocó a los habitantes del pueblo al toque de la campana de la iglesia.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outVertical)">
                                      <p:cBhvr>
                                        <p:cTn id="68" dur="3000"/>
                                        <p:tgtEl>
                                          <p:spTgt spid="7"/>
                                        </p:tgtEl>
                                      </p:cBhvr>
                                    </p:animEffec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2/3*#ppt_w"/>
                                          </p:val>
                                        </p:tav>
                                        <p:tav tm="100000">
                                          <p:val>
                                            <p:strVal val="#ppt_w"/>
                                          </p:val>
                                        </p:tav>
                                      </p:tavLst>
                                    </p:anim>
                                    <p:anim calcmode="lin" valueType="num">
                                      <p:cBhvr>
                                        <p:cTn id="72" dur="3000" fill="hold"/>
                                        <p:tgtEl>
                                          <p:spTgt spid="7"/>
                                        </p:tgtEl>
                                        <p:attrNameLst>
                                          <p:attrName>ppt_h</p:attrName>
                                        </p:attrNameLst>
                                      </p:cBhvr>
                                      <p:tavLst>
                                        <p:tav tm="0">
                                          <p:val>
                                            <p:strVal val="2/3*#ppt_h"/>
                                          </p:val>
                                        </p:tav>
                                        <p:tav tm="100000">
                                          <p:val>
                                            <p:strVal val="#ppt_h"/>
                                          </p:val>
                                        </p:tav>
                                      </p:tavLst>
                                    </p:anim>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5"/>
                                        </p:tgtEl>
                                        <p:attrNameLst>
                                          <p:attrName>style.visibility</p:attrName>
                                        </p:attrNameLst>
                                      </p:cBhvr>
                                      <p:to>
                                        <p:strVal val="visible"/>
                                      </p:to>
                                    </p:set>
                                    <p:animEffect transition="in" filter="fade">
                                      <p:cBhvr>
                                        <p:cTn id="76" dur="1000"/>
                                        <p:tgtEl>
                                          <p:spTgt spid="15"/>
                                        </p:tgtEl>
                                      </p:cBhvr>
                                    </p:animEffect>
                                    <p:anim calcmode="lin" valueType="num">
                                      <p:cBhvr>
                                        <p:cTn id="77" dur="1000" fill="hold"/>
                                        <p:tgtEl>
                                          <p:spTgt spid="15"/>
                                        </p:tgtEl>
                                        <p:attrNameLst>
                                          <p:attrName>ppt_x</p:attrName>
                                        </p:attrNameLst>
                                      </p:cBhvr>
                                      <p:tavLst>
                                        <p:tav tm="0">
                                          <p:val>
                                            <p:strVal val="#ppt_x-.1"/>
                                          </p:val>
                                        </p:tav>
                                        <p:tav tm="100000">
                                          <p:val>
                                            <p:strVal val="#ppt_x"/>
                                          </p:val>
                                        </p:tav>
                                      </p:tavLst>
                                    </p:anim>
                                    <p:anim calcmode="lin" valueType="num">
                                      <p:cBhvr>
                                        <p:cTn id="7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1 Hudson Greater Eight Sport.jpg"/>
          <p:cNvPicPr>
            <a:picLocks noChangeAspect="1"/>
          </p:cNvPicPr>
          <p:nvPr/>
        </p:nvPicPr>
        <p:blipFill>
          <a:blip r:embed="rId3"/>
          <a:stretch>
            <a:fillRect/>
          </a:stretch>
        </p:blipFill>
        <p:spPr bwMode="auto">
          <a:xfrm>
            <a:off x="0" y="2116"/>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heurón"/>
          <p:cNvSpPr/>
          <p:nvPr/>
        </p:nvSpPr>
        <p:spPr>
          <a:xfrm rot="16200000">
            <a:off x="3661172" y="-3661171"/>
            <a:ext cx="1821657" cy="9144000"/>
          </a:xfrm>
          <a:prstGeom prst="chevron">
            <a:avLst>
              <a:gd name="adj" fmla="val 86568"/>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661172" y="-3125390"/>
            <a:ext cx="1821656" cy="9144000"/>
          </a:xfrm>
          <a:prstGeom prst="chevron">
            <a:avLst>
              <a:gd name="adj" fmla="val 88254"/>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3661172" y="-2482453"/>
            <a:ext cx="1821656" cy="9144000"/>
          </a:xfrm>
          <a:prstGeom prst="chevron">
            <a:avLst>
              <a:gd name="adj" fmla="val 88254"/>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661172" y="-1946671"/>
            <a:ext cx="1821657" cy="9144000"/>
          </a:xfrm>
          <a:prstGeom prst="chevron">
            <a:avLst>
              <a:gd name="adj" fmla="val 89377"/>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661172" y="-1356598"/>
            <a:ext cx="1821656" cy="9144000"/>
          </a:xfrm>
          <a:prstGeom prst="chevron">
            <a:avLst>
              <a:gd name="adj" fmla="val 87130"/>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661172" y="-767953"/>
            <a:ext cx="1821656" cy="9144000"/>
          </a:xfrm>
          <a:prstGeom prst="chevron">
            <a:avLst>
              <a:gd name="adj" fmla="val 88815"/>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3661172" y="-125015"/>
            <a:ext cx="1821656" cy="9144000"/>
          </a:xfrm>
          <a:prstGeom prst="chevron">
            <a:avLst>
              <a:gd name="adj" fmla="val 89939"/>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16200000">
            <a:off x="3661172" y="357902"/>
            <a:ext cx="1821656" cy="9144000"/>
          </a:xfrm>
          <a:prstGeom prst="chevron">
            <a:avLst>
              <a:gd name="adj" fmla="val 88815"/>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uadroTexto"/>
          <p:cNvSpPr txBox="1"/>
          <p:nvPr/>
        </p:nvSpPr>
        <p:spPr>
          <a:xfrm>
            <a:off x="285720" y="3500444"/>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 Leyenda Mayor de San Francisco: "Llegado el beato Francisco, en memoria de la natividad de Cristo, ordenó que se preparase el pesebre, que se trajese el heno, que se condujera al buey y al asno; y predicó sobre la natividad del Rey pobre". Giovanni Velita, un señor feudal, le proporcionó el pesebre, la paja y los animales.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dir="r" isInverted="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5"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5"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vertical)">
                                      <p:cBhvr>
                                        <p:cTn id="25" dur="3000"/>
                                        <p:tgtEl>
                                          <p:spTgt spid="14"/>
                                        </p:tgtEl>
                                      </p:cBhvr>
                                    </p:animEffect>
                                  </p:childTnLst>
                                </p:cTn>
                              </p:par>
                              <p:par>
                                <p:cTn id="26" presetID="3" presetClass="entr" presetSubtype="1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3000"/>
                                        <p:tgtEl>
                                          <p:spTgt spid="15"/>
                                        </p:tgtEl>
                                      </p:cBhvr>
                                    </p:animEffect>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ppt_x"/>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1+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3"/>
                                        </p:tgtEl>
                                        <p:attrNameLst>
                                          <p:attrName>ppt_x</p:attrName>
                                        </p:attrNameLst>
                                      </p:cBhvr>
                                      <p:tavLst>
                                        <p:tav tm="0">
                                          <p:val>
                                            <p:strVal val="ppt_x"/>
                                          </p:val>
                                        </p:tav>
                                        <p:tav tm="100000">
                                          <p:val>
                                            <p:strVal val="ppt_x"/>
                                          </p:val>
                                        </p:tav>
                                      </p:tavLst>
                                    </p:anim>
                                    <p:anim calcmode="lin" valueType="num">
                                      <p:cBhvr additive="base">
                                        <p:cTn id="80" dur="3000"/>
                                        <p:tgtEl>
                                          <p:spTgt spid="13"/>
                                        </p:tgtEl>
                                        <p:attrNameLst>
                                          <p:attrName>ppt_y</p:attrName>
                                        </p:attrNameLst>
                                      </p:cBhvr>
                                      <p:tavLst>
                                        <p:tav tm="0">
                                          <p:val>
                                            <p:strVal val="ppt_y"/>
                                          </p:val>
                                        </p:tav>
                                        <p:tav tm="100000">
                                          <p:val>
                                            <p:strVal val="1+ppt_h/2"/>
                                          </p:val>
                                        </p:tav>
                                      </p:tavLst>
                                    </p:anim>
                                    <p:set>
                                      <p:cBhvr>
                                        <p:cTn id="81" dur="1" fill="hold">
                                          <p:stCondLst>
                                            <p:cond delay="2999"/>
                                          </p:stCondLst>
                                        </p:cTn>
                                        <p:tgtEl>
                                          <p:spTgt spid="13"/>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ppt_x"/>
                                          </p:val>
                                        </p:tav>
                                      </p:tavLst>
                                    </p:anim>
                                    <p:anim calcmode="lin" valueType="num">
                                      <p:cBhvr additive="base">
                                        <p:cTn id="84" dur="3000"/>
                                        <p:tgtEl>
                                          <p:spTgt spid="14"/>
                                        </p:tgtEl>
                                        <p:attrNameLst>
                                          <p:attrName>ppt_y</p:attrName>
                                        </p:attrNameLst>
                                      </p:cBhvr>
                                      <p:tavLst>
                                        <p:tav tm="0">
                                          <p:val>
                                            <p:strVal val="ppt_y"/>
                                          </p:val>
                                        </p:tav>
                                        <p:tav tm="100000">
                                          <p:val>
                                            <p:strVal val="1+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1+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additive="base">
                                        <p:cTn id="96" dur="3000" fill="hold"/>
                                        <p:tgtEl>
                                          <p:spTgt spid="4"/>
                                        </p:tgtEl>
                                        <p:attrNameLst>
                                          <p:attrName>ppt_x</p:attrName>
                                        </p:attrNameLst>
                                      </p:cBhvr>
                                      <p:tavLst>
                                        <p:tav tm="0">
                                          <p:val>
                                            <p:strVal val="#ppt_x"/>
                                          </p:val>
                                        </p:tav>
                                        <p:tav tm="100000">
                                          <p:val>
                                            <p:strVal val="#ppt_x"/>
                                          </p:val>
                                        </p:tav>
                                      </p:tavLst>
                                    </p:anim>
                                    <p:anim calcmode="lin" valueType="num">
                                      <p:cBhvr additive="base">
                                        <p:cTn id="97" dur="3000" fill="hold"/>
                                        <p:tgtEl>
                                          <p:spTgt spid="4"/>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7"/>
                                        </p:tgtEl>
                                        <p:attrNameLst>
                                          <p:attrName>style.visibility</p:attrName>
                                        </p:attrNameLst>
                                      </p:cBhvr>
                                      <p:to>
                                        <p:strVal val="visible"/>
                                      </p:to>
                                    </p:set>
                                    <p:animEffect transition="in" filter="fade">
                                      <p:cBhvr>
                                        <p:cTn id="104" dur="1000"/>
                                        <p:tgtEl>
                                          <p:spTgt spid="17"/>
                                        </p:tgtEl>
                                      </p:cBhvr>
                                    </p:animEffect>
                                    <p:anim calcmode="lin" valueType="num">
                                      <p:cBhvr>
                                        <p:cTn id="105" dur="1000" fill="hold"/>
                                        <p:tgtEl>
                                          <p:spTgt spid="17"/>
                                        </p:tgtEl>
                                        <p:attrNameLst>
                                          <p:attrName>ppt_x</p:attrName>
                                        </p:attrNameLst>
                                      </p:cBhvr>
                                      <p:tavLst>
                                        <p:tav tm="0">
                                          <p:val>
                                            <p:strVal val="#ppt_x-.1"/>
                                          </p:val>
                                        </p:tav>
                                        <p:tav tm="100000">
                                          <p:val>
                                            <p:strVal val="#ppt_x"/>
                                          </p:val>
                                        </p:tav>
                                      </p:tavLst>
                                    </p:anim>
                                    <p:anim calcmode="lin" valueType="num">
                                      <p:cBhvr>
                                        <p:cTn id="10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34 Auburn.jpg"/>
          <p:cNvPicPr>
            <a:picLocks noChangeAspect="1"/>
          </p:cNvPicPr>
          <p:nvPr/>
        </p:nvPicPr>
        <p:blipFill>
          <a:blip r:embed="rId2"/>
          <a:stretch>
            <a:fillRect/>
          </a:stretch>
        </p:blipFill>
        <p:spPr>
          <a:xfrm>
            <a:off x="0" y="-285770"/>
            <a:ext cx="9144000" cy="5929354"/>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76120" y="1790621"/>
            <a:ext cx="1573054"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7647782" y="1737043"/>
            <a:ext cx="1571625" cy="1420812"/>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496095" y="1737043"/>
            <a:ext cx="1571625"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7068345" y="1737043"/>
            <a:ext cx="1571625"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5400000">
            <a:off x="1281192" y="1790621"/>
            <a:ext cx="1573054" cy="1420812"/>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rot="5400000">
            <a:off x="1975645" y="1729899"/>
            <a:ext cx="1571625"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rot="16200000">
            <a:off x="6504068" y="1683465"/>
            <a:ext cx="1573053" cy="1420812"/>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rot="16200000">
            <a:off x="5924631" y="1683465"/>
            <a:ext cx="1573053"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rot="5400000">
            <a:off x="2781380" y="1790621"/>
            <a:ext cx="1573054"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rot="5400000">
            <a:off x="3353595" y="1737043"/>
            <a:ext cx="1571625"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rot="16200000">
            <a:off x="5290345" y="1737043"/>
            <a:ext cx="1571625" cy="1420813"/>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rot="16200000">
            <a:off x="4710907" y="1737043"/>
            <a:ext cx="1571625" cy="1420812"/>
          </a:xfrm>
          <a:prstGeom prst="triangle">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357158" y="3786196"/>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la representación teatral y con personas reales se pasó muy pronto a la realización de las figuras con diferentes materiales. En poco tiempo la tradición empezó a popularizarse, y en las ciudades italianas, durante los siglos XIV y XV, las iglesias se decoraban con belenes durante las celebraciones navideñas.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7000">
        <p15:prstTrans prst="pageCurlDouble"/>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0"/>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0-#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9"/>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1+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ppt_x"/>
                                          </p:val>
                                        </p:tav>
                                      </p:tavLst>
                                    </p:anim>
                                    <p:anim calcmode="lin" valueType="num">
                                      <p:cBhvr additive="base">
                                        <p:cTn id="96" dur="3000"/>
                                        <p:tgtEl>
                                          <p:spTgt spid="16"/>
                                        </p:tgtEl>
                                        <p:attrNameLst>
                                          <p:attrName>ppt_y</p:attrName>
                                        </p:attrNameLst>
                                      </p:cBhvr>
                                      <p:tavLst>
                                        <p:tav tm="0">
                                          <p:val>
                                            <p:strVal val="ppt_y"/>
                                          </p:val>
                                        </p:tav>
                                        <p:tav tm="100000">
                                          <p:val>
                                            <p:strVal val="1+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ppt_x"/>
                                          </p:val>
                                        </p:tav>
                                      </p:tavLst>
                                    </p:anim>
                                    <p:anim calcmode="lin" valueType="num">
                                      <p:cBhvr additive="base">
                                        <p:cTn id="100" dur="3000"/>
                                        <p:tgtEl>
                                          <p:spTgt spid="17"/>
                                        </p:tgtEl>
                                        <p:attrNameLst>
                                          <p:attrName>ppt_y</p:attrName>
                                        </p:attrNameLst>
                                      </p:cBhvr>
                                      <p:tavLst>
                                        <p:tav tm="0">
                                          <p:val>
                                            <p:strVal val="ppt_y"/>
                                          </p:val>
                                        </p:tav>
                                        <p:tav tm="100000">
                                          <p:val>
                                            <p:strVal val="1+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1+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1+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7"/>
                                        </p:tgtEl>
                                        <p:attrNameLst>
                                          <p:attrName>style.visibility</p:attrName>
                                        </p:attrNameLst>
                                      </p:cBhvr>
                                      <p:to>
                                        <p:strVal val="visible"/>
                                      </p:to>
                                    </p:set>
                                    <p:anim calcmode="lin" valueType="num">
                                      <p:cBhvr>
                                        <p:cTn id="152" dur="3000" fill="hold"/>
                                        <p:tgtEl>
                                          <p:spTgt spid="7"/>
                                        </p:tgtEl>
                                        <p:attrNameLst>
                                          <p:attrName>ppt_w</p:attrName>
                                        </p:attrNameLst>
                                      </p:cBhvr>
                                      <p:tavLst>
                                        <p:tav tm="0">
                                          <p:val>
                                            <p:strVal val="2/3*#ppt_w"/>
                                          </p:val>
                                        </p:tav>
                                        <p:tav tm="100000">
                                          <p:val>
                                            <p:strVal val="#ppt_w"/>
                                          </p:val>
                                        </p:tav>
                                      </p:tavLst>
                                    </p:anim>
                                    <p:anim calcmode="lin" valueType="num">
                                      <p:cBhvr>
                                        <p:cTn id="153" dur="3000" fill="hold"/>
                                        <p:tgtEl>
                                          <p:spTgt spid="7"/>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arn(outVertical)">
                                      <p:cBhvr>
                                        <p:cTn id="156" dur="3000"/>
                                        <p:tgtEl>
                                          <p:spTgt spid="7"/>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21"/>
                                        </p:tgtEl>
                                        <p:attrNameLst>
                                          <p:attrName>style.visibility</p:attrName>
                                        </p:attrNameLst>
                                      </p:cBhvr>
                                      <p:to>
                                        <p:strVal val="visible"/>
                                      </p:to>
                                    </p:set>
                                    <p:animEffect transition="in" filter="fade">
                                      <p:cBhvr>
                                        <p:cTn id="160" dur="1000"/>
                                        <p:tgtEl>
                                          <p:spTgt spid="21"/>
                                        </p:tgtEl>
                                      </p:cBhvr>
                                    </p:animEffect>
                                    <p:anim calcmode="lin" valueType="num">
                                      <p:cBhvr>
                                        <p:cTn id="161" dur="1000" fill="hold"/>
                                        <p:tgtEl>
                                          <p:spTgt spid="21"/>
                                        </p:tgtEl>
                                        <p:attrNameLst>
                                          <p:attrName>ppt_x</p:attrName>
                                        </p:attrNameLst>
                                      </p:cBhvr>
                                      <p:tavLst>
                                        <p:tav tm="0">
                                          <p:val>
                                            <p:strVal val="#ppt_x-.1"/>
                                          </p:val>
                                        </p:tav>
                                        <p:tav tm="100000">
                                          <p:val>
                                            <p:strVal val="#ppt_x"/>
                                          </p:val>
                                        </p:tav>
                                      </p:tavLst>
                                    </p:anim>
                                    <p:anim calcmode="lin" valueType="num">
                                      <p:cBhvr>
                                        <p:cTn id="162"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380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4572000" y="0"/>
            <a:ext cx="2592288" cy="5143500"/>
          </a:xfrm>
          <a:prstGeom prst="chevron">
            <a:avLst>
              <a:gd name="adj" fmla="val 75121"/>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20" y="0"/>
            <a:ext cx="2734593" cy="5143500"/>
          </a:xfrm>
          <a:prstGeom prst="chevron">
            <a:avLst>
              <a:gd name="adj" fmla="val 75936"/>
            </a:avLst>
          </a:prstGeom>
          <a:noFill/>
          <a:ln w="57150">
            <a:solidFill>
              <a:schemeClr val="accent6">
                <a:lumMod val="20000"/>
                <a:lumOff val="8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uadroTexto"/>
          <p:cNvSpPr txBox="1"/>
          <p:nvPr/>
        </p:nvSpPr>
        <p:spPr>
          <a:xfrm>
            <a:off x="357158" y="3500444"/>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Barroco, la tradición del belén alcanzó también a las casas señoriales, muy pronto los hogares más humildes quisieron imitar también a los señores. Muy reconocidos a nivel mundial son los belenes napolitanos del siglo XVIII. De hecho, su introducción en España se debe a Carlos III, que había sido rey de Nápoles y era un gran entusiasta de aquella tradición.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14:ripple/>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nodeType="afterGroup">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anim calcmode="lin" valueType="num">
                                      <p:cBhvr>
                                        <p:cTn id="47" dur="1000" fill="hold"/>
                                        <p:tgtEl>
                                          <p:spTgt spid="8"/>
                                        </p:tgtEl>
                                        <p:attrNameLst>
                                          <p:attrName>ppt_x</p:attrName>
                                        </p:attrNameLst>
                                      </p:cBhvr>
                                      <p:tavLst>
                                        <p:tav tm="0">
                                          <p:val>
                                            <p:strVal val="#ppt_x-.1"/>
                                          </p:val>
                                        </p:tav>
                                        <p:tav tm="100000">
                                          <p:val>
                                            <p:strVal val="#ppt_x"/>
                                          </p:val>
                                        </p:tav>
                                      </p:tavLst>
                                    </p:anim>
                                    <p:anim calcmode="lin" valueType="num">
                                      <p:cBhvr>
                                        <p:cTn id="4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a:stretch>
            <a:fillRect/>
          </a:stretch>
        </p:blipFill>
        <p:spPr bwMode="auto">
          <a:xfrm>
            <a:off x="-1" y="0"/>
            <a:ext cx="9143003"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Pentágono"/>
          <p:cNvSpPr/>
          <p:nvPr/>
        </p:nvSpPr>
        <p:spPr>
          <a:xfrm>
            <a:off x="0" y="1554480"/>
            <a:ext cx="4572000" cy="2088833"/>
          </a:xfrm>
          <a:prstGeom prst="homePlate">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Pentágono"/>
          <p:cNvSpPr/>
          <p:nvPr/>
        </p:nvSpPr>
        <p:spPr>
          <a:xfrm rot="10800000">
            <a:off x="4500564" y="1554480"/>
            <a:ext cx="4643437" cy="2088833"/>
          </a:xfrm>
          <a:prstGeom prst="homePlate">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Pentágono"/>
          <p:cNvSpPr/>
          <p:nvPr/>
        </p:nvSpPr>
        <p:spPr>
          <a:xfrm rot="5400000">
            <a:off x="3223261" y="-151447"/>
            <a:ext cx="2626043" cy="2928937"/>
          </a:xfrm>
          <a:prstGeom prst="homePlate">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Pentágono"/>
          <p:cNvSpPr/>
          <p:nvPr/>
        </p:nvSpPr>
        <p:spPr>
          <a:xfrm rot="16200000">
            <a:off x="3277553" y="2420303"/>
            <a:ext cx="2517458" cy="2928937"/>
          </a:xfrm>
          <a:prstGeom prst="homePlate">
            <a:avLst/>
          </a:prstGeom>
          <a:noFill/>
          <a:ln w="57150">
            <a:solidFill>
              <a:schemeClr val="accent6">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28596"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del Belén finaliza con la Huida a Egipto: José, María y el Niño Dios atraviesan un camino que serpentea junto a una gran cascada, bordeando un lago y un río que se fusionan con el paisaje del pueblo de Belén.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ppt_x"/>
                                          </p:val>
                                        </p:tav>
                                        <p:tav tm="100000">
                                          <p:val>
                                            <p:strVal val="#ppt_x"/>
                                          </p:val>
                                        </p:tav>
                                      </p:tavLst>
                                    </p:anim>
                                    <p:anim calcmode="lin" valueType="num">
                                      <p:cBhvr additive="base">
                                        <p:cTn id="8" dur="3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ppt_x"/>
                                          </p:val>
                                        </p:tav>
                                        <p:tav tm="100000">
                                          <p:val>
                                            <p:strVal val="#ppt_x"/>
                                          </p:val>
                                        </p:tav>
                                      </p:tavLst>
                                    </p:anim>
                                    <p:anim calcmode="lin" valueType="num">
                                      <p:cBhvr additive="base">
                                        <p:cTn id="12" dur="3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1+#ppt_w/2"/>
                                          </p:val>
                                        </p:tav>
                                        <p:tav tm="100000">
                                          <p:val>
                                            <p:strVal val="#ppt_x"/>
                                          </p:val>
                                        </p:tav>
                                      </p:tavLst>
                                    </p:anim>
                                    <p:anim calcmode="lin" valueType="num">
                                      <p:cBhvr additive="base">
                                        <p:cTn id="16" dur="3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3000" fill="hold"/>
                                        <p:tgtEl>
                                          <p:spTgt spid="19"/>
                                        </p:tgtEl>
                                        <p:attrNameLst>
                                          <p:attrName>ppt_x</p:attrName>
                                        </p:attrNameLst>
                                      </p:cBhvr>
                                      <p:tavLst>
                                        <p:tav tm="0">
                                          <p:val>
                                            <p:strVal val="0-#ppt_w/2"/>
                                          </p:val>
                                        </p:tav>
                                        <p:tav tm="100000">
                                          <p:val>
                                            <p:strVal val="#ppt_x"/>
                                          </p:val>
                                        </p:tav>
                                      </p:tavLst>
                                    </p:anim>
                                    <p:anim calcmode="lin" valueType="num">
                                      <p:cBhvr additive="base">
                                        <p:cTn id="20" dur="3000" fill="hold"/>
                                        <p:tgtEl>
                                          <p:spTgt spid="19"/>
                                        </p:tgtEl>
                                        <p:attrNameLst>
                                          <p:attrName>ppt_y</p:attrName>
                                        </p:attrNameLst>
                                      </p:cBhvr>
                                      <p:tavLst>
                                        <p:tav tm="0">
                                          <p:val>
                                            <p:strVal val="#ppt_y"/>
                                          </p:val>
                                        </p:tav>
                                        <p:tav tm="100000">
                                          <p:val>
                                            <p:strVal val="#ppt_y"/>
                                          </p:val>
                                        </p:tav>
                                      </p:tavLst>
                                    </p:anim>
                                  </p:childTnLst>
                                </p:cTn>
                              </p:par>
                              <p:par>
                                <p:cTn id="21" presetID="13" presetClass="entr" presetSubtype="16" fill="hold" grpId="1"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plus(in)">
                                      <p:cBhvr>
                                        <p:cTn id="23" dur="3000"/>
                                        <p:tgtEl>
                                          <p:spTgt spid="20"/>
                                        </p:tgtEl>
                                      </p:cBhvr>
                                    </p:animEffect>
                                  </p:childTnLst>
                                </p:cTn>
                              </p:par>
                              <p:par>
                                <p:cTn id="24" presetID="13" presetClass="entr" presetSubtype="16" fill="hold" grpId="1"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plus(in)">
                                      <p:cBhvr>
                                        <p:cTn id="26" dur="3000"/>
                                        <p:tgtEl>
                                          <p:spTgt spid="21"/>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plus(in)">
                                      <p:cBhvr>
                                        <p:cTn id="29" dur="3000"/>
                                        <p:tgtEl>
                                          <p:spTgt spid="18"/>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plus(in)">
                                      <p:cBhvr>
                                        <p:cTn id="32" dur="3000"/>
                                        <p:tgtEl>
                                          <p:spTgt spid="19"/>
                                        </p:tgtEl>
                                      </p:cBhvr>
                                    </p:animEffec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20"/>
                                        </p:tgtEl>
                                        <p:attrNameLst>
                                          <p:attrName>ppt_x</p:attrName>
                                        </p:attrNameLst>
                                      </p:cBhvr>
                                      <p:tavLst>
                                        <p:tav tm="0">
                                          <p:val>
                                            <p:strVal val="ppt_x"/>
                                          </p:val>
                                        </p:tav>
                                        <p:tav tm="100000">
                                          <p:val>
                                            <p:strVal val="ppt_x"/>
                                          </p:val>
                                        </p:tav>
                                      </p:tavLst>
                                    </p:anim>
                                    <p:anim calcmode="lin" valueType="num">
                                      <p:cBhvr additive="base">
                                        <p:cTn id="36" dur="3000"/>
                                        <p:tgtEl>
                                          <p:spTgt spid="20"/>
                                        </p:tgtEl>
                                        <p:attrNameLst>
                                          <p:attrName>ppt_y</p:attrName>
                                        </p:attrNameLst>
                                      </p:cBhvr>
                                      <p:tavLst>
                                        <p:tav tm="0">
                                          <p:val>
                                            <p:strVal val="ppt_y"/>
                                          </p:val>
                                        </p:tav>
                                        <p:tav tm="100000">
                                          <p:val>
                                            <p:strVal val="1+ppt_h/2"/>
                                          </p:val>
                                        </p:tav>
                                      </p:tavLst>
                                    </p:anim>
                                    <p:set>
                                      <p:cBhvr>
                                        <p:cTn id="37" dur="1" fill="hold">
                                          <p:stCondLst>
                                            <p:cond delay="2999"/>
                                          </p:stCondLst>
                                        </p:cTn>
                                        <p:tgtEl>
                                          <p:spTgt spid="20"/>
                                        </p:tgtEl>
                                        <p:attrNameLst>
                                          <p:attrName>style.visibility</p:attrName>
                                        </p:attrNameLst>
                                      </p:cBhvr>
                                      <p:to>
                                        <p:strVal val="hidden"/>
                                      </p:to>
                                    </p:set>
                                  </p:childTnLst>
                                </p:cTn>
                              </p:par>
                              <p:par>
                                <p:cTn id="38" presetID="2" presetClass="exit" presetSubtype="1" fill="hold" grpId="2" nodeType="withEffect">
                                  <p:stCondLst>
                                    <p:cond delay="0"/>
                                  </p:stCondLst>
                                  <p:childTnLst>
                                    <p:anim calcmode="lin" valueType="num">
                                      <p:cBhvr additive="base">
                                        <p:cTn id="39" dur="3000"/>
                                        <p:tgtEl>
                                          <p:spTgt spid="21"/>
                                        </p:tgtEl>
                                        <p:attrNameLst>
                                          <p:attrName>ppt_x</p:attrName>
                                        </p:attrNameLst>
                                      </p:cBhvr>
                                      <p:tavLst>
                                        <p:tav tm="0">
                                          <p:val>
                                            <p:strVal val="ppt_x"/>
                                          </p:val>
                                        </p:tav>
                                        <p:tav tm="100000">
                                          <p:val>
                                            <p:strVal val="ppt_x"/>
                                          </p:val>
                                        </p:tav>
                                      </p:tavLst>
                                    </p:anim>
                                    <p:anim calcmode="lin" valueType="num">
                                      <p:cBhvr additive="base">
                                        <p:cTn id="40" dur="3000"/>
                                        <p:tgtEl>
                                          <p:spTgt spid="21"/>
                                        </p:tgtEl>
                                        <p:attrNameLst>
                                          <p:attrName>ppt_y</p:attrName>
                                        </p:attrNameLst>
                                      </p:cBhvr>
                                      <p:tavLst>
                                        <p:tav tm="0">
                                          <p:val>
                                            <p:strVal val="ppt_y"/>
                                          </p:val>
                                        </p:tav>
                                        <p:tav tm="100000">
                                          <p:val>
                                            <p:strVal val="0-ppt_h/2"/>
                                          </p:val>
                                        </p:tav>
                                      </p:tavLst>
                                    </p:anim>
                                    <p:set>
                                      <p:cBhvr>
                                        <p:cTn id="41" dur="1" fill="hold">
                                          <p:stCondLst>
                                            <p:cond delay="2999"/>
                                          </p:stCondLst>
                                        </p:cTn>
                                        <p:tgtEl>
                                          <p:spTgt spid="21"/>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8"/>
                                        </p:tgtEl>
                                        <p:attrNameLst>
                                          <p:attrName>ppt_x</p:attrName>
                                        </p:attrNameLst>
                                      </p:cBhvr>
                                      <p:tavLst>
                                        <p:tav tm="0">
                                          <p:val>
                                            <p:strVal val="ppt_x"/>
                                          </p:val>
                                        </p:tav>
                                        <p:tav tm="100000">
                                          <p:val>
                                            <p:strVal val="1+ppt_w/2"/>
                                          </p:val>
                                        </p:tav>
                                      </p:tavLst>
                                    </p:anim>
                                    <p:anim calcmode="lin" valueType="num">
                                      <p:cBhvr additive="base">
                                        <p:cTn id="44" dur="3000"/>
                                        <p:tgtEl>
                                          <p:spTgt spid="18"/>
                                        </p:tgtEl>
                                        <p:attrNameLst>
                                          <p:attrName>ppt_y</p:attrName>
                                        </p:attrNameLst>
                                      </p:cBhvr>
                                      <p:tavLst>
                                        <p:tav tm="0">
                                          <p:val>
                                            <p:strVal val="ppt_y"/>
                                          </p:val>
                                        </p:tav>
                                        <p:tav tm="100000">
                                          <p:val>
                                            <p:strVal val="ppt_y"/>
                                          </p:val>
                                        </p:tav>
                                      </p:tavLst>
                                    </p:anim>
                                    <p:set>
                                      <p:cBhvr>
                                        <p:cTn id="45" dur="1" fill="hold">
                                          <p:stCondLst>
                                            <p:cond delay="2999"/>
                                          </p:stCondLst>
                                        </p:cTn>
                                        <p:tgtEl>
                                          <p:spTgt spid="1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19"/>
                                        </p:tgtEl>
                                        <p:attrNameLst>
                                          <p:attrName>ppt_x</p:attrName>
                                        </p:attrNameLst>
                                      </p:cBhvr>
                                      <p:tavLst>
                                        <p:tav tm="0">
                                          <p:val>
                                            <p:strVal val="ppt_x"/>
                                          </p:val>
                                        </p:tav>
                                        <p:tav tm="100000">
                                          <p:val>
                                            <p:strVal val="0-ppt_w/2"/>
                                          </p:val>
                                        </p:tav>
                                      </p:tavLst>
                                    </p:anim>
                                    <p:anim calcmode="lin" valueType="num">
                                      <p:cBhvr additive="base">
                                        <p:cTn id="48" dur="3000"/>
                                        <p:tgtEl>
                                          <p:spTgt spid="19"/>
                                        </p:tgtEl>
                                        <p:attrNameLst>
                                          <p:attrName>ppt_y</p:attrName>
                                        </p:attrNameLst>
                                      </p:cBhvr>
                                      <p:tavLst>
                                        <p:tav tm="0">
                                          <p:val>
                                            <p:strVal val="ppt_y"/>
                                          </p:val>
                                        </p:tav>
                                        <p:tav tm="100000">
                                          <p:val>
                                            <p:strVal val="ppt_y"/>
                                          </p:val>
                                        </p:tav>
                                      </p:tavLst>
                                    </p:anim>
                                    <p:set>
                                      <p:cBhvr>
                                        <p:cTn id="49" dur="1" fill="hold">
                                          <p:stCondLst>
                                            <p:cond delay="2999"/>
                                          </p:stCondLst>
                                        </p:cTn>
                                        <p:tgtEl>
                                          <p:spTgt spid="19"/>
                                        </p:tgtEl>
                                        <p:attrNameLst>
                                          <p:attrName>style.visibility</p:attrName>
                                        </p:attrNameLst>
                                      </p:cBhvr>
                                      <p:to>
                                        <p:strVal val="hidden"/>
                                      </p:to>
                                    </p:set>
                                  </p:childTnLst>
                                </p:cTn>
                              </p:par>
                              <p:par>
                                <p:cTn id="50" presetID="13" presetClass="exit" presetSubtype="32" fill="hold" grpId="3" nodeType="withEffect">
                                  <p:stCondLst>
                                    <p:cond delay="0"/>
                                  </p:stCondLst>
                                  <p:childTnLst>
                                    <p:animEffect transition="out" filter="plus(out)">
                                      <p:cBhvr>
                                        <p:cTn id="51" dur="3000"/>
                                        <p:tgtEl>
                                          <p:spTgt spid="20"/>
                                        </p:tgtEl>
                                      </p:cBhvr>
                                    </p:animEffect>
                                    <p:set>
                                      <p:cBhvr>
                                        <p:cTn id="52" dur="1" fill="hold">
                                          <p:stCondLst>
                                            <p:cond delay="2999"/>
                                          </p:stCondLst>
                                        </p:cTn>
                                        <p:tgtEl>
                                          <p:spTgt spid="20"/>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21"/>
                                        </p:tgtEl>
                                      </p:cBhvr>
                                    </p:animEffect>
                                    <p:set>
                                      <p:cBhvr>
                                        <p:cTn id="55" dur="1" fill="hold">
                                          <p:stCondLst>
                                            <p:cond delay="2999"/>
                                          </p:stCondLst>
                                        </p:cTn>
                                        <p:tgtEl>
                                          <p:spTgt spid="21"/>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18"/>
                                        </p:tgtEl>
                                      </p:cBhvr>
                                    </p:animEffect>
                                    <p:set>
                                      <p:cBhvr>
                                        <p:cTn id="58" dur="1" fill="hold">
                                          <p:stCondLst>
                                            <p:cond delay="2999"/>
                                          </p:stCondLst>
                                        </p:cTn>
                                        <p:tgtEl>
                                          <p:spTgt spid="18"/>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19"/>
                                        </p:tgtEl>
                                      </p:cBhvr>
                                    </p:animEffect>
                                    <p:set>
                                      <p:cBhvr>
                                        <p:cTn id="61" dur="1" fill="hold">
                                          <p:stCondLst>
                                            <p:cond delay="2999"/>
                                          </p:stCondLst>
                                        </p:cTn>
                                        <p:tgtEl>
                                          <p:spTgt spid="1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7"/>
                                        </p:tgtEl>
                                        <p:attrNameLst>
                                          <p:attrName>style.visibility</p:attrName>
                                        </p:attrNameLst>
                                      </p:cBhvr>
                                      <p:to>
                                        <p:strVal val="visible"/>
                                      </p:to>
                                    </p:set>
                                    <p:animEffect transition="in" filter="fade">
                                      <p:cBhvr>
                                        <p:cTn id="72" dur="1000"/>
                                        <p:tgtEl>
                                          <p:spTgt spid="7"/>
                                        </p:tgtEl>
                                      </p:cBhvr>
                                    </p:animEffect>
                                    <p:anim calcmode="lin" valueType="num">
                                      <p:cBhvr>
                                        <p:cTn id="73" dur="1000" fill="hold"/>
                                        <p:tgtEl>
                                          <p:spTgt spid="7"/>
                                        </p:tgtEl>
                                        <p:attrNameLst>
                                          <p:attrName>ppt_x</p:attrName>
                                        </p:attrNameLst>
                                      </p:cBhvr>
                                      <p:tavLst>
                                        <p:tav tm="0">
                                          <p:val>
                                            <p:strVal val="#ppt_x-.1"/>
                                          </p:val>
                                        </p:tav>
                                        <p:tav tm="100000">
                                          <p:val>
                                            <p:strVal val="#ppt_x"/>
                                          </p:val>
                                        </p:tav>
                                      </p:tavLst>
                                    </p:anim>
                                    <p:anim calcmode="lin" valueType="num">
                                      <p:cBhvr>
                                        <p:cTn id="7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09076"/>
            <a:ext cx="6048672" cy="648072"/>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7" y="821956"/>
            <a:ext cx="4321299" cy="515778"/>
          </a:xfrm>
          <a:prstGeom prst="rect">
            <a:avLst/>
          </a:prstGeom>
        </p:spPr>
        <p:txBody>
          <a:bodyPr wrap="none" fromWordArt="1">
            <a:prstTxWarp prst="textDeflateBottom">
              <a:avLst>
                <a:gd name="adj" fmla="val 56774"/>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2214546" y="2856729"/>
            <a:ext cx="4302490" cy="448374"/>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Hacia Belén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2340162" y="2205655"/>
            <a:ext cx="4032448" cy="51845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Les pido posada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2227494" y="1521396"/>
            <a:ext cx="4392487" cy="544005"/>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Pastores venid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357422" y="3429006"/>
            <a:ext cx="4104455" cy="4388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 la nanita nana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2051720" y="4096431"/>
            <a:ext cx="5760640" cy="51044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Madre en la puerta hay un niño (Rosa López)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28873790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1420</Words>
  <Application>Microsoft Office PowerPoint</Application>
  <PresentationFormat>Presentación en pantalla (16:9)</PresentationFormat>
  <Paragraphs>65</Paragraphs>
  <Slides>48</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48</vt:i4>
      </vt:variant>
    </vt:vector>
  </HeadingPairs>
  <TitlesOfParts>
    <vt:vector size="58" baseType="lpstr">
      <vt:lpstr>Arial</vt:lpstr>
      <vt:lpstr>Arial Black</vt:lpstr>
      <vt:lpstr>Calibri</vt:lpstr>
      <vt:lpstr>Georgia</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2014-04-25T01:54:02Z</dcterms:created>
  <dcterms:modified xsi:type="dcterms:W3CDTF">2025-12-17T10:24:04Z</dcterms:modified>
</cp:coreProperties>
</file>